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2"/>
  </p:notesMasterIdLst>
  <p:sldIdLst>
    <p:sldId id="257" r:id="rId2"/>
    <p:sldId id="294" r:id="rId3"/>
    <p:sldId id="261" r:id="rId4"/>
    <p:sldId id="301" r:id="rId5"/>
    <p:sldId id="288" r:id="rId6"/>
    <p:sldId id="299" r:id="rId7"/>
    <p:sldId id="300" r:id="rId8"/>
    <p:sldId id="298" r:id="rId9"/>
    <p:sldId id="296" r:id="rId10"/>
    <p:sldId id="281" r:id="rId11"/>
  </p:sldIdLst>
  <p:sldSz cx="12192000" cy="6858000"/>
  <p:notesSz cx="6858000" cy="9926638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Lora" panose="020B0604020202020204" charset="0"/>
      <p:regular r:id="rId21"/>
      <p:bold r:id="rId22"/>
      <p:italic r:id="rId23"/>
      <p:boldItalic r:id="rId24"/>
    </p:embeddedFont>
    <p:embeddedFont>
      <p:font typeface="Encode Sans" panose="020B060402020202020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5">
          <p15:clr>
            <a:srgbClr val="9AA0A6"/>
          </p15:clr>
        </p15:guide>
        <p15:guide id="2" orient="horz" pos="510">
          <p15:clr>
            <a:srgbClr val="9AA0A6"/>
          </p15:clr>
        </p15:guide>
        <p15:guide id="3" pos="1970">
          <p15:clr>
            <a:srgbClr val="9AA0A6"/>
          </p15:clr>
        </p15:guide>
        <p15:guide id="4" pos="6844">
          <p15:clr>
            <a:srgbClr val="9AA0A6"/>
          </p15:clr>
        </p15:guide>
        <p15:guide id="5" pos="693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33"/>
    <a:srgbClr val="FFCC60"/>
    <a:srgbClr val="E4ED8B"/>
    <a:srgbClr val="FFEECA"/>
    <a:srgbClr val="FFFF00"/>
    <a:srgbClr val="FFFFFF"/>
    <a:srgbClr val="FFFF66"/>
    <a:srgbClr val="B87D00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8E22BB-A43A-4812-95F6-6F851B0E3C99}">
  <a:tblStyle styleId="{C18E22BB-A43A-4812-95F6-6F851B0E3C9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396" y="18"/>
      </p:cViewPr>
      <p:guideLst>
        <p:guide orient="horz" pos="645"/>
        <p:guide orient="horz" pos="510"/>
        <p:guide pos="1970"/>
        <p:guide pos="6844"/>
        <p:guide pos="69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gyp-fs03\Areas2\Dir%20Nacional%20de%20Procesos%20y%20Tecnologias\Dir%20de%20Agroalimentos\ORGANICOS\Infograf&#237;as%20por%20Cadena%202024\05.%20OVINOS\Informes%20por%20Cadena%20-%20Ovinos%20Org&#225;nicos%20-%20GRA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gyp-fs03\Areas2\Dir%20Nacional%20de%20Procesos%20y%20Tecnologias\Dir%20de%20Agroalimentos\ORGANICOS\Infograf&#237;as%20por%20Cadena%202024\05.%20OVINOS\Informes%20por%20Cadena%20-%20Ovinos%20Org&#225;nicos%20-%20GRA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magyp-fs03\Areas2\Dir%20Nacional%20de%20Procesos%20y%20Tecnologias\Dir%20de%20Agroalimentos\ORGANICOS\Infograf&#237;as%20por%20Cadena%202024\05.%20OVINOS\Informes%20por%20Cadena%20-%20Ovinos%20Org&#225;nicos%20-%20GRAFICO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AR" b="1" dirty="0"/>
              <a:t>Evolución de la superficie Ganadería Ovina orgánica (ha)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10627310069775973"/>
          <c:y val="0.11039942076891168"/>
          <c:w val="0.85108326387174882"/>
          <c:h val="0.7753111320101318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3802112299119587E-2"/>
                  <c:y val="-2.56820325025225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895712694229597E-2"/>
                  <c:y val="-2.9149815751816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187968253248876E-2"/>
                  <c:y val="-2.4905457839680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591527911920465E-2"/>
                  <c:y val="-1.7580653379380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6274265643662833E-2"/>
                  <c:y val="2.4626564303563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1040374278002716E-2"/>
                  <c:y val="-2.6306210377141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1309360563499438E-2"/>
                  <c:y val="2.64966332714135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2882440209620815E-2"/>
                  <c:y val="-3.7470066014997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4.4508900984017108E-2"/>
                  <c:y val="-2.1313330725273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4250307907229126E-2"/>
                  <c:y val="2.6520382158454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0861417555274782E-2"/>
                  <c:y val="-2.830608256494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444953905169491E-2"/>
                  <c:y val="-2.4792575493320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1915729412449448E-2"/>
                  <c:y val="1.83585807713687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0357476963890172E-2"/>
                  <c:y val="-1.9525205648181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3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'SUPERFICIE NAC. e INTERNAC.'!$A$7:$A$20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'SUPERFICIE NAC. e INTERNAC.'!$B$7:$B$20</c:f>
              <c:numCache>
                <c:formatCode>#,##0</c:formatCode>
                <c:ptCount val="14"/>
                <c:pt idx="0">
                  <c:v>3186448.78</c:v>
                </c:pt>
                <c:pt idx="1">
                  <c:v>3117428.1</c:v>
                </c:pt>
                <c:pt idx="2">
                  <c:v>3010689.9</c:v>
                </c:pt>
                <c:pt idx="3">
                  <c:v>2802834.93</c:v>
                </c:pt>
                <c:pt idx="4">
                  <c:v>2673365.5499999998</c:v>
                </c:pt>
                <c:pt idx="5">
                  <c:v>2745260.05</c:v>
                </c:pt>
                <c:pt idx="6">
                  <c:v>2411504.92</c:v>
                </c:pt>
                <c:pt idx="7">
                  <c:v>2796972.82</c:v>
                </c:pt>
                <c:pt idx="8">
                  <c:v>3127896.04</c:v>
                </c:pt>
                <c:pt idx="9">
                  <c:v>3189717.98</c:v>
                </c:pt>
                <c:pt idx="10">
                  <c:v>3943349.82</c:v>
                </c:pt>
                <c:pt idx="11">
                  <c:v>3475004</c:v>
                </c:pt>
                <c:pt idx="12">
                  <c:v>3394394</c:v>
                </c:pt>
                <c:pt idx="13">
                  <c:v>3507690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1030160"/>
        <c:axId val="401031840"/>
      </c:lineChart>
      <c:catAx>
        <c:axId val="401030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AR"/>
          </a:p>
        </c:txPr>
        <c:crossAx val="401031840"/>
        <c:crosses val="autoZero"/>
        <c:auto val="1"/>
        <c:lblAlgn val="ctr"/>
        <c:lblOffset val="100"/>
        <c:noMultiLvlLbl val="0"/>
      </c:catAx>
      <c:valAx>
        <c:axId val="401031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AR"/>
          </a:p>
        </c:txPr>
        <c:crossAx val="40103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s-AR" b="1" dirty="0" smtClean="0"/>
              <a:t>Operadores de la Cadena Ovina Orgánica - </a:t>
            </a:r>
            <a:r>
              <a:rPr lang="es-AR" b="1" dirty="0"/>
              <a:t>por Tipo y Total</a:t>
            </a:r>
          </a:p>
        </c:rich>
      </c:tx>
      <c:layout>
        <c:manualLayout>
          <c:xMode val="edge"/>
          <c:yMode val="edge"/>
          <c:x val="0.20959700584227478"/>
          <c:y val="3.62084749884371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4.8204089844533254E-2"/>
          <c:y val="0.16258609516592246"/>
          <c:w val="0.92175511345105532"/>
          <c:h val="0.690484456712596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'1. OPERADORES'!$A$5</c:f>
              <c:strCache>
                <c:ptCount val="1"/>
                <c:pt idx="0">
                  <c:v>Primarios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 OPERADORES'!$B$4:$O$4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'1. OPERADORES'!$B$5:$O$5</c:f>
              <c:numCache>
                <c:formatCode>General</c:formatCode>
                <c:ptCount val="14"/>
                <c:pt idx="0">
                  <c:v>81</c:v>
                </c:pt>
                <c:pt idx="1">
                  <c:v>74</c:v>
                </c:pt>
                <c:pt idx="2">
                  <c:v>65</c:v>
                </c:pt>
                <c:pt idx="3">
                  <c:v>60</c:v>
                </c:pt>
                <c:pt idx="4">
                  <c:v>56</c:v>
                </c:pt>
                <c:pt idx="5">
                  <c:v>38</c:v>
                </c:pt>
                <c:pt idx="6">
                  <c:v>39</c:v>
                </c:pt>
                <c:pt idx="7">
                  <c:v>49</c:v>
                </c:pt>
                <c:pt idx="8">
                  <c:v>66</c:v>
                </c:pt>
                <c:pt idx="9">
                  <c:v>69</c:v>
                </c:pt>
                <c:pt idx="10">
                  <c:v>69</c:v>
                </c:pt>
                <c:pt idx="11">
                  <c:v>77</c:v>
                </c:pt>
                <c:pt idx="12">
                  <c:v>78</c:v>
                </c:pt>
                <c:pt idx="13">
                  <c:v>78</c:v>
                </c:pt>
              </c:numCache>
            </c:numRef>
          </c:val>
        </c:ser>
        <c:ser>
          <c:idx val="1"/>
          <c:order val="1"/>
          <c:tx>
            <c:strRef>
              <c:f>'1. OPERADORES'!$A$6</c:f>
              <c:strCache>
                <c:ptCount val="1"/>
                <c:pt idx="0">
                  <c:v>Elaboradores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 OPERADORES'!$B$4:$O$4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'1. OPERADORES'!$B$6:$O$6</c:f>
              <c:numCache>
                <c:formatCode>General</c:formatCode>
                <c:ptCount val="14"/>
                <c:pt idx="0">
                  <c:v>9</c:v>
                </c:pt>
                <c:pt idx="1">
                  <c:v>10</c:v>
                </c:pt>
                <c:pt idx="2">
                  <c:v>5</c:v>
                </c:pt>
                <c:pt idx="3">
                  <c:v>4</c:v>
                </c:pt>
                <c:pt idx="4">
                  <c:v>5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3</c:v>
                </c:pt>
                <c:pt idx="9">
                  <c:v>6</c:v>
                </c:pt>
                <c:pt idx="10">
                  <c:v>7</c:v>
                </c:pt>
                <c:pt idx="11">
                  <c:v>6</c:v>
                </c:pt>
                <c:pt idx="12">
                  <c:v>7</c:v>
                </c:pt>
                <c:pt idx="13">
                  <c:v>7</c:v>
                </c:pt>
              </c:numCache>
            </c:numRef>
          </c:val>
        </c:ser>
        <c:ser>
          <c:idx val="2"/>
          <c:order val="2"/>
          <c:tx>
            <c:strRef>
              <c:f>'1. OPERADORES'!$A$7</c:f>
              <c:strCache>
                <c:ptCount val="1"/>
                <c:pt idx="0">
                  <c:v>Comercializadores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0400007630911194E-18"/>
                  <c:y val="-3.0200071909462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080001526182239E-17"/>
                  <c:y val="3.0200071909462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3.6160003052364478E-17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"/>
                  <c:y val="-2.95653314770098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1.9723865877711308E-3"/>
                  <c:y val="-3.0200071909462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"/>
                  <c:y val="9.5155000527381489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"/>
                  <c:y val="-3.02000719094625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-3.0200071909463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0"/>
                  <c:y val="-3.02000719094631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 OPERADORES'!$B$4:$O$4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'1. OPERADORES'!$B$7:$O$7</c:f>
              <c:numCache>
                <c:formatCode>General</c:formatCode>
                <c:ptCount val="1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4</c:v>
                </c:pt>
                <c:pt idx="4">
                  <c:v>3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7053520"/>
        <c:axId val="187054080"/>
      </c:barChart>
      <c:lineChart>
        <c:grouping val="standard"/>
        <c:varyColors val="0"/>
        <c:ser>
          <c:idx val="3"/>
          <c:order val="3"/>
          <c:tx>
            <c:strRef>
              <c:f>'1. OPERADORES'!$A$8</c:f>
              <c:strCache>
                <c:ptCount val="1"/>
                <c:pt idx="0">
                  <c:v>TOTALES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756494065241204E-2"/>
                  <c:y val="-1.5100035954731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797078387700996E-2"/>
                  <c:y val="-1.5100035954731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965118626390933E-2"/>
                  <c:y val="-1.6577369675379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756494065241229E-2"/>
                  <c:y val="-2.1140050336623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5736201904011293E-2"/>
                  <c:y val="-2.4160057527570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904269808187726E-2"/>
                  <c:y val="-2.1140015085466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7715909742781392E-2"/>
                  <c:y val="-1.8120043145677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9695617581551564E-2"/>
                  <c:y val="-2.1140050336623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1427357302777731E-2"/>
                  <c:y val="-1.8891359852119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1427357302777731E-2"/>
                  <c:y val="-2.1140015085466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2.2863628534570201E-2"/>
                  <c:y val="-2.33886703188132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9991086070985153E-2"/>
                  <c:y val="-2.1140015085466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5736201904011293E-2"/>
                  <c:y val="-1.5100035954731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5736201904011293E-2"/>
                  <c:y val="-1.8120043145677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accent4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'1. OPERADORES'!$B$4:$O$4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'1. OPERADORES'!$B$8:$O$8</c:f>
              <c:numCache>
                <c:formatCode>General</c:formatCode>
                <c:ptCount val="14"/>
                <c:pt idx="0">
                  <c:v>94</c:v>
                </c:pt>
                <c:pt idx="1">
                  <c:v>89</c:v>
                </c:pt>
                <c:pt idx="2">
                  <c:v>73</c:v>
                </c:pt>
                <c:pt idx="3">
                  <c:v>68</c:v>
                </c:pt>
                <c:pt idx="4">
                  <c:v>64</c:v>
                </c:pt>
                <c:pt idx="5">
                  <c:v>48</c:v>
                </c:pt>
                <c:pt idx="6">
                  <c:v>46</c:v>
                </c:pt>
                <c:pt idx="7">
                  <c:v>55</c:v>
                </c:pt>
                <c:pt idx="8">
                  <c:v>72</c:v>
                </c:pt>
                <c:pt idx="9">
                  <c:v>78</c:v>
                </c:pt>
                <c:pt idx="10">
                  <c:v>79</c:v>
                </c:pt>
                <c:pt idx="11">
                  <c:v>86</c:v>
                </c:pt>
                <c:pt idx="12">
                  <c:v>89</c:v>
                </c:pt>
                <c:pt idx="13">
                  <c:v>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7055200"/>
        <c:axId val="187054640"/>
      </c:lineChart>
      <c:catAx>
        <c:axId val="1870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AR"/>
          </a:p>
        </c:txPr>
        <c:crossAx val="187054080"/>
        <c:crosses val="autoZero"/>
        <c:auto val="1"/>
        <c:lblAlgn val="ctr"/>
        <c:lblOffset val="100"/>
        <c:noMultiLvlLbl val="0"/>
      </c:catAx>
      <c:valAx>
        <c:axId val="1870540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AR"/>
          </a:p>
        </c:txPr>
        <c:crossAx val="187053520"/>
        <c:crosses val="autoZero"/>
        <c:crossBetween val="between"/>
      </c:valAx>
      <c:valAx>
        <c:axId val="187054640"/>
        <c:scaling>
          <c:orientation val="minMax"/>
          <c:max val="95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AR"/>
          </a:p>
        </c:txPr>
        <c:crossAx val="187055200"/>
        <c:crosses val="max"/>
        <c:crossBetween val="between"/>
        <c:majorUnit val="10"/>
      </c:valAx>
      <c:catAx>
        <c:axId val="187055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7054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23967601921791E-2"/>
          <c:y val="5.3070836307341732E-2"/>
          <c:w val="0.8627272508590893"/>
          <c:h val="0.816883350603468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'2. DISTRIBUCIÓN REGIONAL'!$C$25</c:f>
              <c:strCache>
                <c:ptCount val="1"/>
                <c:pt idx="0">
                  <c:v>Chubut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 DISTRIBUCIÓN REGIONAL'!$A$26:$A$39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'2. DISTRIBUCIÓN REGIONAL'!$C$26:$C$39</c:f>
              <c:numCache>
                <c:formatCode>0%</c:formatCode>
                <c:ptCount val="14"/>
                <c:pt idx="0">
                  <c:v>0.39837402510705505</c:v>
                </c:pt>
                <c:pt idx="1">
                  <c:v>0.39843464033551929</c:v>
                </c:pt>
                <c:pt idx="2">
                  <c:v>0.39914057759400001</c:v>
                </c:pt>
                <c:pt idx="3">
                  <c:v>0.42630133265268366</c:v>
                </c:pt>
                <c:pt idx="4">
                  <c:v>0.40226773440886926</c:v>
                </c:pt>
                <c:pt idx="5">
                  <c:v>0.43377653435386032</c:v>
                </c:pt>
                <c:pt idx="6">
                  <c:v>0.39594138371254234</c:v>
                </c:pt>
                <c:pt idx="7">
                  <c:v>0.40752871882756642</c:v>
                </c:pt>
                <c:pt idx="8">
                  <c:v>0.41614856187700022</c:v>
                </c:pt>
                <c:pt idx="9">
                  <c:v>0.40922452741246074</c:v>
                </c:pt>
                <c:pt idx="10">
                  <c:v>0.38768277943849688</c:v>
                </c:pt>
                <c:pt idx="11">
                  <c:v>0.40614025284557592</c:v>
                </c:pt>
                <c:pt idx="12">
                  <c:v>0.42000879410353348</c:v>
                </c:pt>
                <c:pt idx="13">
                  <c:v>0.42878521421887905</c:v>
                </c:pt>
              </c:numCache>
            </c:numRef>
          </c:val>
        </c:ser>
        <c:ser>
          <c:idx val="1"/>
          <c:order val="1"/>
          <c:tx>
            <c:strRef>
              <c:f>'2. DISTRIBUCIÓN REGIONAL'!$D$25</c:f>
              <c:strCache>
                <c:ptCount val="1"/>
                <c:pt idx="0">
                  <c:v>Sta. Cruz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 DISTRIBUCIÓN REGIONAL'!$A$26:$A$39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'2. DISTRIBUCIÓN REGIONAL'!$D$26:$D$39</c:f>
              <c:numCache>
                <c:formatCode>0%</c:formatCode>
                <c:ptCount val="14"/>
                <c:pt idx="0">
                  <c:v>0.33156943517267207</c:v>
                </c:pt>
                <c:pt idx="1">
                  <c:v>0.3386316829325301</c:v>
                </c:pt>
                <c:pt idx="2">
                  <c:v>0.37822128607148042</c:v>
                </c:pt>
                <c:pt idx="3">
                  <c:v>0.34117290296293346</c:v>
                </c:pt>
                <c:pt idx="4">
                  <c:v>0.36378006069374019</c:v>
                </c:pt>
                <c:pt idx="5">
                  <c:v>0.34474572807782106</c:v>
                </c:pt>
                <c:pt idx="6">
                  <c:v>0.37963288120680888</c:v>
                </c:pt>
                <c:pt idx="7">
                  <c:v>0.36089676432138862</c:v>
                </c:pt>
                <c:pt idx="8">
                  <c:v>0.39738735713450413</c:v>
                </c:pt>
                <c:pt idx="9">
                  <c:v>0.40563344473811047</c:v>
                </c:pt>
                <c:pt idx="10">
                  <c:v>0.42270887474837016</c:v>
                </c:pt>
                <c:pt idx="11">
                  <c:v>0.40989545370481173</c:v>
                </c:pt>
                <c:pt idx="12">
                  <c:v>0.39434225928149363</c:v>
                </c:pt>
                <c:pt idx="13">
                  <c:v>0.38332739000525246</c:v>
                </c:pt>
              </c:numCache>
            </c:numRef>
          </c:val>
        </c:ser>
        <c:ser>
          <c:idx val="2"/>
          <c:order val="2"/>
          <c:tx>
            <c:strRef>
              <c:f>'2. DISTRIBUCIÓN REGIONAL'!$E$25</c:f>
              <c:strCache>
                <c:ptCount val="1"/>
                <c:pt idx="0">
                  <c:v>TdF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 DISTRIBUCIÓN REGIONAL'!$A$26:$A$39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'2. DISTRIBUCIÓN REGIONAL'!$E$26:$E$39</c:f>
              <c:numCache>
                <c:formatCode>0%</c:formatCode>
                <c:ptCount val="14"/>
                <c:pt idx="0">
                  <c:v>0.21932954230913265</c:v>
                </c:pt>
                <c:pt idx="1">
                  <c:v>0.21866414115800012</c:v>
                </c:pt>
                <c:pt idx="2">
                  <c:v>0.18961443073116199</c:v>
                </c:pt>
                <c:pt idx="3">
                  <c:v>0.200657779193196</c:v>
                </c:pt>
                <c:pt idx="4">
                  <c:v>0.19960982595607255</c:v>
                </c:pt>
                <c:pt idx="5">
                  <c:v>0.17478080659138009</c:v>
                </c:pt>
                <c:pt idx="6">
                  <c:v>0.17746018907416539</c:v>
                </c:pt>
                <c:pt idx="7">
                  <c:v>0.18626426435089091</c:v>
                </c:pt>
                <c:pt idx="8">
                  <c:v>0.14087479333921979</c:v>
                </c:pt>
                <c:pt idx="9">
                  <c:v>0.14932442095116022</c:v>
                </c:pt>
                <c:pt idx="10">
                  <c:v>0.14591895907732139</c:v>
                </c:pt>
                <c:pt idx="11">
                  <c:v>0.13700301939115703</c:v>
                </c:pt>
                <c:pt idx="12">
                  <c:v>0.14355671293275321</c:v>
                </c:pt>
                <c:pt idx="13">
                  <c:v>0.1385435493555299</c:v>
                </c:pt>
              </c:numCache>
            </c:numRef>
          </c:val>
        </c:ser>
        <c:ser>
          <c:idx val="3"/>
          <c:order val="3"/>
          <c:tx>
            <c:strRef>
              <c:f>'2. DISTRIBUCIÓN REGIONAL'!$F$25</c:f>
              <c:strCache>
                <c:ptCount val="1"/>
                <c:pt idx="0">
                  <c:v>Otras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6361018486492244E-17"/>
                  <c:y val="5.6450649600205205E-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 DISTRIBUCIÓN REGIONAL'!$A$26:$A$39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'2. DISTRIBUCIÓN REGIONAL'!$F$26:$F$39</c:f>
              <c:numCache>
                <c:formatCode>0%</c:formatCode>
                <c:ptCount val="14"/>
                <c:pt idx="0">
                  <c:v>0.05</c:v>
                </c:pt>
                <c:pt idx="1">
                  <c:v>0.04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0.05</c:v>
                </c:pt>
                <c:pt idx="6">
                  <c:v>0.05</c:v>
                </c:pt>
                <c:pt idx="7">
                  <c:v>0.05</c:v>
                </c:pt>
                <c:pt idx="8">
                  <c:v>0.05</c:v>
                </c:pt>
                <c:pt idx="9">
                  <c:v>0.04</c:v>
                </c:pt>
                <c:pt idx="10">
                  <c:v>0.04</c:v>
                </c:pt>
                <c:pt idx="11">
                  <c:v>0.05</c:v>
                </c:pt>
                <c:pt idx="12">
                  <c:v>0.04</c:v>
                </c:pt>
                <c:pt idx="13">
                  <c:v>0.05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84990256"/>
        <c:axId val="284990816"/>
        <c:extLst/>
      </c:barChart>
      <c:lineChart>
        <c:grouping val="standard"/>
        <c:varyColors val="0"/>
        <c:ser>
          <c:idx val="4"/>
          <c:order val="4"/>
          <c:tx>
            <c:strRef>
              <c:f>'2. DISTRIBUCIÓN REGIONAL'!$B$25</c:f>
              <c:strCache>
                <c:ptCount val="1"/>
                <c:pt idx="0">
                  <c:v>Total Cabezas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4357259625871073E-2"/>
                  <c:y val="-2.46262571841919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164157557795715E-2"/>
                  <c:y val="2.4744577745753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80958056094605E-2"/>
                  <c:y val="-1.88908711848110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40120718092173E-2"/>
                  <c:y val="2.199518400724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8809513066931367E-2"/>
                  <c:y val="-2.1995184007249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217818952940997E-2"/>
                  <c:y val="-2.1995184007249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7217823630071527E-2"/>
                  <c:y val="-1.9127512307935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4.5176327204286874E-2"/>
                  <c:y val="-5.58159184961005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3.7217818952940997E-2"/>
                  <c:y val="-2.199518400724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3.7217818952940997E-2"/>
                  <c:y val="2.199518400724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4.2760925037473745E-2"/>
                  <c:y val="-2.199518400724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4.2760925037473863E-2"/>
                  <c:y val="2.199518400724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3.7225899652860134E-2"/>
                  <c:y val="-2.20158214880918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3.7225899652860134E-2"/>
                  <c:y val="1.6511866116068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accent6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s-A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'2. DISTRIBUCIÓN REGIONAL'!$A$26:$A$39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'2. DISTRIBUCIÓN REGIONAL'!$B$26:$B$39</c:f>
              <c:numCache>
                <c:formatCode>#,##0</c:formatCode>
                <c:ptCount val="14"/>
                <c:pt idx="0">
                  <c:v>982672</c:v>
                </c:pt>
                <c:pt idx="1">
                  <c:v>907012</c:v>
                </c:pt>
                <c:pt idx="2">
                  <c:v>888271</c:v>
                </c:pt>
                <c:pt idx="3">
                  <c:v>854086</c:v>
                </c:pt>
                <c:pt idx="4">
                  <c:v>821172</c:v>
                </c:pt>
                <c:pt idx="5">
                  <c:v>792793</c:v>
                </c:pt>
                <c:pt idx="6">
                  <c:v>788791</c:v>
                </c:pt>
                <c:pt idx="7">
                  <c:v>762653</c:v>
                </c:pt>
                <c:pt idx="8">
                  <c:v>932083</c:v>
                </c:pt>
                <c:pt idx="9">
                  <c:v>944005</c:v>
                </c:pt>
                <c:pt idx="10">
                  <c:v>1024322</c:v>
                </c:pt>
                <c:pt idx="11">
                  <c:v>1011131</c:v>
                </c:pt>
                <c:pt idx="12">
                  <c:v>996122</c:v>
                </c:pt>
                <c:pt idx="13">
                  <c:v>984297</c:v>
                </c:pt>
              </c:numCache>
              <c:extLst xmlns:c15="http://schemas.microsoft.com/office/drawing/2012/chart"/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991936"/>
        <c:axId val="284991376"/>
      </c:lineChart>
      <c:catAx>
        <c:axId val="28499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AR"/>
          </a:p>
        </c:txPr>
        <c:crossAx val="284990816"/>
        <c:crosses val="autoZero"/>
        <c:auto val="1"/>
        <c:lblAlgn val="ctr"/>
        <c:lblOffset val="100"/>
        <c:noMultiLvlLbl val="0"/>
      </c:catAx>
      <c:valAx>
        <c:axId val="284990816"/>
        <c:scaling>
          <c:orientation val="minMax"/>
          <c:max val="1.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AR"/>
          </a:p>
        </c:txPr>
        <c:crossAx val="284990256"/>
        <c:crosses val="autoZero"/>
        <c:crossBetween val="between"/>
      </c:valAx>
      <c:valAx>
        <c:axId val="284991376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s-AR"/>
          </a:p>
        </c:txPr>
        <c:crossAx val="284991936"/>
        <c:crosses val="max"/>
        <c:crossBetween val="between"/>
      </c:valAx>
      <c:catAx>
        <c:axId val="284991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49913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alibri" panose="020F0502020204030204" pitchFamily="34" charset="0"/>
        </a:defRPr>
      </a:pPr>
      <a:endParaRPr lang="es-A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0.92356</cdr:x>
      <cdr:y>0.41089</cdr:y>
    </cdr:from>
    <cdr:to>
      <cdr:x>0.98824</cdr:x>
      <cdr:y>0.89718</cdr:y>
    </cdr:to>
    <cdr:sp macro="" textlink="">
      <cdr:nvSpPr>
        <cdr:cNvPr id="2" name="Rectángulo 1"/>
        <cdr:cNvSpPr/>
      </cdr:nvSpPr>
      <cdr:spPr>
        <a:xfrm xmlns:a="http://schemas.openxmlformats.org/drawingml/2006/main">
          <a:off x="6571512" y="1819670"/>
          <a:ext cx="460195" cy="21536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chemeClr val="lt1"/>
              </a:solidFill>
              <a:latin typeface="+mn-lt"/>
              <a:ea typeface="+mn-ea"/>
              <a:cs typeface="+mn-cs"/>
              <a:sym typeface="Arial"/>
            </a:defRPr>
          </a:lvl9pPr>
        </a:lstStyle>
        <a:p xmlns:a="http://schemas.openxmlformats.org/drawingml/2006/main">
          <a:pPr algn="ctr"/>
          <a:endParaRPr lang="es-AR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6930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3948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g2abfd72b0f6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0" name="Google Shape;830;g2abfd72b0f6_0_3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g2abfd72b0f6_0_36:notes"/>
          <p:cNvSpPr txBox="1">
            <a:spLocks noGrp="1"/>
          </p:cNvSpPr>
          <p:nvPr>
            <p:ph type="sldNum" idx="12"/>
          </p:nvPr>
        </p:nvSpPr>
        <p:spPr>
          <a:xfrm>
            <a:off x="3884613" y="9428584"/>
            <a:ext cx="2971800" cy="498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A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9124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8001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758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129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9071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03415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63597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0607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777194"/>
            <a:ext cx="54864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6590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CON" type="blank">
  <p:cSld name="BLANK">
    <p:bg>
      <p:bgPr>
        <a:solidFill>
          <a:srgbClr val="090A1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984450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1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1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4965192" y="1709928"/>
            <a:ext cx="6729984" cy="409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2"/>
          </p:nvPr>
        </p:nvSpPr>
        <p:spPr>
          <a:xfrm>
            <a:off x="868680" y="3429000"/>
            <a:ext cx="3099816" cy="206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 txBox="1"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venir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>
            <a:spLocks noGrp="1"/>
          </p:cNvSpPr>
          <p:nvPr>
            <p:ph type="pic" idx="2"/>
          </p:nvPr>
        </p:nvSpPr>
        <p:spPr>
          <a:xfrm>
            <a:off x="4965192" y="1161288"/>
            <a:ext cx="6729984" cy="4645152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12"/>
          <p:cNvSpPr txBox="1">
            <a:spLocks noGrp="1"/>
          </p:cNvSpPr>
          <p:nvPr>
            <p:ph type="body" idx="1"/>
          </p:nvPr>
        </p:nvSpPr>
        <p:spPr>
          <a:xfrm>
            <a:off x="868680" y="3438144"/>
            <a:ext cx="3099816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dt" idx="10"/>
          </p:nvPr>
        </p:nvSpPr>
        <p:spPr>
          <a:xfrm>
            <a:off x="86868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9999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CON 2">
  <p:cSld name="BLANK_2">
    <p:bg>
      <p:bgPr>
        <a:solidFill>
          <a:srgbClr val="090A13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984450" y="61151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  <p:sp>
        <p:nvSpPr>
          <p:cNvPr id="21" name="Google Shape;21;p3"/>
          <p:cNvSpPr/>
          <p:nvPr/>
        </p:nvSpPr>
        <p:spPr>
          <a:xfrm flipH="1">
            <a:off x="-136350" y="-68825"/>
            <a:ext cx="2890200" cy="7065600"/>
          </a:xfrm>
          <a:prstGeom prst="rect">
            <a:avLst/>
          </a:prstGeom>
          <a:solidFill>
            <a:srgbClr val="282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CON 1">
  <p:cSld name="BLANK_1">
    <p:bg>
      <p:bgPr>
        <a:solidFill>
          <a:srgbClr val="282A4E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1115568" y="2478024"/>
            <a:ext cx="10168128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venir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1115568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6345936" y="2478024"/>
            <a:ext cx="4937760" cy="369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9"/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venir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1115568" y="3203688"/>
            <a:ext cx="4937760" cy="2968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3"/>
          </p:nvPr>
        </p:nvSpPr>
        <p:spPr>
          <a:xfrm>
            <a:off x="6345936" y="2372650"/>
            <a:ext cx="493776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cap="none"/>
            </a:lvl1pPr>
            <a:lvl2pPr marL="914400" lvl="1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4"/>
          </p:nvPr>
        </p:nvSpPr>
        <p:spPr>
          <a:xfrm>
            <a:off x="6345936" y="3203687"/>
            <a:ext cx="4937760" cy="2968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2pPr>
            <a:lvl3pPr marL="1371600" lvl="2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1115568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540496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E8E8E8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D8D8D8">
                <a:alpha val="2784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venir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venir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venir"/>
              <a:buNone/>
              <a:defRPr sz="4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/>
          <p:nvPr/>
        </p:nvSpPr>
        <p:spPr>
          <a:xfrm flipH="1">
            <a:off x="0" y="0"/>
            <a:ext cx="9795850" cy="6858000"/>
          </a:xfrm>
          <a:prstGeom prst="rect">
            <a:avLst/>
          </a:prstGeom>
          <a:solidFill>
            <a:srgbClr val="282A4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1;p17"/>
          <p:cNvSpPr txBox="1"/>
          <p:nvPr/>
        </p:nvSpPr>
        <p:spPr>
          <a:xfrm>
            <a:off x="1" y="1557535"/>
            <a:ext cx="9795850" cy="322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s-AR" sz="4000" i="0" u="none" strike="noStrike" cap="none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Evolución de la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endParaRPr lang="es-AR" sz="2400" b="1" i="0" u="none" strike="noStrike" cap="none" dirty="0" smtClean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lang="es-AR" sz="5000" i="0" u="none" strike="noStrike" cap="none" dirty="0" smtClean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CADENA OVINA ORGÁNICA</a:t>
            </a:r>
          </a:p>
          <a:p>
            <a:pPr algn="ctr">
              <a:buSzPts val="4700"/>
            </a:pPr>
            <a:endParaRPr lang="es-AR" sz="4000" b="1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SzPts val="4700"/>
            </a:pPr>
            <a:r>
              <a:rPr lang="es-AR" sz="3200" dirty="0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2010-2023</a:t>
            </a:r>
            <a:endParaRPr lang="es-AR" sz="4000" dirty="0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737" y="1811759"/>
            <a:ext cx="2225176" cy="296606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88" y="5449906"/>
            <a:ext cx="5024673" cy="1156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63" y="2850639"/>
            <a:ext cx="5024673" cy="1156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80" y="155157"/>
            <a:ext cx="888267" cy="1153686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108746" y="200422"/>
            <a:ext cx="675106" cy="675106"/>
            <a:chOff x="55583" y="1104189"/>
            <a:chExt cx="675106" cy="675106"/>
          </a:xfrm>
        </p:grpSpPr>
        <p:sp>
          <p:nvSpPr>
            <p:cNvPr id="20" name="Google Shape;156;p20"/>
            <p:cNvSpPr txBox="1"/>
            <p:nvPr/>
          </p:nvSpPr>
          <p:spPr>
            <a:xfrm>
              <a:off x="131323" y="1226458"/>
              <a:ext cx="535567" cy="4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000" b="1" i="0" u="none" strike="noStrike" cap="none" dirty="0" smtClean="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1</a:t>
              </a:r>
              <a:endParaRPr sz="2000" b="1" i="0" u="none" strike="noStrike" cap="none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21" name="Google Shape;157;p20"/>
            <p:cNvSpPr/>
            <p:nvPr/>
          </p:nvSpPr>
          <p:spPr>
            <a:xfrm>
              <a:off x="55583" y="1104189"/>
              <a:ext cx="675106" cy="675106"/>
            </a:xfrm>
            <a:custGeom>
              <a:avLst/>
              <a:gdLst/>
              <a:ahLst/>
              <a:cxnLst/>
              <a:rect l="l" t="t" r="r" b="b"/>
              <a:pathLst>
                <a:path w="45500" h="45500" fill="none" extrusionOk="0">
                  <a:moveTo>
                    <a:pt x="45500" y="22750"/>
                  </a:moveTo>
                  <a:cubicBezTo>
                    <a:pt x="45500" y="35326"/>
                    <a:pt x="35292" y="45500"/>
                    <a:pt x="22750" y="45500"/>
                  </a:cubicBezTo>
                  <a:cubicBezTo>
                    <a:pt x="10174" y="45500"/>
                    <a:pt x="0" y="35326"/>
                    <a:pt x="0" y="22750"/>
                  </a:cubicBezTo>
                  <a:cubicBezTo>
                    <a:pt x="0" y="10208"/>
                    <a:pt x="10174" y="1"/>
                    <a:pt x="22750" y="1"/>
                  </a:cubicBezTo>
                  <a:cubicBezTo>
                    <a:pt x="35292" y="1"/>
                    <a:pt x="45500" y="10208"/>
                    <a:pt x="45500" y="2275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158;p20"/>
          <p:cNvSpPr txBox="1"/>
          <p:nvPr/>
        </p:nvSpPr>
        <p:spPr>
          <a:xfrm>
            <a:off x="36297" y="997797"/>
            <a:ext cx="2685637" cy="13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AR" sz="23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SUPERFICIE OVINA BAJO SEGUIMIENTO ORGÁNICO</a:t>
            </a:r>
            <a:endParaRPr lang="es-AR" sz="2300" b="1" dirty="0" smtClean="0">
              <a:solidFill>
                <a:srgbClr val="FFFFFF"/>
              </a:solidFill>
              <a:latin typeface="Lora"/>
              <a:ea typeface="Lora"/>
              <a:cs typeface="Lora"/>
              <a:sym typeface="Lora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4631470"/>
              </p:ext>
            </p:extLst>
          </p:nvPr>
        </p:nvGraphicFramePr>
        <p:xfrm>
          <a:off x="2818614" y="1167129"/>
          <a:ext cx="8814587" cy="5148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672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108746" y="200422"/>
            <a:ext cx="675106" cy="675106"/>
            <a:chOff x="55583" y="1104189"/>
            <a:chExt cx="675106" cy="675106"/>
          </a:xfrm>
        </p:grpSpPr>
        <p:sp>
          <p:nvSpPr>
            <p:cNvPr id="156" name="Google Shape;156;p20"/>
            <p:cNvSpPr txBox="1"/>
            <p:nvPr/>
          </p:nvSpPr>
          <p:spPr>
            <a:xfrm>
              <a:off x="131323" y="1226458"/>
              <a:ext cx="535567" cy="4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000" b="1" i="0" u="none" strike="noStrike" cap="none" dirty="0" smtClean="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2</a:t>
              </a:r>
              <a:endParaRPr sz="2000" b="1" i="0" u="none" strike="noStrike" cap="none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55583" y="1104189"/>
              <a:ext cx="675106" cy="675106"/>
            </a:xfrm>
            <a:custGeom>
              <a:avLst/>
              <a:gdLst/>
              <a:ahLst/>
              <a:cxnLst/>
              <a:rect l="l" t="t" r="r" b="b"/>
              <a:pathLst>
                <a:path w="45500" h="45500" fill="none" extrusionOk="0">
                  <a:moveTo>
                    <a:pt x="45500" y="22750"/>
                  </a:moveTo>
                  <a:cubicBezTo>
                    <a:pt x="45500" y="35326"/>
                    <a:pt x="35292" y="45500"/>
                    <a:pt x="22750" y="45500"/>
                  </a:cubicBezTo>
                  <a:cubicBezTo>
                    <a:pt x="10174" y="45500"/>
                    <a:pt x="0" y="35326"/>
                    <a:pt x="0" y="22750"/>
                  </a:cubicBezTo>
                  <a:cubicBezTo>
                    <a:pt x="0" y="10208"/>
                    <a:pt x="10174" y="1"/>
                    <a:pt x="22750" y="1"/>
                  </a:cubicBezTo>
                  <a:cubicBezTo>
                    <a:pt x="35292" y="1"/>
                    <a:pt x="45500" y="10208"/>
                    <a:pt x="45500" y="2275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20"/>
          <p:cNvSpPr txBox="1"/>
          <p:nvPr/>
        </p:nvSpPr>
        <p:spPr>
          <a:xfrm>
            <a:off x="36298" y="997797"/>
            <a:ext cx="2511600" cy="13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AR" sz="2400" b="1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OPERADORES DE LA CADENA </a:t>
            </a:r>
            <a:r>
              <a:rPr lang="es-AR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OVINA ORGÁNICA</a:t>
            </a: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80" y="155157"/>
            <a:ext cx="888267" cy="1153686"/>
          </a:xfrm>
          <a:prstGeom prst="rect">
            <a:avLst/>
          </a:prstGeom>
        </p:spPr>
      </p:pic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0028881"/>
              </p:ext>
            </p:extLst>
          </p:nvPr>
        </p:nvGraphicFramePr>
        <p:xfrm>
          <a:off x="2950591" y="875528"/>
          <a:ext cx="8842341" cy="564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08746" y="200422"/>
            <a:ext cx="675106" cy="675106"/>
            <a:chOff x="55583" y="1104189"/>
            <a:chExt cx="675106" cy="675106"/>
          </a:xfrm>
        </p:grpSpPr>
        <p:sp>
          <p:nvSpPr>
            <p:cNvPr id="13" name="Google Shape;156;p20"/>
            <p:cNvSpPr txBox="1"/>
            <p:nvPr/>
          </p:nvSpPr>
          <p:spPr>
            <a:xfrm>
              <a:off x="131323" y="1226458"/>
              <a:ext cx="535567" cy="4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000" b="1" i="0" u="none" strike="noStrike" cap="none" dirty="0" smtClean="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4</a:t>
              </a:r>
              <a:endParaRPr sz="2000" b="1" i="0" u="none" strike="noStrike" cap="none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4" name="Google Shape;157;p20"/>
            <p:cNvSpPr/>
            <p:nvPr/>
          </p:nvSpPr>
          <p:spPr>
            <a:xfrm>
              <a:off x="55583" y="1104189"/>
              <a:ext cx="675106" cy="675106"/>
            </a:xfrm>
            <a:custGeom>
              <a:avLst/>
              <a:gdLst/>
              <a:ahLst/>
              <a:cxnLst/>
              <a:rect l="l" t="t" r="r" b="b"/>
              <a:pathLst>
                <a:path w="45500" h="45500" fill="none" extrusionOk="0">
                  <a:moveTo>
                    <a:pt x="45500" y="22750"/>
                  </a:moveTo>
                  <a:cubicBezTo>
                    <a:pt x="45500" y="35326"/>
                    <a:pt x="35292" y="45500"/>
                    <a:pt x="22750" y="45500"/>
                  </a:cubicBezTo>
                  <a:cubicBezTo>
                    <a:pt x="10174" y="45500"/>
                    <a:pt x="0" y="35326"/>
                    <a:pt x="0" y="22750"/>
                  </a:cubicBezTo>
                  <a:cubicBezTo>
                    <a:pt x="0" y="10208"/>
                    <a:pt x="10174" y="1"/>
                    <a:pt x="22750" y="1"/>
                  </a:cubicBezTo>
                  <a:cubicBezTo>
                    <a:pt x="35292" y="1"/>
                    <a:pt x="45500" y="10208"/>
                    <a:pt x="45500" y="2275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8;p20"/>
          <p:cNvSpPr txBox="1"/>
          <p:nvPr/>
        </p:nvSpPr>
        <p:spPr>
          <a:xfrm>
            <a:off x="36298" y="997797"/>
            <a:ext cx="2511600" cy="13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AR" sz="2400" b="1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DISTRIBUCIÓN </a:t>
            </a:r>
            <a:r>
              <a:rPr lang="es-AR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REGIONAL DE OPERADORES ORGÁNICOS</a:t>
            </a:r>
            <a:endParaRPr sz="2400" b="1" i="0" u="non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2790" t="65581" r="91192" b="21550"/>
          <a:stretch/>
        </p:blipFill>
        <p:spPr>
          <a:xfrm>
            <a:off x="3091292" y="3968583"/>
            <a:ext cx="733646" cy="882502"/>
          </a:xfrm>
          <a:prstGeom prst="rect">
            <a:avLst/>
          </a:prstGeom>
        </p:spPr>
      </p:pic>
      <p:pic>
        <p:nvPicPr>
          <p:cNvPr id="866" name="Imagen 865"/>
          <p:cNvPicPr>
            <a:picLocks noChangeAspect="1"/>
          </p:cNvPicPr>
          <p:nvPr/>
        </p:nvPicPr>
        <p:blipFill rotWithShape="1">
          <a:blip r:embed="rId3"/>
          <a:srcRect l="9069" t="65426" r="84920" b="22171"/>
          <a:stretch/>
        </p:blipFill>
        <p:spPr>
          <a:xfrm>
            <a:off x="5052617" y="3921439"/>
            <a:ext cx="732906" cy="85060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796" y="155157"/>
            <a:ext cx="888267" cy="115368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999190" y="227827"/>
            <a:ext cx="6161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i="1" dirty="0" smtClean="0">
                <a:latin typeface="Calibri" panose="020F0502020204030204" pitchFamily="34" charset="0"/>
              </a:rPr>
              <a:t>DISTRIBUCIÓN HISTÓRICA DE LOS ESTABLECIMIENTOS PRIMARIOS: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3824198" y="4255945"/>
            <a:ext cx="1299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CHUBUT</a:t>
            </a:r>
            <a:endParaRPr lang="es-AR" sz="12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5734674" y="4249414"/>
            <a:ext cx="1550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SANTA CRUZ</a:t>
            </a:r>
            <a:endParaRPr lang="es-AR" sz="1200" b="1" dirty="0"/>
          </a:p>
        </p:txBody>
      </p:sp>
      <p:grpSp>
        <p:nvGrpSpPr>
          <p:cNvPr id="21" name="Google Shape;1317;p43"/>
          <p:cNvGrpSpPr/>
          <p:nvPr/>
        </p:nvGrpSpPr>
        <p:grpSpPr>
          <a:xfrm>
            <a:off x="9542944" y="878949"/>
            <a:ext cx="2148567" cy="4900429"/>
            <a:chOff x="2693325" y="243125"/>
            <a:chExt cx="2282050" cy="5204875"/>
          </a:xfrm>
        </p:grpSpPr>
        <p:sp>
          <p:nvSpPr>
            <p:cNvPr id="22" name="Google Shape;1318;p43"/>
            <p:cNvSpPr/>
            <p:nvPr/>
          </p:nvSpPr>
          <p:spPr>
            <a:xfrm>
              <a:off x="3325575" y="1448350"/>
              <a:ext cx="516000" cy="852950"/>
            </a:xfrm>
            <a:custGeom>
              <a:avLst/>
              <a:gdLst/>
              <a:ahLst/>
              <a:cxnLst/>
              <a:rect l="l" t="t" r="r" b="b"/>
              <a:pathLst>
                <a:path w="20640" h="34118" extrusionOk="0">
                  <a:moveTo>
                    <a:pt x="7933" y="1"/>
                  </a:moveTo>
                  <a:lnTo>
                    <a:pt x="5946" y="47"/>
                  </a:lnTo>
                  <a:lnTo>
                    <a:pt x="4437" y="263"/>
                  </a:lnTo>
                  <a:lnTo>
                    <a:pt x="3959" y="401"/>
                  </a:lnTo>
                  <a:lnTo>
                    <a:pt x="4067" y="1002"/>
                  </a:lnTo>
                  <a:lnTo>
                    <a:pt x="4437" y="2173"/>
                  </a:lnTo>
                  <a:lnTo>
                    <a:pt x="4329" y="2758"/>
                  </a:lnTo>
                  <a:lnTo>
                    <a:pt x="3158" y="3713"/>
                  </a:lnTo>
                  <a:lnTo>
                    <a:pt x="2018" y="3944"/>
                  </a:lnTo>
                  <a:lnTo>
                    <a:pt x="1" y="9258"/>
                  </a:lnTo>
                  <a:lnTo>
                    <a:pt x="186" y="15080"/>
                  </a:lnTo>
                  <a:lnTo>
                    <a:pt x="1295" y="15326"/>
                  </a:lnTo>
                  <a:lnTo>
                    <a:pt x="2234" y="16096"/>
                  </a:lnTo>
                  <a:lnTo>
                    <a:pt x="2835" y="16882"/>
                  </a:lnTo>
                  <a:lnTo>
                    <a:pt x="3127" y="17852"/>
                  </a:lnTo>
                  <a:lnTo>
                    <a:pt x="4052" y="17760"/>
                  </a:lnTo>
                  <a:lnTo>
                    <a:pt x="4221" y="17883"/>
                  </a:lnTo>
                  <a:lnTo>
                    <a:pt x="4206" y="18114"/>
                  </a:lnTo>
                  <a:lnTo>
                    <a:pt x="4236" y="18407"/>
                  </a:lnTo>
                  <a:lnTo>
                    <a:pt x="4406" y="18530"/>
                  </a:lnTo>
                  <a:lnTo>
                    <a:pt x="4483" y="18900"/>
                  </a:lnTo>
                  <a:lnTo>
                    <a:pt x="4283" y="19331"/>
                  </a:lnTo>
                  <a:lnTo>
                    <a:pt x="4236" y="19824"/>
                  </a:lnTo>
                  <a:lnTo>
                    <a:pt x="4283" y="20501"/>
                  </a:lnTo>
                  <a:lnTo>
                    <a:pt x="4129" y="20948"/>
                  </a:lnTo>
                  <a:lnTo>
                    <a:pt x="4052" y="21456"/>
                  </a:lnTo>
                  <a:lnTo>
                    <a:pt x="3898" y="22042"/>
                  </a:lnTo>
                  <a:lnTo>
                    <a:pt x="3898" y="22519"/>
                  </a:lnTo>
                  <a:lnTo>
                    <a:pt x="3651" y="22920"/>
                  </a:lnTo>
                  <a:lnTo>
                    <a:pt x="3251" y="23104"/>
                  </a:lnTo>
                  <a:lnTo>
                    <a:pt x="3466" y="25846"/>
                  </a:lnTo>
                  <a:cubicBezTo>
                    <a:pt x="3590" y="28434"/>
                    <a:pt x="3713" y="31329"/>
                    <a:pt x="3851" y="34117"/>
                  </a:cubicBezTo>
                  <a:cubicBezTo>
                    <a:pt x="6947" y="34009"/>
                    <a:pt x="10089" y="33902"/>
                    <a:pt x="12754" y="33732"/>
                  </a:cubicBezTo>
                  <a:lnTo>
                    <a:pt x="12692" y="29882"/>
                  </a:lnTo>
                  <a:lnTo>
                    <a:pt x="15249" y="29912"/>
                  </a:lnTo>
                  <a:lnTo>
                    <a:pt x="18699" y="23921"/>
                  </a:lnTo>
                  <a:lnTo>
                    <a:pt x="19423" y="22920"/>
                  </a:lnTo>
                  <a:lnTo>
                    <a:pt x="20363" y="21965"/>
                  </a:lnTo>
                  <a:lnTo>
                    <a:pt x="20563" y="21379"/>
                  </a:lnTo>
                  <a:lnTo>
                    <a:pt x="20640" y="20902"/>
                  </a:lnTo>
                  <a:lnTo>
                    <a:pt x="20424" y="20147"/>
                  </a:lnTo>
                  <a:lnTo>
                    <a:pt x="20193" y="19084"/>
                  </a:lnTo>
                  <a:lnTo>
                    <a:pt x="20039" y="18407"/>
                  </a:lnTo>
                  <a:lnTo>
                    <a:pt x="19716" y="17760"/>
                  </a:lnTo>
                  <a:lnTo>
                    <a:pt x="19254" y="16928"/>
                  </a:lnTo>
                  <a:lnTo>
                    <a:pt x="18869" y="16281"/>
                  </a:lnTo>
                  <a:lnTo>
                    <a:pt x="18530" y="15835"/>
                  </a:lnTo>
                  <a:lnTo>
                    <a:pt x="18453" y="15419"/>
                  </a:lnTo>
                  <a:lnTo>
                    <a:pt x="18530" y="15141"/>
                  </a:lnTo>
                  <a:lnTo>
                    <a:pt x="18946" y="14572"/>
                  </a:lnTo>
                  <a:lnTo>
                    <a:pt x="18992" y="14186"/>
                  </a:lnTo>
                  <a:lnTo>
                    <a:pt x="18730" y="13586"/>
                  </a:lnTo>
                  <a:lnTo>
                    <a:pt x="18668" y="13324"/>
                  </a:lnTo>
                  <a:lnTo>
                    <a:pt x="18776" y="12785"/>
                  </a:lnTo>
                  <a:lnTo>
                    <a:pt x="19439" y="10813"/>
                  </a:lnTo>
                  <a:lnTo>
                    <a:pt x="20424" y="7733"/>
                  </a:lnTo>
                  <a:lnTo>
                    <a:pt x="20532" y="7456"/>
                  </a:lnTo>
                  <a:lnTo>
                    <a:pt x="18607" y="4776"/>
                  </a:lnTo>
                  <a:lnTo>
                    <a:pt x="16404" y="4806"/>
                  </a:lnTo>
                  <a:lnTo>
                    <a:pt x="16435" y="4298"/>
                  </a:lnTo>
                  <a:lnTo>
                    <a:pt x="16250" y="3990"/>
                  </a:lnTo>
                  <a:lnTo>
                    <a:pt x="16235" y="3744"/>
                  </a:lnTo>
                  <a:lnTo>
                    <a:pt x="16435" y="3343"/>
                  </a:lnTo>
                  <a:lnTo>
                    <a:pt x="16404" y="3020"/>
                  </a:lnTo>
                  <a:lnTo>
                    <a:pt x="15126" y="2342"/>
                  </a:lnTo>
                  <a:lnTo>
                    <a:pt x="15049" y="2096"/>
                  </a:lnTo>
                  <a:lnTo>
                    <a:pt x="15049" y="1464"/>
                  </a:lnTo>
                  <a:cubicBezTo>
                    <a:pt x="13940" y="1372"/>
                    <a:pt x="12846" y="1264"/>
                    <a:pt x="11784" y="1125"/>
                  </a:cubicBezTo>
                  <a:lnTo>
                    <a:pt x="11599" y="1033"/>
                  </a:lnTo>
                  <a:lnTo>
                    <a:pt x="11537" y="648"/>
                  </a:lnTo>
                  <a:lnTo>
                    <a:pt x="11075" y="571"/>
                  </a:lnTo>
                  <a:lnTo>
                    <a:pt x="10767" y="694"/>
                  </a:lnTo>
                  <a:lnTo>
                    <a:pt x="10259" y="679"/>
                  </a:lnTo>
                  <a:lnTo>
                    <a:pt x="9689" y="401"/>
                  </a:lnTo>
                  <a:lnTo>
                    <a:pt x="9258" y="370"/>
                  </a:lnTo>
                  <a:lnTo>
                    <a:pt x="8996" y="494"/>
                  </a:lnTo>
                  <a:lnTo>
                    <a:pt x="8703" y="201"/>
                  </a:lnTo>
                  <a:lnTo>
                    <a:pt x="7933" y="1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319;p43"/>
            <p:cNvSpPr/>
            <p:nvPr/>
          </p:nvSpPr>
          <p:spPr>
            <a:xfrm>
              <a:off x="3704100" y="1208475"/>
              <a:ext cx="515225" cy="989225"/>
            </a:xfrm>
            <a:custGeom>
              <a:avLst/>
              <a:gdLst/>
              <a:ahLst/>
              <a:cxnLst/>
              <a:rect l="l" t="t" r="r" b="b"/>
              <a:pathLst>
                <a:path w="20609" h="39569" extrusionOk="0">
                  <a:moveTo>
                    <a:pt x="5776" y="0"/>
                  </a:moveTo>
                  <a:lnTo>
                    <a:pt x="5576" y="1941"/>
                  </a:lnTo>
                  <a:lnTo>
                    <a:pt x="5299" y="4097"/>
                  </a:lnTo>
                  <a:lnTo>
                    <a:pt x="4991" y="6038"/>
                  </a:lnTo>
                  <a:lnTo>
                    <a:pt x="4298" y="10705"/>
                  </a:lnTo>
                  <a:lnTo>
                    <a:pt x="3527" y="14432"/>
                  </a:lnTo>
                  <a:lnTo>
                    <a:pt x="5376" y="16989"/>
                  </a:lnTo>
                  <a:lnTo>
                    <a:pt x="5237" y="17451"/>
                  </a:lnTo>
                  <a:lnTo>
                    <a:pt x="3666" y="22380"/>
                  </a:lnTo>
                  <a:cubicBezTo>
                    <a:pt x="3543" y="22780"/>
                    <a:pt x="3543" y="23181"/>
                    <a:pt x="3743" y="23581"/>
                  </a:cubicBezTo>
                  <a:cubicBezTo>
                    <a:pt x="3959" y="23966"/>
                    <a:pt x="3712" y="24197"/>
                    <a:pt x="3558" y="24459"/>
                  </a:cubicBezTo>
                  <a:cubicBezTo>
                    <a:pt x="3343" y="24752"/>
                    <a:pt x="3296" y="25060"/>
                    <a:pt x="3358" y="25383"/>
                  </a:cubicBezTo>
                  <a:lnTo>
                    <a:pt x="4929" y="27879"/>
                  </a:lnTo>
                  <a:lnTo>
                    <a:pt x="4960" y="28248"/>
                  </a:lnTo>
                  <a:lnTo>
                    <a:pt x="5006" y="28664"/>
                  </a:lnTo>
                  <a:lnTo>
                    <a:pt x="5160" y="29188"/>
                  </a:lnTo>
                  <a:cubicBezTo>
                    <a:pt x="5160" y="29188"/>
                    <a:pt x="5268" y="29527"/>
                    <a:pt x="5283" y="29619"/>
                  </a:cubicBezTo>
                  <a:cubicBezTo>
                    <a:pt x="5299" y="29711"/>
                    <a:pt x="5499" y="30281"/>
                    <a:pt x="5499" y="30281"/>
                  </a:cubicBezTo>
                  <a:lnTo>
                    <a:pt x="5484" y="30790"/>
                  </a:lnTo>
                  <a:lnTo>
                    <a:pt x="5330" y="31267"/>
                  </a:lnTo>
                  <a:lnTo>
                    <a:pt x="5222" y="31575"/>
                  </a:lnTo>
                  <a:lnTo>
                    <a:pt x="4097" y="32684"/>
                  </a:lnTo>
                  <a:lnTo>
                    <a:pt x="3527" y="33485"/>
                  </a:lnTo>
                  <a:lnTo>
                    <a:pt x="3019" y="34455"/>
                  </a:lnTo>
                  <a:lnTo>
                    <a:pt x="2064" y="35965"/>
                  </a:lnTo>
                  <a:lnTo>
                    <a:pt x="0" y="39554"/>
                  </a:lnTo>
                  <a:lnTo>
                    <a:pt x="5699" y="39569"/>
                  </a:lnTo>
                  <a:lnTo>
                    <a:pt x="9873" y="34348"/>
                  </a:lnTo>
                  <a:cubicBezTo>
                    <a:pt x="10018" y="34176"/>
                    <a:pt x="10189" y="34118"/>
                    <a:pt x="10370" y="34118"/>
                  </a:cubicBezTo>
                  <a:cubicBezTo>
                    <a:pt x="10612" y="34118"/>
                    <a:pt x="10874" y="34222"/>
                    <a:pt x="11121" y="34301"/>
                  </a:cubicBezTo>
                  <a:cubicBezTo>
                    <a:pt x="11251" y="34388"/>
                    <a:pt x="11381" y="34454"/>
                    <a:pt x="11500" y="34454"/>
                  </a:cubicBezTo>
                  <a:cubicBezTo>
                    <a:pt x="11634" y="34454"/>
                    <a:pt x="11755" y="34369"/>
                    <a:pt x="11845" y="34132"/>
                  </a:cubicBezTo>
                  <a:lnTo>
                    <a:pt x="12615" y="33054"/>
                  </a:lnTo>
                  <a:lnTo>
                    <a:pt x="13046" y="32438"/>
                  </a:lnTo>
                  <a:lnTo>
                    <a:pt x="11999" y="31544"/>
                  </a:lnTo>
                  <a:lnTo>
                    <a:pt x="11213" y="30605"/>
                  </a:lnTo>
                  <a:lnTo>
                    <a:pt x="10767" y="29403"/>
                  </a:lnTo>
                  <a:lnTo>
                    <a:pt x="10720" y="28525"/>
                  </a:lnTo>
                  <a:cubicBezTo>
                    <a:pt x="10720" y="28525"/>
                    <a:pt x="10613" y="28248"/>
                    <a:pt x="10628" y="28187"/>
                  </a:cubicBezTo>
                  <a:cubicBezTo>
                    <a:pt x="10643" y="28125"/>
                    <a:pt x="10643" y="27031"/>
                    <a:pt x="10643" y="27031"/>
                  </a:cubicBezTo>
                  <a:cubicBezTo>
                    <a:pt x="10643" y="27031"/>
                    <a:pt x="10643" y="26600"/>
                    <a:pt x="10720" y="26461"/>
                  </a:cubicBezTo>
                  <a:cubicBezTo>
                    <a:pt x="10813" y="26338"/>
                    <a:pt x="10998" y="25522"/>
                    <a:pt x="11028" y="25414"/>
                  </a:cubicBezTo>
                  <a:cubicBezTo>
                    <a:pt x="11059" y="25306"/>
                    <a:pt x="10890" y="24552"/>
                    <a:pt x="10890" y="24552"/>
                  </a:cubicBezTo>
                  <a:lnTo>
                    <a:pt x="10982" y="23704"/>
                  </a:lnTo>
                  <a:lnTo>
                    <a:pt x="12307" y="22380"/>
                  </a:lnTo>
                  <a:lnTo>
                    <a:pt x="13508" y="21733"/>
                  </a:lnTo>
                  <a:lnTo>
                    <a:pt x="14248" y="20732"/>
                  </a:lnTo>
                  <a:lnTo>
                    <a:pt x="15434" y="18221"/>
                  </a:lnTo>
                  <a:lnTo>
                    <a:pt x="16589" y="16080"/>
                  </a:lnTo>
                  <a:lnTo>
                    <a:pt x="16558" y="15202"/>
                  </a:lnTo>
                  <a:lnTo>
                    <a:pt x="16373" y="13893"/>
                  </a:lnTo>
                  <a:lnTo>
                    <a:pt x="16635" y="12568"/>
                  </a:lnTo>
                  <a:lnTo>
                    <a:pt x="16666" y="11875"/>
                  </a:lnTo>
                  <a:lnTo>
                    <a:pt x="16342" y="11290"/>
                  </a:lnTo>
                  <a:lnTo>
                    <a:pt x="16635" y="10243"/>
                  </a:lnTo>
                  <a:lnTo>
                    <a:pt x="16804" y="8610"/>
                  </a:lnTo>
                  <a:cubicBezTo>
                    <a:pt x="16804" y="8610"/>
                    <a:pt x="17128" y="7886"/>
                    <a:pt x="17174" y="7809"/>
                  </a:cubicBezTo>
                  <a:cubicBezTo>
                    <a:pt x="17220" y="7732"/>
                    <a:pt x="18129" y="7270"/>
                    <a:pt x="18129" y="7270"/>
                  </a:cubicBezTo>
                  <a:lnTo>
                    <a:pt x="18868" y="6438"/>
                  </a:lnTo>
                  <a:cubicBezTo>
                    <a:pt x="18868" y="6438"/>
                    <a:pt x="19146" y="5776"/>
                    <a:pt x="19146" y="5499"/>
                  </a:cubicBezTo>
                  <a:cubicBezTo>
                    <a:pt x="19146" y="5206"/>
                    <a:pt x="19238" y="4528"/>
                    <a:pt x="19238" y="4390"/>
                  </a:cubicBezTo>
                  <a:cubicBezTo>
                    <a:pt x="19253" y="4251"/>
                    <a:pt x="19500" y="3820"/>
                    <a:pt x="19500" y="3820"/>
                  </a:cubicBezTo>
                  <a:lnTo>
                    <a:pt x="19531" y="2341"/>
                  </a:lnTo>
                  <a:lnTo>
                    <a:pt x="19731" y="1386"/>
                  </a:lnTo>
                  <a:lnTo>
                    <a:pt x="20070" y="724"/>
                  </a:lnTo>
                  <a:lnTo>
                    <a:pt x="20439" y="370"/>
                  </a:lnTo>
                  <a:lnTo>
                    <a:pt x="20609" y="200"/>
                  </a:lnTo>
                  <a:lnTo>
                    <a:pt x="20609" y="93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320;p43"/>
            <p:cNvSpPr/>
            <p:nvPr/>
          </p:nvSpPr>
          <p:spPr>
            <a:xfrm>
              <a:off x="3619775" y="602775"/>
              <a:ext cx="665400" cy="608800"/>
            </a:xfrm>
            <a:custGeom>
              <a:avLst/>
              <a:gdLst/>
              <a:ahLst/>
              <a:cxnLst/>
              <a:rect l="l" t="t" r="r" b="b"/>
              <a:pathLst>
                <a:path w="26616" h="24352" extrusionOk="0">
                  <a:moveTo>
                    <a:pt x="5730" y="0"/>
                  </a:moveTo>
                  <a:lnTo>
                    <a:pt x="5761" y="1602"/>
                  </a:lnTo>
                  <a:lnTo>
                    <a:pt x="0" y="9627"/>
                  </a:lnTo>
                  <a:lnTo>
                    <a:pt x="9103" y="9642"/>
                  </a:lnTo>
                  <a:lnTo>
                    <a:pt x="9134" y="24244"/>
                  </a:lnTo>
                  <a:lnTo>
                    <a:pt x="23997" y="24351"/>
                  </a:lnTo>
                  <a:lnTo>
                    <a:pt x="24213" y="23797"/>
                  </a:lnTo>
                  <a:lnTo>
                    <a:pt x="24228" y="22965"/>
                  </a:lnTo>
                  <a:lnTo>
                    <a:pt x="24244" y="21933"/>
                  </a:lnTo>
                  <a:lnTo>
                    <a:pt x="24090" y="21440"/>
                  </a:lnTo>
                  <a:cubicBezTo>
                    <a:pt x="24090" y="21440"/>
                    <a:pt x="24305" y="20655"/>
                    <a:pt x="24321" y="20532"/>
                  </a:cubicBezTo>
                  <a:cubicBezTo>
                    <a:pt x="24336" y="20408"/>
                    <a:pt x="25322" y="19900"/>
                    <a:pt x="25322" y="19900"/>
                  </a:cubicBezTo>
                  <a:cubicBezTo>
                    <a:pt x="25337" y="19761"/>
                    <a:pt x="25368" y="19546"/>
                    <a:pt x="25399" y="19346"/>
                  </a:cubicBezTo>
                  <a:cubicBezTo>
                    <a:pt x="25245" y="18883"/>
                    <a:pt x="25291" y="18714"/>
                    <a:pt x="25584" y="18344"/>
                  </a:cubicBezTo>
                  <a:cubicBezTo>
                    <a:pt x="25799" y="18206"/>
                    <a:pt x="26092" y="18144"/>
                    <a:pt x="26030" y="17636"/>
                  </a:cubicBezTo>
                  <a:lnTo>
                    <a:pt x="26616" y="17251"/>
                  </a:lnTo>
                  <a:lnTo>
                    <a:pt x="26261" y="16773"/>
                  </a:lnTo>
                  <a:lnTo>
                    <a:pt x="25892" y="16342"/>
                  </a:lnTo>
                  <a:cubicBezTo>
                    <a:pt x="25553" y="16342"/>
                    <a:pt x="25276" y="15911"/>
                    <a:pt x="24983" y="15618"/>
                  </a:cubicBezTo>
                  <a:cubicBezTo>
                    <a:pt x="24983" y="15618"/>
                    <a:pt x="24167" y="14756"/>
                    <a:pt x="24136" y="14679"/>
                  </a:cubicBezTo>
                  <a:cubicBezTo>
                    <a:pt x="24090" y="14602"/>
                    <a:pt x="23304" y="13924"/>
                    <a:pt x="23304" y="13924"/>
                  </a:cubicBezTo>
                  <a:lnTo>
                    <a:pt x="22133" y="13508"/>
                  </a:lnTo>
                  <a:lnTo>
                    <a:pt x="21625" y="13416"/>
                  </a:lnTo>
                  <a:cubicBezTo>
                    <a:pt x="21256" y="13277"/>
                    <a:pt x="20994" y="12861"/>
                    <a:pt x="20716" y="12476"/>
                  </a:cubicBezTo>
                  <a:cubicBezTo>
                    <a:pt x="20239" y="11983"/>
                    <a:pt x="19823" y="12399"/>
                    <a:pt x="19484" y="12014"/>
                  </a:cubicBezTo>
                  <a:cubicBezTo>
                    <a:pt x="19515" y="11814"/>
                    <a:pt x="19577" y="11614"/>
                    <a:pt x="19515" y="11305"/>
                  </a:cubicBezTo>
                  <a:lnTo>
                    <a:pt x="19053" y="10843"/>
                  </a:lnTo>
                  <a:lnTo>
                    <a:pt x="18868" y="10212"/>
                  </a:lnTo>
                  <a:lnTo>
                    <a:pt x="18067" y="9596"/>
                  </a:lnTo>
                  <a:lnTo>
                    <a:pt x="16850" y="8872"/>
                  </a:lnTo>
                  <a:lnTo>
                    <a:pt x="16789" y="8210"/>
                  </a:lnTo>
                  <a:lnTo>
                    <a:pt x="16404" y="7886"/>
                  </a:lnTo>
                  <a:lnTo>
                    <a:pt x="16019" y="7470"/>
                  </a:lnTo>
                  <a:lnTo>
                    <a:pt x="15757" y="7162"/>
                  </a:lnTo>
                  <a:lnTo>
                    <a:pt x="15495" y="7178"/>
                  </a:lnTo>
                  <a:lnTo>
                    <a:pt x="15279" y="6531"/>
                  </a:lnTo>
                  <a:lnTo>
                    <a:pt x="14324" y="5868"/>
                  </a:lnTo>
                  <a:lnTo>
                    <a:pt x="12846" y="5098"/>
                  </a:lnTo>
                  <a:lnTo>
                    <a:pt x="12415" y="4405"/>
                  </a:lnTo>
                  <a:lnTo>
                    <a:pt x="11614" y="3943"/>
                  </a:lnTo>
                  <a:cubicBezTo>
                    <a:pt x="11567" y="3127"/>
                    <a:pt x="11167" y="3065"/>
                    <a:pt x="10844" y="2850"/>
                  </a:cubicBezTo>
                  <a:lnTo>
                    <a:pt x="10274" y="2850"/>
                  </a:lnTo>
                  <a:lnTo>
                    <a:pt x="8780" y="1463"/>
                  </a:lnTo>
                  <a:cubicBezTo>
                    <a:pt x="8102" y="1433"/>
                    <a:pt x="8934" y="847"/>
                    <a:pt x="8194" y="678"/>
                  </a:cubicBezTo>
                  <a:lnTo>
                    <a:pt x="8194" y="678"/>
                  </a:lnTo>
                  <a:cubicBezTo>
                    <a:pt x="8200" y="722"/>
                    <a:pt x="8171" y="741"/>
                    <a:pt x="8118" y="741"/>
                  </a:cubicBezTo>
                  <a:cubicBezTo>
                    <a:pt x="7897" y="741"/>
                    <a:pt x="7271" y="414"/>
                    <a:pt x="7147" y="277"/>
                  </a:cubicBezTo>
                  <a:cubicBezTo>
                    <a:pt x="6839" y="16"/>
                    <a:pt x="6223" y="77"/>
                    <a:pt x="5730" y="0"/>
                  </a:cubicBez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321;p43"/>
            <p:cNvSpPr/>
            <p:nvPr/>
          </p:nvSpPr>
          <p:spPr>
            <a:xfrm>
              <a:off x="3094550" y="243125"/>
              <a:ext cx="423575" cy="441675"/>
            </a:xfrm>
            <a:custGeom>
              <a:avLst/>
              <a:gdLst/>
              <a:ahLst/>
              <a:cxnLst/>
              <a:rect l="l" t="t" r="r" b="b"/>
              <a:pathLst>
                <a:path w="16943" h="17667" extrusionOk="0">
                  <a:moveTo>
                    <a:pt x="4752" y="1"/>
                  </a:moveTo>
                  <a:cubicBezTo>
                    <a:pt x="4489" y="1"/>
                    <a:pt x="4282" y="139"/>
                    <a:pt x="4282" y="139"/>
                  </a:cubicBezTo>
                  <a:lnTo>
                    <a:pt x="4251" y="1171"/>
                  </a:lnTo>
                  <a:lnTo>
                    <a:pt x="4282" y="1679"/>
                  </a:lnTo>
                  <a:cubicBezTo>
                    <a:pt x="4821" y="2080"/>
                    <a:pt x="4559" y="2311"/>
                    <a:pt x="4020" y="2557"/>
                  </a:cubicBezTo>
                  <a:lnTo>
                    <a:pt x="3527" y="2711"/>
                  </a:lnTo>
                  <a:cubicBezTo>
                    <a:pt x="3502" y="2709"/>
                    <a:pt x="3478" y="2708"/>
                    <a:pt x="3455" y="2708"/>
                  </a:cubicBezTo>
                  <a:cubicBezTo>
                    <a:pt x="3168" y="2708"/>
                    <a:pt x="3039" y="2878"/>
                    <a:pt x="2896" y="3035"/>
                  </a:cubicBezTo>
                  <a:lnTo>
                    <a:pt x="2773" y="3420"/>
                  </a:lnTo>
                  <a:cubicBezTo>
                    <a:pt x="2804" y="3912"/>
                    <a:pt x="2603" y="3912"/>
                    <a:pt x="2449" y="4066"/>
                  </a:cubicBezTo>
                  <a:cubicBezTo>
                    <a:pt x="2141" y="4190"/>
                    <a:pt x="1725" y="4236"/>
                    <a:pt x="1695" y="4559"/>
                  </a:cubicBezTo>
                  <a:lnTo>
                    <a:pt x="1387" y="5052"/>
                  </a:lnTo>
                  <a:lnTo>
                    <a:pt x="786" y="5561"/>
                  </a:lnTo>
                  <a:lnTo>
                    <a:pt x="293" y="5930"/>
                  </a:lnTo>
                  <a:lnTo>
                    <a:pt x="0" y="6500"/>
                  </a:lnTo>
                  <a:lnTo>
                    <a:pt x="385" y="7193"/>
                  </a:lnTo>
                  <a:cubicBezTo>
                    <a:pt x="909" y="7640"/>
                    <a:pt x="1217" y="8040"/>
                    <a:pt x="1140" y="8395"/>
                  </a:cubicBezTo>
                  <a:lnTo>
                    <a:pt x="1063" y="9519"/>
                  </a:lnTo>
                  <a:lnTo>
                    <a:pt x="909" y="10613"/>
                  </a:lnTo>
                  <a:lnTo>
                    <a:pt x="462" y="11768"/>
                  </a:lnTo>
                  <a:lnTo>
                    <a:pt x="185" y="12830"/>
                  </a:lnTo>
                  <a:lnTo>
                    <a:pt x="971" y="13169"/>
                  </a:lnTo>
                  <a:lnTo>
                    <a:pt x="1618" y="13816"/>
                  </a:lnTo>
                  <a:lnTo>
                    <a:pt x="2449" y="14448"/>
                  </a:lnTo>
                  <a:lnTo>
                    <a:pt x="2911" y="15110"/>
                  </a:lnTo>
                  <a:lnTo>
                    <a:pt x="3481" y="15326"/>
                  </a:lnTo>
                  <a:cubicBezTo>
                    <a:pt x="3882" y="15249"/>
                    <a:pt x="4282" y="15279"/>
                    <a:pt x="4683" y="15064"/>
                  </a:cubicBezTo>
                  <a:lnTo>
                    <a:pt x="4991" y="14787"/>
                  </a:lnTo>
                  <a:lnTo>
                    <a:pt x="4975" y="14278"/>
                  </a:lnTo>
                  <a:lnTo>
                    <a:pt x="4867" y="13739"/>
                  </a:lnTo>
                  <a:lnTo>
                    <a:pt x="4837" y="12615"/>
                  </a:lnTo>
                  <a:lnTo>
                    <a:pt x="4729" y="11629"/>
                  </a:lnTo>
                  <a:lnTo>
                    <a:pt x="4575" y="11460"/>
                  </a:lnTo>
                  <a:cubicBezTo>
                    <a:pt x="4487" y="11343"/>
                    <a:pt x="4717" y="10108"/>
                    <a:pt x="4951" y="10108"/>
                  </a:cubicBezTo>
                  <a:cubicBezTo>
                    <a:pt x="4965" y="10108"/>
                    <a:pt x="4978" y="10111"/>
                    <a:pt x="4991" y="10120"/>
                  </a:cubicBezTo>
                  <a:lnTo>
                    <a:pt x="6700" y="11167"/>
                  </a:lnTo>
                  <a:lnTo>
                    <a:pt x="6562" y="11814"/>
                  </a:lnTo>
                  <a:lnTo>
                    <a:pt x="6485" y="12769"/>
                  </a:lnTo>
                  <a:lnTo>
                    <a:pt x="6747" y="13477"/>
                  </a:lnTo>
                  <a:cubicBezTo>
                    <a:pt x="7671" y="13493"/>
                    <a:pt x="7655" y="14047"/>
                    <a:pt x="7994" y="14386"/>
                  </a:cubicBezTo>
                  <a:lnTo>
                    <a:pt x="8441" y="15279"/>
                  </a:lnTo>
                  <a:lnTo>
                    <a:pt x="8903" y="16450"/>
                  </a:lnTo>
                  <a:cubicBezTo>
                    <a:pt x="9473" y="16650"/>
                    <a:pt x="10043" y="16820"/>
                    <a:pt x="10643" y="16881"/>
                  </a:cubicBezTo>
                  <a:lnTo>
                    <a:pt x="11275" y="16866"/>
                  </a:lnTo>
                  <a:lnTo>
                    <a:pt x="12030" y="17482"/>
                  </a:lnTo>
                  <a:cubicBezTo>
                    <a:pt x="12153" y="17651"/>
                    <a:pt x="12430" y="17651"/>
                    <a:pt x="12738" y="17667"/>
                  </a:cubicBezTo>
                  <a:cubicBezTo>
                    <a:pt x="13102" y="17355"/>
                    <a:pt x="13071" y="16944"/>
                    <a:pt x="13303" y="16944"/>
                  </a:cubicBezTo>
                  <a:cubicBezTo>
                    <a:pt x="13346" y="16944"/>
                    <a:pt x="13397" y="16958"/>
                    <a:pt x="13462" y="16989"/>
                  </a:cubicBezTo>
                  <a:cubicBezTo>
                    <a:pt x="13930" y="17145"/>
                    <a:pt x="14176" y="17255"/>
                    <a:pt x="14334" y="17255"/>
                  </a:cubicBezTo>
                  <a:cubicBezTo>
                    <a:pt x="14519" y="17255"/>
                    <a:pt x="14582" y="17104"/>
                    <a:pt x="14740" y="16696"/>
                  </a:cubicBezTo>
                  <a:lnTo>
                    <a:pt x="15295" y="16712"/>
                  </a:lnTo>
                  <a:lnTo>
                    <a:pt x="15665" y="16096"/>
                  </a:lnTo>
                  <a:cubicBezTo>
                    <a:pt x="16142" y="15957"/>
                    <a:pt x="16342" y="15526"/>
                    <a:pt x="16635" y="15202"/>
                  </a:cubicBezTo>
                  <a:lnTo>
                    <a:pt x="16943" y="14648"/>
                  </a:lnTo>
                  <a:lnTo>
                    <a:pt x="16897" y="10767"/>
                  </a:lnTo>
                  <a:lnTo>
                    <a:pt x="15541" y="10751"/>
                  </a:lnTo>
                  <a:lnTo>
                    <a:pt x="14925" y="11398"/>
                  </a:lnTo>
                  <a:cubicBezTo>
                    <a:pt x="14925" y="11398"/>
                    <a:pt x="14710" y="11105"/>
                    <a:pt x="14648" y="11013"/>
                  </a:cubicBezTo>
                  <a:cubicBezTo>
                    <a:pt x="14586" y="10905"/>
                    <a:pt x="14371" y="10705"/>
                    <a:pt x="14371" y="10705"/>
                  </a:cubicBezTo>
                  <a:cubicBezTo>
                    <a:pt x="14229" y="10586"/>
                    <a:pt x="14077" y="10531"/>
                    <a:pt x="13914" y="10531"/>
                  </a:cubicBezTo>
                  <a:cubicBezTo>
                    <a:pt x="13740" y="10531"/>
                    <a:pt x="13553" y="10594"/>
                    <a:pt x="13354" y="10705"/>
                  </a:cubicBezTo>
                  <a:lnTo>
                    <a:pt x="12815" y="10659"/>
                  </a:lnTo>
                  <a:lnTo>
                    <a:pt x="12538" y="10351"/>
                  </a:lnTo>
                  <a:lnTo>
                    <a:pt x="12214" y="9950"/>
                  </a:lnTo>
                  <a:lnTo>
                    <a:pt x="11906" y="9488"/>
                  </a:lnTo>
                  <a:lnTo>
                    <a:pt x="11799" y="9242"/>
                  </a:lnTo>
                  <a:lnTo>
                    <a:pt x="11768" y="8918"/>
                  </a:lnTo>
                  <a:cubicBezTo>
                    <a:pt x="12251" y="8238"/>
                    <a:pt x="12023" y="7454"/>
                    <a:pt x="11491" y="7454"/>
                  </a:cubicBezTo>
                  <a:cubicBezTo>
                    <a:pt x="11480" y="7454"/>
                    <a:pt x="11470" y="7454"/>
                    <a:pt x="11460" y="7455"/>
                  </a:cubicBezTo>
                  <a:cubicBezTo>
                    <a:pt x="11424" y="7459"/>
                    <a:pt x="11389" y="7461"/>
                    <a:pt x="11356" y="7461"/>
                  </a:cubicBezTo>
                  <a:cubicBezTo>
                    <a:pt x="11106" y="7461"/>
                    <a:pt x="10937" y="7352"/>
                    <a:pt x="10828" y="7039"/>
                  </a:cubicBezTo>
                  <a:lnTo>
                    <a:pt x="10551" y="6485"/>
                  </a:lnTo>
                  <a:lnTo>
                    <a:pt x="10274" y="5869"/>
                  </a:lnTo>
                  <a:cubicBezTo>
                    <a:pt x="10382" y="5730"/>
                    <a:pt x="10212" y="5591"/>
                    <a:pt x="10027" y="5468"/>
                  </a:cubicBezTo>
                  <a:cubicBezTo>
                    <a:pt x="9704" y="5068"/>
                    <a:pt x="9935" y="4944"/>
                    <a:pt x="9919" y="4698"/>
                  </a:cubicBezTo>
                  <a:lnTo>
                    <a:pt x="10289" y="3835"/>
                  </a:lnTo>
                  <a:lnTo>
                    <a:pt x="10382" y="3065"/>
                  </a:lnTo>
                  <a:cubicBezTo>
                    <a:pt x="10566" y="2711"/>
                    <a:pt x="11075" y="2388"/>
                    <a:pt x="10720" y="1987"/>
                  </a:cubicBezTo>
                  <a:lnTo>
                    <a:pt x="10197" y="1956"/>
                  </a:lnTo>
                  <a:cubicBezTo>
                    <a:pt x="10065" y="1831"/>
                    <a:pt x="9934" y="1793"/>
                    <a:pt x="9802" y="1793"/>
                  </a:cubicBezTo>
                  <a:cubicBezTo>
                    <a:pt x="9626" y="1793"/>
                    <a:pt x="9449" y="1862"/>
                    <a:pt x="9273" y="1879"/>
                  </a:cubicBezTo>
                  <a:lnTo>
                    <a:pt x="9011" y="2018"/>
                  </a:lnTo>
                  <a:lnTo>
                    <a:pt x="8025" y="1895"/>
                  </a:lnTo>
                  <a:lnTo>
                    <a:pt x="7548" y="1879"/>
                  </a:lnTo>
                  <a:cubicBezTo>
                    <a:pt x="7323" y="1397"/>
                    <a:pt x="7017" y="1299"/>
                    <a:pt x="6695" y="1299"/>
                  </a:cubicBezTo>
                  <a:cubicBezTo>
                    <a:pt x="6575" y="1299"/>
                    <a:pt x="6452" y="1312"/>
                    <a:pt x="6331" y="1325"/>
                  </a:cubicBezTo>
                  <a:lnTo>
                    <a:pt x="5899" y="1309"/>
                  </a:lnTo>
                  <a:cubicBezTo>
                    <a:pt x="5915" y="709"/>
                    <a:pt x="5545" y="370"/>
                    <a:pt x="5099" y="93"/>
                  </a:cubicBezTo>
                  <a:cubicBezTo>
                    <a:pt x="4981" y="25"/>
                    <a:pt x="4862" y="1"/>
                    <a:pt x="4752" y="1"/>
                  </a:cubicBez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322;p43"/>
            <p:cNvSpPr/>
            <p:nvPr/>
          </p:nvSpPr>
          <p:spPr>
            <a:xfrm>
              <a:off x="2919350" y="273925"/>
              <a:ext cx="844075" cy="696275"/>
            </a:xfrm>
            <a:custGeom>
              <a:avLst/>
              <a:gdLst/>
              <a:ahLst/>
              <a:cxnLst/>
              <a:rect l="l" t="t" r="r" b="b"/>
              <a:pathLst>
                <a:path w="33763" h="27851" extrusionOk="0">
                  <a:moveTo>
                    <a:pt x="26847" y="0"/>
                  </a:moveTo>
                  <a:lnTo>
                    <a:pt x="26354" y="832"/>
                  </a:lnTo>
                  <a:lnTo>
                    <a:pt x="25922" y="231"/>
                  </a:lnTo>
                  <a:lnTo>
                    <a:pt x="24382" y="185"/>
                  </a:lnTo>
                  <a:lnTo>
                    <a:pt x="23766" y="1571"/>
                  </a:lnTo>
                  <a:lnTo>
                    <a:pt x="22950" y="2603"/>
                  </a:lnTo>
                  <a:cubicBezTo>
                    <a:pt x="22950" y="2603"/>
                    <a:pt x="22919" y="3189"/>
                    <a:pt x="22934" y="3266"/>
                  </a:cubicBezTo>
                  <a:cubicBezTo>
                    <a:pt x="22950" y="3343"/>
                    <a:pt x="22827" y="4174"/>
                    <a:pt x="22827" y="4174"/>
                  </a:cubicBezTo>
                  <a:lnTo>
                    <a:pt x="22442" y="4914"/>
                  </a:lnTo>
                  <a:cubicBezTo>
                    <a:pt x="21872" y="4097"/>
                    <a:pt x="21671" y="3420"/>
                    <a:pt x="21810" y="2911"/>
                  </a:cubicBezTo>
                  <a:lnTo>
                    <a:pt x="21487" y="2419"/>
                  </a:lnTo>
                  <a:lnTo>
                    <a:pt x="21363" y="1987"/>
                  </a:lnTo>
                  <a:lnTo>
                    <a:pt x="20901" y="1464"/>
                  </a:lnTo>
                  <a:lnTo>
                    <a:pt x="20393" y="1109"/>
                  </a:lnTo>
                  <a:lnTo>
                    <a:pt x="19777" y="971"/>
                  </a:lnTo>
                  <a:lnTo>
                    <a:pt x="19284" y="617"/>
                  </a:lnTo>
                  <a:lnTo>
                    <a:pt x="18560" y="447"/>
                  </a:lnTo>
                  <a:lnTo>
                    <a:pt x="17759" y="694"/>
                  </a:lnTo>
                  <a:cubicBezTo>
                    <a:pt x="17759" y="1310"/>
                    <a:pt x="17205" y="1618"/>
                    <a:pt x="17390" y="2357"/>
                  </a:cubicBezTo>
                  <a:lnTo>
                    <a:pt x="17266" y="2773"/>
                  </a:lnTo>
                  <a:lnTo>
                    <a:pt x="16850" y="3528"/>
                  </a:lnTo>
                  <a:cubicBezTo>
                    <a:pt x="16850" y="3774"/>
                    <a:pt x="16789" y="4036"/>
                    <a:pt x="17112" y="4190"/>
                  </a:cubicBezTo>
                  <a:lnTo>
                    <a:pt x="17313" y="4406"/>
                  </a:lnTo>
                  <a:lnTo>
                    <a:pt x="17343" y="4775"/>
                  </a:lnTo>
                  <a:lnTo>
                    <a:pt x="17667" y="5237"/>
                  </a:lnTo>
                  <a:lnTo>
                    <a:pt x="17759" y="5592"/>
                  </a:lnTo>
                  <a:lnTo>
                    <a:pt x="18129" y="6115"/>
                  </a:lnTo>
                  <a:lnTo>
                    <a:pt x="18591" y="6177"/>
                  </a:lnTo>
                  <a:lnTo>
                    <a:pt x="18945" y="6516"/>
                  </a:lnTo>
                  <a:lnTo>
                    <a:pt x="18991" y="7116"/>
                  </a:lnTo>
                  <a:lnTo>
                    <a:pt x="18730" y="7686"/>
                  </a:lnTo>
                  <a:lnTo>
                    <a:pt x="18837" y="8195"/>
                  </a:lnTo>
                  <a:lnTo>
                    <a:pt x="19222" y="8672"/>
                  </a:lnTo>
                  <a:lnTo>
                    <a:pt x="19654" y="9211"/>
                  </a:lnTo>
                  <a:lnTo>
                    <a:pt x="19900" y="9535"/>
                  </a:lnTo>
                  <a:lnTo>
                    <a:pt x="20439" y="9458"/>
                  </a:lnTo>
                  <a:lnTo>
                    <a:pt x="21102" y="9350"/>
                  </a:lnTo>
                  <a:cubicBezTo>
                    <a:pt x="21102" y="9350"/>
                    <a:pt x="21502" y="9519"/>
                    <a:pt x="21564" y="9612"/>
                  </a:cubicBezTo>
                  <a:cubicBezTo>
                    <a:pt x="21625" y="9719"/>
                    <a:pt x="21841" y="10151"/>
                    <a:pt x="21841" y="10151"/>
                  </a:cubicBezTo>
                  <a:lnTo>
                    <a:pt x="22103" y="10089"/>
                  </a:lnTo>
                  <a:lnTo>
                    <a:pt x="22457" y="9565"/>
                  </a:lnTo>
                  <a:lnTo>
                    <a:pt x="22719" y="9519"/>
                  </a:lnTo>
                  <a:lnTo>
                    <a:pt x="23412" y="9519"/>
                  </a:lnTo>
                  <a:lnTo>
                    <a:pt x="23859" y="9612"/>
                  </a:lnTo>
                  <a:lnTo>
                    <a:pt x="23920" y="13447"/>
                  </a:lnTo>
                  <a:lnTo>
                    <a:pt x="23396" y="14124"/>
                  </a:lnTo>
                  <a:lnTo>
                    <a:pt x="22857" y="14771"/>
                  </a:lnTo>
                  <a:lnTo>
                    <a:pt x="22503" y="14972"/>
                  </a:lnTo>
                  <a:lnTo>
                    <a:pt x="22257" y="15403"/>
                  </a:lnTo>
                  <a:lnTo>
                    <a:pt x="21671" y="15618"/>
                  </a:lnTo>
                  <a:lnTo>
                    <a:pt x="21317" y="16050"/>
                  </a:lnTo>
                  <a:lnTo>
                    <a:pt x="21040" y="16034"/>
                  </a:lnTo>
                  <a:lnTo>
                    <a:pt x="20716" y="15773"/>
                  </a:lnTo>
                  <a:lnTo>
                    <a:pt x="20177" y="15711"/>
                  </a:lnTo>
                  <a:lnTo>
                    <a:pt x="19931" y="16004"/>
                  </a:lnTo>
                  <a:lnTo>
                    <a:pt x="19777" y="16481"/>
                  </a:lnTo>
                  <a:lnTo>
                    <a:pt x="19161" y="16358"/>
                  </a:lnTo>
                  <a:lnTo>
                    <a:pt x="18406" y="15711"/>
                  </a:lnTo>
                  <a:lnTo>
                    <a:pt x="17898" y="15618"/>
                  </a:lnTo>
                  <a:lnTo>
                    <a:pt x="16912" y="15495"/>
                  </a:lnTo>
                  <a:cubicBezTo>
                    <a:pt x="16265" y="15418"/>
                    <a:pt x="15911" y="15187"/>
                    <a:pt x="15819" y="14787"/>
                  </a:cubicBezTo>
                  <a:lnTo>
                    <a:pt x="15156" y="13447"/>
                  </a:lnTo>
                  <a:lnTo>
                    <a:pt x="14540" y="12507"/>
                  </a:lnTo>
                  <a:cubicBezTo>
                    <a:pt x="14450" y="12326"/>
                    <a:pt x="14293" y="12245"/>
                    <a:pt x="14076" y="12245"/>
                  </a:cubicBezTo>
                  <a:cubicBezTo>
                    <a:pt x="13997" y="12245"/>
                    <a:pt x="13910" y="12256"/>
                    <a:pt x="13816" y="12276"/>
                  </a:cubicBezTo>
                  <a:lnTo>
                    <a:pt x="13631" y="12138"/>
                  </a:lnTo>
                  <a:lnTo>
                    <a:pt x="13554" y="11521"/>
                  </a:lnTo>
                  <a:lnTo>
                    <a:pt x="13631" y="10443"/>
                  </a:lnTo>
                  <a:lnTo>
                    <a:pt x="13524" y="9827"/>
                  </a:lnTo>
                  <a:cubicBezTo>
                    <a:pt x="13123" y="9488"/>
                    <a:pt x="12661" y="9303"/>
                    <a:pt x="12076" y="9011"/>
                  </a:cubicBezTo>
                  <a:lnTo>
                    <a:pt x="11737" y="9088"/>
                  </a:lnTo>
                  <a:cubicBezTo>
                    <a:pt x="11675" y="9473"/>
                    <a:pt x="11537" y="9796"/>
                    <a:pt x="11706" y="10320"/>
                  </a:cubicBezTo>
                  <a:lnTo>
                    <a:pt x="11875" y="11460"/>
                  </a:lnTo>
                  <a:lnTo>
                    <a:pt x="11999" y="13585"/>
                  </a:lnTo>
                  <a:lnTo>
                    <a:pt x="11152" y="14017"/>
                  </a:lnTo>
                  <a:lnTo>
                    <a:pt x="10304" y="14124"/>
                  </a:lnTo>
                  <a:lnTo>
                    <a:pt x="9842" y="13786"/>
                  </a:lnTo>
                  <a:lnTo>
                    <a:pt x="9488" y="13308"/>
                  </a:lnTo>
                  <a:lnTo>
                    <a:pt x="8549" y="12553"/>
                  </a:lnTo>
                  <a:lnTo>
                    <a:pt x="7840" y="11783"/>
                  </a:lnTo>
                  <a:lnTo>
                    <a:pt x="7162" y="11645"/>
                  </a:lnTo>
                  <a:lnTo>
                    <a:pt x="6839" y="12954"/>
                  </a:lnTo>
                  <a:lnTo>
                    <a:pt x="6007" y="13370"/>
                  </a:lnTo>
                  <a:lnTo>
                    <a:pt x="2311" y="15187"/>
                  </a:lnTo>
                  <a:lnTo>
                    <a:pt x="1279" y="15788"/>
                  </a:lnTo>
                  <a:lnTo>
                    <a:pt x="1078" y="16004"/>
                  </a:lnTo>
                  <a:lnTo>
                    <a:pt x="1155" y="16573"/>
                  </a:lnTo>
                  <a:lnTo>
                    <a:pt x="170" y="17636"/>
                  </a:lnTo>
                  <a:lnTo>
                    <a:pt x="0" y="18283"/>
                  </a:lnTo>
                  <a:lnTo>
                    <a:pt x="509" y="19192"/>
                  </a:lnTo>
                  <a:lnTo>
                    <a:pt x="1155" y="19993"/>
                  </a:lnTo>
                  <a:lnTo>
                    <a:pt x="1078" y="20162"/>
                  </a:lnTo>
                  <a:lnTo>
                    <a:pt x="740" y="20516"/>
                  </a:lnTo>
                  <a:lnTo>
                    <a:pt x="1833" y="20794"/>
                  </a:lnTo>
                  <a:lnTo>
                    <a:pt x="2819" y="20963"/>
                  </a:lnTo>
                  <a:lnTo>
                    <a:pt x="4282" y="21225"/>
                  </a:lnTo>
                  <a:lnTo>
                    <a:pt x="5976" y="21086"/>
                  </a:lnTo>
                  <a:lnTo>
                    <a:pt x="8995" y="20979"/>
                  </a:lnTo>
                  <a:lnTo>
                    <a:pt x="11152" y="21102"/>
                  </a:lnTo>
                  <a:cubicBezTo>
                    <a:pt x="11152" y="21102"/>
                    <a:pt x="11244" y="22673"/>
                    <a:pt x="11105" y="23135"/>
                  </a:cubicBezTo>
                  <a:cubicBezTo>
                    <a:pt x="11032" y="23399"/>
                    <a:pt x="10873" y="23453"/>
                    <a:pt x="10755" y="23453"/>
                  </a:cubicBezTo>
                  <a:cubicBezTo>
                    <a:pt x="10674" y="23453"/>
                    <a:pt x="10612" y="23428"/>
                    <a:pt x="10612" y="23428"/>
                  </a:cubicBezTo>
                  <a:cubicBezTo>
                    <a:pt x="10612" y="23428"/>
                    <a:pt x="10443" y="23412"/>
                    <a:pt x="10258" y="23412"/>
                  </a:cubicBezTo>
                  <a:cubicBezTo>
                    <a:pt x="10073" y="23412"/>
                    <a:pt x="9873" y="23428"/>
                    <a:pt x="9812" y="23489"/>
                  </a:cubicBezTo>
                  <a:cubicBezTo>
                    <a:pt x="9688" y="23597"/>
                    <a:pt x="9688" y="23951"/>
                    <a:pt x="9688" y="23951"/>
                  </a:cubicBezTo>
                  <a:cubicBezTo>
                    <a:pt x="9688" y="23951"/>
                    <a:pt x="9642" y="24721"/>
                    <a:pt x="9889" y="24952"/>
                  </a:cubicBezTo>
                  <a:cubicBezTo>
                    <a:pt x="10797" y="25769"/>
                    <a:pt x="10443" y="25276"/>
                    <a:pt x="11213" y="26801"/>
                  </a:cubicBezTo>
                  <a:cubicBezTo>
                    <a:pt x="11213" y="26801"/>
                    <a:pt x="11567" y="27694"/>
                    <a:pt x="11783" y="27802"/>
                  </a:cubicBezTo>
                  <a:cubicBezTo>
                    <a:pt x="11825" y="27836"/>
                    <a:pt x="11867" y="27850"/>
                    <a:pt x="11909" y="27850"/>
                  </a:cubicBezTo>
                  <a:cubicBezTo>
                    <a:pt x="12094" y="27850"/>
                    <a:pt x="12265" y="27554"/>
                    <a:pt x="12353" y="27340"/>
                  </a:cubicBezTo>
                  <a:cubicBezTo>
                    <a:pt x="12368" y="27232"/>
                    <a:pt x="12569" y="26631"/>
                    <a:pt x="12569" y="26631"/>
                  </a:cubicBezTo>
                  <a:cubicBezTo>
                    <a:pt x="12753" y="26446"/>
                    <a:pt x="12907" y="26292"/>
                    <a:pt x="13215" y="26277"/>
                  </a:cubicBezTo>
                  <a:lnTo>
                    <a:pt x="13678" y="26708"/>
                  </a:lnTo>
                  <a:lnTo>
                    <a:pt x="14109" y="26770"/>
                  </a:lnTo>
                  <a:lnTo>
                    <a:pt x="15064" y="27232"/>
                  </a:lnTo>
                  <a:lnTo>
                    <a:pt x="15557" y="27478"/>
                  </a:lnTo>
                  <a:lnTo>
                    <a:pt x="15896" y="27201"/>
                  </a:lnTo>
                  <a:lnTo>
                    <a:pt x="15896" y="26662"/>
                  </a:lnTo>
                  <a:lnTo>
                    <a:pt x="15664" y="26061"/>
                  </a:lnTo>
                  <a:lnTo>
                    <a:pt x="15803" y="25769"/>
                  </a:lnTo>
                  <a:lnTo>
                    <a:pt x="16373" y="25984"/>
                  </a:lnTo>
                  <a:cubicBezTo>
                    <a:pt x="16514" y="26046"/>
                    <a:pt x="16659" y="26102"/>
                    <a:pt x="16796" y="26102"/>
                  </a:cubicBezTo>
                  <a:cubicBezTo>
                    <a:pt x="16898" y="26102"/>
                    <a:pt x="16996" y="26070"/>
                    <a:pt x="17082" y="25984"/>
                  </a:cubicBezTo>
                  <a:cubicBezTo>
                    <a:pt x="17231" y="25910"/>
                    <a:pt x="17331" y="25755"/>
                    <a:pt x="17463" y="25755"/>
                  </a:cubicBezTo>
                  <a:cubicBezTo>
                    <a:pt x="17577" y="25755"/>
                    <a:pt x="17715" y="25869"/>
                    <a:pt x="17929" y="26246"/>
                  </a:cubicBezTo>
                  <a:lnTo>
                    <a:pt x="18129" y="26431"/>
                  </a:lnTo>
                  <a:lnTo>
                    <a:pt x="19084" y="26662"/>
                  </a:lnTo>
                  <a:cubicBezTo>
                    <a:pt x="19376" y="26693"/>
                    <a:pt x="19669" y="26647"/>
                    <a:pt x="19962" y="26862"/>
                  </a:cubicBezTo>
                  <a:lnTo>
                    <a:pt x="20408" y="26585"/>
                  </a:lnTo>
                  <a:lnTo>
                    <a:pt x="20994" y="26693"/>
                  </a:lnTo>
                  <a:cubicBezTo>
                    <a:pt x="20994" y="26693"/>
                    <a:pt x="21902" y="26770"/>
                    <a:pt x="22010" y="26770"/>
                  </a:cubicBezTo>
                  <a:cubicBezTo>
                    <a:pt x="22380" y="26416"/>
                    <a:pt x="22288" y="25738"/>
                    <a:pt x="22580" y="25384"/>
                  </a:cubicBezTo>
                  <a:cubicBezTo>
                    <a:pt x="22488" y="25122"/>
                    <a:pt x="22673" y="24968"/>
                    <a:pt x="22857" y="24798"/>
                  </a:cubicBezTo>
                  <a:cubicBezTo>
                    <a:pt x="22857" y="24798"/>
                    <a:pt x="22919" y="24490"/>
                    <a:pt x="22919" y="24352"/>
                  </a:cubicBezTo>
                  <a:cubicBezTo>
                    <a:pt x="22919" y="24213"/>
                    <a:pt x="22965" y="23612"/>
                    <a:pt x="22965" y="23612"/>
                  </a:cubicBezTo>
                  <a:cubicBezTo>
                    <a:pt x="23068" y="23502"/>
                    <a:pt x="23175" y="23464"/>
                    <a:pt x="23288" y="23464"/>
                  </a:cubicBezTo>
                  <a:cubicBezTo>
                    <a:pt x="23395" y="23464"/>
                    <a:pt x="23508" y="23498"/>
                    <a:pt x="23628" y="23535"/>
                  </a:cubicBezTo>
                  <a:cubicBezTo>
                    <a:pt x="23813" y="23591"/>
                    <a:pt x="23991" y="23637"/>
                    <a:pt x="24135" y="23637"/>
                  </a:cubicBezTo>
                  <a:cubicBezTo>
                    <a:pt x="24351" y="23637"/>
                    <a:pt x="24493" y="23535"/>
                    <a:pt x="24475" y="23212"/>
                  </a:cubicBezTo>
                  <a:lnTo>
                    <a:pt x="24475" y="23212"/>
                  </a:lnTo>
                  <a:lnTo>
                    <a:pt x="26123" y="23258"/>
                  </a:lnTo>
                  <a:lnTo>
                    <a:pt x="27571" y="23520"/>
                  </a:lnTo>
                  <a:lnTo>
                    <a:pt x="33762" y="14787"/>
                  </a:lnTo>
                  <a:lnTo>
                    <a:pt x="33747" y="3420"/>
                  </a:lnTo>
                  <a:lnTo>
                    <a:pt x="33732" y="2834"/>
                  </a:lnTo>
                  <a:cubicBezTo>
                    <a:pt x="33639" y="2725"/>
                    <a:pt x="33487" y="2703"/>
                    <a:pt x="33322" y="2703"/>
                  </a:cubicBezTo>
                  <a:cubicBezTo>
                    <a:pt x="33211" y="2703"/>
                    <a:pt x="33095" y="2713"/>
                    <a:pt x="32988" y="2713"/>
                  </a:cubicBezTo>
                  <a:cubicBezTo>
                    <a:pt x="32963" y="2713"/>
                    <a:pt x="32939" y="2713"/>
                    <a:pt x="32915" y="2711"/>
                  </a:cubicBezTo>
                  <a:cubicBezTo>
                    <a:pt x="32438" y="2126"/>
                    <a:pt x="31976" y="1633"/>
                    <a:pt x="31498" y="1202"/>
                  </a:cubicBezTo>
                  <a:lnTo>
                    <a:pt x="30851" y="694"/>
                  </a:lnTo>
                  <a:lnTo>
                    <a:pt x="30605" y="278"/>
                  </a:lnTo>
                  <a:lnTo>
                    <a:pt x="26847" y="0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323;p43"/>
            <p:cNvSpPr/>
            <p:nvPr/>
          </p:nvSpPr>
          <p:spPr>
            <a:xfrm>
              <a:off x="2873525" y="786450"/>
              <a:ext cx="567225" cy="762425"/>
            </a:xfrm>
            <a:custGeom>
              <a:avLst/>
              <a:gdLst/>
              <a:ahLst/>
              <a:cxnLst/>
              <a:rect l="l" t="t" r="r" b="b"/>
              <a:pathLst>
                <a:path w="22689" h="30497" extrusionOk="0">
                  <a:moveTo>
                    <a:pt x="2576" y="0"/>
                  </a:moveTo>
                  <a:cubicBezTo>
                    <a:pt x="2196" y="0"/>
                    <a:pt x="2082" y="261"/>
                    <a:pt x="2172" y="801"/>
                  </a:cubicBezTo>
                  <a:cubicBezTo>
                    <a:pt x="2187" y="878"/>
                    <a:pt x="2187" y="1355"/>
                    <a:pt x="2187" y="1432"/>
                  </a:cubicBezTo>
                  <a:cubicBezTo>
                    <a:pt x="2187" y="1509"/>
                    <a:pt x="2234" y="2511"/>
                    <a:pt x="2234" y="2511"/>
                  </a:cubicBezTo>
                  <a:lnTo>
                    <a:pt x="2388" y="3065"/>
                  </a:lnTo>
                  <a:lnTo>
                    <a:pt x="2958" y="3743"/>
                  </a:lnTo>
                  <a:cubicBezTo>
                    <a:pt x="2850" y="4205"/>
                    <a:pt x="2850" y="4729"/>
                    <a:pt x="3189" y="5406"/>
                  </a:cubicBezTo>
                  <a:lnTo>
                    <a:pt x="3266" y="6361"/>
                  </a:lnTo>
                  <a:lnTo>
                    <a:pt x="2280" y="7470"/>
                  </a:lnTo>
                  <a:lnTo>
                    <a:pt x="2295" y="8487"/>
                  </a:lnTo>
                  <a:lnTo>
                    <a:pt x="3743" y="10597"/>
                  </a:lnTo>
                  <a:cubicBezTo>
                    <a:pt x="4036" y="10890"/>
                    <a:pt x="3974" y="11305"/>
                    <a:pt x="3343" y="11875"/>
                  </a:cubicBezTo>
                  <a:cubicBezTo>
                    <a:pt x="3173" y="11906"/>
                    <a:pt x="1956" y="12106"/>
                    <a:pt x="1879" y="12122"/>
                  </a:cubicBezTo>
                  <a:cubicBezTo>
                    <a:pt x="1878" y="12122"/>
                    <a:pt x="1876" y="12122"/>
                    <a:pt x="1874" y="12122"/>
                  </a:cubicBezTo>
                  <a:cubicBezTo>
                    <a:pt x="1821" y="12122"/>
                    <a:pt x="1600" y="12039"/>
                    <a:pt x="1395" y="12039"/>
                  </a:cubicBezTo>
                  <a:cubicBezTo>
                    <a:pt x="1186" y="12039"/>
                    <a:pt x="994" y="12126"/>
                    <a:pt x="1017" y="12476"/>
                  </a:cubicBezTo>
                  <a:cubicBezTo>
                    <a:pt x="1079" y="13185"/>
                    <a:pt x="1002" y="13985"/>
                    <a:pt x="1002" y="13985"/>
                  </a:cubicBezTo>
                  <a:lnTo>
                    <a:pt x="247" y="15048"/>
                  </a:lnTo>
                  <a:lnTo>
                    <a:pt x="47" y="15803"/>
                  </a:lnTo>
                  <a:lnTo>
                    <a:pt x="0" y="16404"/>
                  </a:lnTo>
                  <a:lnTo>
                    <a:pt x="924" y="16527"/>
                  </a:lnTo>
                  <a:cubicBezTo>
                    <a:pt x="1571" y="16465"/>
                    <a:pt x="2203" y="16388"/>
                    <a:pt x="2788" y="16019"/>
                  </a:cubicBezTo>
                  <a:cubicBezTo>
                    <a:pt x="3204" y="16034"/>
                    <a:pt x="3173" y="16188"/>
                    <a:pt x="3189" y="16604"/>
                  </a:cubicBezTo>
                  <a:cubicBezTo>
                    <a:pt x="3404" y="17128"/>
                    <a:pt x="3635" y="16958"/>
                    <a:pt x="3620" y="17667"/>
                  </a:cubicBezTo>
                  <a:cubicBezTo>
                    <a:pt x="3774" y="18406"/>
                    <a:pt x="4960" y="18329"/>
                    <a:pt x="5838" y="18483"/>
                  </a:cubicBezTo>
                  <a:cubicBezTo>
                    <a:pt x="6192" y="18853"/>
                    <a:pt x="6531" y="19222"/>
                    <a:pt x="6793" y="19761"/>
                  </a:cubicBezTo>
                  <a:cubicBezTo>
                    <a:pt x="6933" y="19826"/>
                    <a:pt x="7080" y="19863"/>
                    <a:pt x="7234" y="19863"/>
                  </a:cubicBezTo>
                  <a:cubicBezTo>
                    <a:pt x="7485" y="19863"/>
                    <a:pt x="7754" y="19763"/>
                    <a:pt x="8040" y="19515"/>
                  </a:cubicBezTo>
                  <a:cubicBezTo>
                    <a:pt x="8348" y="19654"/>
                    <a:pt x="8117" y="19731"/>
                    <a:pt x="8734" y="20069"/>
                  </a:cubicBezTo>
                  <a:cubicBezTo>
                    <a:pt x="9054" y="20069"/>
                    <a:pt x="9444" y="20189"/>
                    <a:pt x="9761" y="20189"/>
                  </a:cubicBezTo>
                  <a:cubicBezTo>
                    <a:pt x="10144" y="20189"/>
                    <a:pt x="10420" y="20014"/>
                    <a:pt x="10335" y="19238"/>
                  </a:cubicBezTo>
                  <a:cubicBezTo>
                    <a:pt x="10335" y="19238"/>
                    <a:pt x="10459" y="18791"/>
                    <a:pt x="10628" y="18791"/>
                  </a:cubicBezTo>
                  <a:cubicBezTo>
                    <a:pt x="10797" y="18791"/>
                    <a:pt x="12769" y="19099"/>
                    <a:pt x="12769" y="19099"/>
                  </a:cubicBezTo>
                  <a:lnTo>
                    <a:pt x="13169" y="19407"/>
                  </a:lnTo>
                  <a:lnTo>
                    <a:pt x="13631" y="20162"/>
                  </a:lnTo>
                  <a:lnTo>
                    <a:pt x="14109" y="20763"/>
                  </a:lnTo>
                  <a:lnTo>
                    <a:pt x="14278" y="20947"/>
                  </a:lnTo>
                  <a:lnTo>
                    <a:pt x="14140" y="21872"/>
                  </a:lnTo>
                  <a:lnTo>
                    <a:pt x="14217" y="22364"/>
                  </a:lnTo>
                  <a:cubicBezTo>
                    <a:pt x="14217" y="22364"/>
                    <a:pt x="14556" y="22565"/>
                    <a:pt x="14710" y="22580"/>
                  </a:cubicBezTo>
                  <a:cubicBezTo>
                    <a:pt x="14848" y="22611"/>
                    <a:pt x="15341" y="23011"/>
                    <a:pt x="15341" y="23011"/>
                  </a:cubicBezTo>
                  <a:cubicBezTo>
                    <a:pt x="15341" y="23011"/>
                    <a:pt x="15834" y="23181"/>
                    <a:pt x="15957" y="23242"/>
                  </a:cubicBezTo>
                  <a:cubicBezTo>
                    <a:pt x="16096" y="23289"/>
                    <a:pt x="18406" y="25568"/>
                    <a:pt x="18406" y="25568"/>
                  </a:cubicBezTo>
                  <a:lnTo>
                    <a:pt x="18622" y="27093"/>
                  </a:lnTo>
                  <a:lnTo>
                    <a:pt x="19685" y="29034"/>
                  </a:lnTo>
                  <a:cubicBezTo>
                    <a:pt x="19900" y="29434"/>
                    <a:pt x="20039" y="29927"/>
                    <a:pt x="20147" y="30497"/>
                  </a:cubicBezTo>
                  <a:lnTo>
                    <a:pt x="21394" y="30143"/>
                  </a:lnTo>
                  <a:cubicBezTo>
                    <a:pt x="21856" y="29727"/>
                    <a:pt x="22241" y="29388"/>
                    <a:pt x="22503" y="29141"/>
                  </a:cubicBezTo>
                  <a:cubicBezTo>
                    <a:pt x="22395" y="28356"/>
                    <a:pt x="22211" y="27570"/>
                    <a:pt x="22041" y="26800"/>
                  </a:cubicBezTo>
                  <a:lnTo>
                    <a:pt x="22041" y="26800"/>
                  </a:lnTo>
                  <a:lnTo>
                    <a:pt x="22673" y="26846"/>
                  </a:lnTo>
                  <a:lnTo>
                    <a:pt x="22611" y="25630"/>
                  </a:lnTo>
                  <a:cubicBezTo>
                    <a:pt x="22457" y="25445"/>
                    <a:pt x="22457" y="25275"/>
                    <a:pt x="22688" y="25137"/>
                  </a:cubicBezTo>
                  <a:lnTo>
                    <a:pt x="22580" y="24844"/>
                  </a:lnTo>
                  <a:lnTo>
                    <a:pt x="22426" y="24428"/>
                  </a:lnTo>
                  <a:lnTo>
                    <a:pt x="22457" y="23751"/>
                  </a:lnTo>
                  <a:cubicBezTo>
                    <a:pt x="21687" y="23412"/>
                    <a:pt x="22549" y="22672"/>
                    <a:pt x="21394" y="22072"/>
                  </a:cubicBezTo>
                  <a:cubicBezTo>
                    <a:pt x="20640" y="21779"/>
                    <a:pt x="21240" y="20994"/>
                    <a:pt x="21225" y="20424"/>
                  </a:cubicBezTo>
                  <a:lnTo>
                    <a:pt x="21055" y="18252"/>
                  </a:lnTo>
                  <a:lnTo>
                    <a:pt x="20747" y="17944"/>
                  </a:lnTo>
                  <a:lnTo>
                    <a:pt x="20640" y="17066"/>
                  </a:lnTo>
                  <a:lnTo>
                    <a:pt x="20501" y="16527"/>
                  </a:lnTo>
                  <a:cubicBezTo>
                    <a:pt x="20338" y="16338"/>
                    <a:pt x="20175" y="16126"/>
                    <a:pt x="19994" y="16126"/>
                  </a:cubicBezTo>
                  <a:cubicBezTo>
                    <a:pt x="19849" y="16126"/>
                    <a:pt x="19693" y="16261"/>
                    <a:pt x="19515" y="16650"/>
                  </a:cubicBezTo>
                  <a:lnTo>
                    <a:pt x="19053" y="17020"/>
                  </a:lnTo>
                  <a:lnTo>
                    <a:pt x="18653" y="17035"/>
                  </a:lnTo>
                  <a:cubicBezTo>
                    <a:pt x="18560" y="16742"/>
                    <a:pt x="18237" y="16604"/>
                    <a:pt x="18237" y="16357"/>
                  </a:cubicBezTo>
                  <a:cubicBezTo>
                    <a:pt x="18220" y="16058"/>
                    <a:pt x="18131" y="15815"/>
                    <a:pt x="17995" y="15815"/>
                  </a:cubicBezTo>
                  <a:cubicBezTo>
                    <a:pt x="17886" y="15815"/>
                    <a:pt x="17747" y="15969"/>
                    <a:pt x="17590" y="16373"/>
                  </a:cubicBezTo>
                  <a:lnTo>
                    <a:pt x="17359" y="15664"/>
                  </a:lnTo>
                  <a:lnTo>
                    <a:pt x="16851" y="14555"/>
                  </a:lnTo>
                  <a:lnTo>
                    <a:pt x="16851" y="13939"/>
                  </a:lnTo>
                  <a:cubicBezTo>
                    <a:pt x="17343" y="13231"/>
                    <a:pt x="16681" y="13154"/>
                    <a:pt x="16404" y="12830"/>
                  </a:cubicBezTo>
                  <a:cubicBezTo>
                    <a:pt x="15095" y="12676"/>
                    <a:pt x="16527" y="11629"/>
                    <a:pt x="16604" y="11059"/>
                  </a:cubicBezTo>
                  <a:cubicBezTo>
                    <a:pt x="16804" y="10520"/>
                    <a:pt x="16804" y="9858"/>
                    <a:pt x="16897" y="9334"/>
                  </a:cubicBezTo>
                  <a:cubicBezTo>
                    <a:pt x="16358" y="9072"/>
                    <a:pt x="15772" y="8733"/>
                    <a:pt x="15326" y="8656"/>
                  </a:cubicBezTo>
                  <a:cubicBezTo>
                    <a:pt x="14987" y="8471"/>
                    <a:pt x="15218" y="8009"/>
                    <a:pt x="15295" y="7624"/>
                  </a:cubicBezTo>
                  <a:cubicBezTo>
                    <a:pt x="15643" y="6610"/>
                    <a:pt x="15413" y="5769"/>
                    <a:pt x="15003" y="5769"/>
                  </a:cubicBezTo>
                  <a:cubicBezTo>
                    <a:pt x="14779" y="5769"/>
                    <a:pt x="14500" y="6022"/>
                    <a:pt x="14232" y="6639"/>
                  </a:cubicBezTo>
                  <a:cubicBezTo>
                    <a:pt x="14082" y="6949"/>
                    <a:pt x="13977" y="7333"/>
                    <a:pt x="13767" y="7333"/>
                  </a:cubicBezTo>
                  <a:cubicBezTo>
                    <a:pt x="13675" y="7333"/>
                    <a:pt x="13562" y="7258"/>
                    <a:pt x="13416" y="7070"/>
                  </a:cubicBezTo>
                  <a:cubicBezTo>
                    <a:pt x="13123" y="6438"/>
                    <a:pt x="12831" y="5807"/>
                    <a:pt x="12476" y="5129"/>
                  </a:cubicBezTo>
                  <a:lnTo>
                    <a:pt x="11737" y="4636"/>
                  </a:lnTo>
                  <a:lnTo>
                    <a:pt x="11521" y="3466"/>
                  </a:lnTo>
                  <a:cubicBezTo>
                    <a:pt x="11474" y="2945"/>
                    <a:pt x="11672" y="2870"/>
                    <a:pt x="11913" y="2870"/>
                  </a:cubicBezTo>
                  <a:cubicBezTo>
                    <a:pt x="11986" y="2870"/>
                    <a:pt x="12062" y="2877"/>
                    <a:pt x="12137" y="2880"/>
                  </a:cubicBezTo>
                  <a:lnTo>
                    <a:pt x="12769" y="2973"/>
                  </a:lnTo>
                  <a:lnTo>
                    <a:pt x="12985" y="2249"/>
                  </a:lnTo>
                  <a:lnTo>
                    <a:pt x="12938" y="816"/>
                  </a:lnTo>
                  <a:lnTo>
                    <a:pt x="12846" y="647"/>
                  </a:lnTo>
                  <a:lnTo>
                    <a:pt x="10397" y="508"/>
                  </a:lnTo>
                  <a:lnTo>
                    <a:pt x="7794" y="616"/>
                  </a:lnTo>
                  <a:lnTo>
                    <a:pt x="5838" y="739"/>
                  </a:lnTo>
                  <a:lnTo>
                    <a:pt x="4467" y="370"/>
                  </a:lnTo>
                  <a:lnTo>
                    <a:pt x="2834" y="31"/>
                  </a:lnTo>
                  <a:cubicBezTo>
                    <a:pt x="2738" y="10"/>
                    <a:pt x="2652" y="0"/>
                    <a:pt x="2576" y="0"/>
                  </a:cubicBez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324;p43"/>
            <p:cNvSpPr/>
            <p:nvPr/>
          </p:nvSpPr>
          <p:spPr>
            <a:xfrm>
              <a:off x="2826150" y="1186500"/>
              <a:ext cx="552200" cy="661175"/>
            </a:xfrm>
            <a:custGeom>
              <a:avLst/>
              <a:gdLst/>
              <a:ahLst/>
              <a:cxnLst/>
              <a:rect l="l" t="t" r="r" b="b"/>
              <a:pathLst>
                <a:path w="22088" h="26447" extrusionOk="0">
                  <a:moveTo>
                    <a:pt x="4537" y="1"/>
                  </a:moveTo>
                  <a:cubicBezTo>
                    <a:pt x="4524" y="1"/>
                    <a:pt x="4512" y="1"/>
                    <a:pt x="4498" y="1"/>
                  </a:cubicBezTo>
                  <a:lnTo>
                    <a:pt x="3636" y="509"/>
                  </a:lnTo>
                  <a:lnTo>
                    <a:pt x="1988" y="509"/>
                  </a:lnTo>
                  <a:lnTo>
                    <a:pt x="1911" y="1002"/>
                  </a:lnTo>
                  <a:lnTo>
                    <a:pt x="1726" y="1372"/>
                  </a:lnTo>
                  <a:cubicBezTo>
                    <a:pt x="1449" y="1742"/>
                    <a:pt x="1141" y="2127"/>
                    <a:pt x="1156" y="2496"/>
                  </a:cubicBezTo>
                  <a:cubicBezTo>
                    <a:pt x="1094" y="2897"/>
                    <a:pt x="771" y="3236"/>
                    <a:pt x="463" y="3590"/>
                  </a:cubicBezTo>
                  <a:lnTo>
                    <a:pt x="1" y="4237"/>
                  </a:lnTo>
                  <a:lnTo>
                    <a:pt x="1895" y="6362"/>
                  </a:lnTo>
                  <a:cubicBezTo>
                    <a:pt x="3359" y="7610"/>
                    <a:pt x="3266" y="6655"/>
                    <a:pt x="3420" y="8565"/>
                  </a:cubicBezTo>
                  <a:cubicBezTo>
                    <a:pt x="3990" y="8996"/>
                    <a:pt x="3682" y="9181"/>
                    <a:pt x="3343" y="9350"/>
                  </a:cubicBezTo>
                  <a:cubicBezTo>
                    <a:pt x="3343" y="9350"/>
                    <a:pt x="3235" y="10521"/>
                    <a:pt x="3220" y="10798"/>
                  </a:cubicBezTo>
                  <a:cubicBezTo>
                    <a:pt x="3340" y="11189"/>
                    <a:pt x="3124" y="11754"/>
                    <a:pt x="3940" y="11754"/>
                  </a:cubicBezTo>
                  <a:cubicBezTo>
                    <a:pt x="3961" y="11754"/>
                    <a:pt x="3983" y="11754"/>
                    <a:pt x="4005" y="11753"/>
                  </a:cubicBezTo>
                  <a:lnTo>
                    <a:pt x="5053" y="11553"/>
                  </a:lnTo>
                  <a:lnTo>
                    <a:pt x="6362" y="12046"/>
                  </a:lnTo>
                  <a:lnTo>
                    <a:pt x="7794" y="13263"/>
                  </a:lnTo>
                  <a:lnTo>
                    <a:pt x="9704" y="15142"/>
                  </a:lnTo>
                  <a:lnTo>
                    <a:pt x="10829" y="16774"/>
                  </a:lnTo>
                  <a:lnTo>
                    <a:pt x="11121" y="17082"/>
                  </a:lnTo>
                  <a:lnTo>
                    <a:pt x="11614" y="17314"/>
                  </a:lnTo>
                  <a:lnTo>
                    <a:pt x="12107" y="17406"/>
                  </a:lnTo>
                  <a:cubicBezTo>
                    <a:pt x="12107" y="17406"/>
                    <a:pt x="12261" y="17652"/>
                    <a:pt x="12338" y="17668"/>
                  </a:cubicBezTo>
                  <a:cubicBezTo>
                    <a:pt x="12415" y="17699"/>
                    <a:pt x="13339" y="18854"/>
                    <a:pt x="13339" y="18854"/>
                  </a:cubicBezTo>
                  <a:lnTo>
                    <a:pt x="13278" y="19639"/>
                  </a:lnTo>
                  <a:lnTo>
                    <a:pt x="13355" y="20794"/>
                  </a:lnTo>
                  <a:lnTo>
                    <a:pt x="13509" y="21426"/>
                  </a:lnTo>
                  <a:lnTo>
                    <a:pt x="13601" y="21919"/>
                  </a:lnTo>
                  <a:lnTo>
                    <a:pt x="13740" y="22704"/>
                  </a:lnTo>
                  <a:lnTo>
                    <a:pt x="13755" y="23197"/>
                  </a:lnTo>
                  <a:cubicBezTo>
                    <a:pt x="14279" y="24152"/>
                    <a:pt x="14818" y="25169"/>
                    <a:pt x="15095" y="25677"/>
                  </a:cubicBezTo>
                  <a:cubicBezTo>
                    <a:pt x="15228" y="26075"/>
                    <a:pt x="15442" y="26162"/>
                    <a:pt x="15700" y="26162"/>
                  </a:cubicBezTo>
                  <a:cubicBezTo>
                    <a:pt x="15833" y="26162"/>
                    <a:pt x="15976" y="26139"/>
                    <a:pt x="16127" y="26124"/>
                  </a:cubicBezTo>
                  <a:cubicBezTo>
                    <a:pt x="16140" y="26122"/>
                    <a:pt x="16154" y="26122"/>
                    <a:pt x="16167" y="26122"/>
                  </a:cubicBezTo>
                  <a:cubicBezTo>
                    <a:pt x="16479" y="26122"/>
                    <a:pt x="16807" y="26447"/>
                    <a:pt x="16981" y="26447"/>
                  </a:cubicBezTo>
                  <a:cubicBezTo>
                    <a:pt x="17076" y="26447"/>
                    <a:pt x="17124" y="26349"/>
                    <a:pt x="17098" y="26047"/>
                  </a:cubicBezTo>
                  <a:cubicBezTo>
                    <a:pt x="17180" y="25893"/>
                    <a:pt x="17286" y="25841"/>
                    <a:pt x="17404" y="25841"/>
                  </a:cubicBezTo>
                  <a:cubicBezTo>
                    <a:pt x="17595" y="25841"/>
                    <a:pt x="17819" y="25974"/>
                    <a:pt x="18037" y="26031"/>
                  </a:cubicBezTo>
                  <a:cubicBezTo>
                    <a:pt x="18086" y="25993"/>
                    <a:pt x="18133" y="25980"/>
                    <a:pt x="18180" y="25980"/>
                  </a:cubicBezTo>
                  <a:cubicBezTo>
                    <a:pt x="18260" y="25980"/>
                    <a:pt x="18340" y="26016"/>
                    <a:pt x="18431" y="26016"/>
                  </a:cubicBezTo>
                  <a:cubicBezTo>
                    <a:pt x="18521" y="26016"/>
                    <a:pt x="18622" y="25982"/>
                    <a:pt x="18746" y="25846"/>
                  </a:cubicBezTo>
                  <a:cubicBezTo>
                    <a:pt x="18961" y="25615"/>
                    <a:pt x="19731" y="25585"/>
                    <a:pt x="20209" y="25523"/>
                  </a:cubicBezTo>
                  <a:lnTo>
                    <a:pt x="20024" y="19439"/>
                  </a:lnTo>
                  <a:lnTo>
                    <a:pt x="22088" y="14387"/>
                  </a:lnTo>
                  <a:lnTo>
                    <a:pt x="21949" y="13894"/>
                  </a:lnTo>
                  <a:cubicBezTo>
                    <a:pt x="21826" y="13216"/>
                    <a:pt x="21426" y="12662"/>
                    <a:pt x="21071" y="12092"/>
                  </a:cubicBezTo>
                  <a:lnTo>
                    <a:pt x="20594" y="11183"/>
                  </a:lnTo>
                  <a:lnTo>
                    <a:pt x="20394" y="10675"/>
                  </a:lnTo>
                  <a:cubicBezTo>
                    <a:pt x="20471" y="10321"/>
                    <a:pt x="20517" y="10013"/>
                    <a:pt x="20394" y="9766"/>
                  </a:cubicBezTo>
                  <a:cubicBezTo>
                    <a:pt x="19870" y="8765"/>
                    <a:pt x="18792" y="8241"/>
                    <a:pt x="17991" y="7287"/>
                  </a:cubicBezTo>
                  <a:lnTo>
                    <a:pt x="17205" y="6932"/>
                  </a:lnTo>
                  <a:lnTo>
                    <a:pt x="16820" y="6609"/>
                  </a:lnTo>
                  <a:lnTo>
                    <a:pt x="16204" y="6532"/>
                  </a:lnTo>
                  <a:lnTo>
                    <a:pt x="16066" y="6362"/>
                  </a:lnTo>
                  <a:lnTo>
                    <a:pt x="16127" y="4791"/>
                  </a:lnTo>
                  <a:lnTo>
                    <a:pt x="15896" y="4560"/>
                  </a:lnTo>
                  <a:lnTo>
                    <a:pt x="15650" y="4422"/>
                  </a:lnTo>
                  <a:lnTo>
                    <a:pt x="15203" y="3575"/>
                  </a:lnTo>
                  <a:lnTo>
                    <a:pt x="14849" y="3128"/>
                  </a:lnTo>
                  <a:lnTo>
                    <a:pt x="13709" y="2881"/>
                  </a:lnTo>
                  <a:lnTo>
                    <a:pt x="12261" y="2912"/>
                  </a:lnTo>
                  <a:cubicBezTo>
                    <a:pt x="12183" y="3536"/>
                    <a:pt x="12368" y="4203"/>
                    <a:pt x="11625" y="4203"/>
                  </a:cubicBezTo>
                  <a:cubicBezTo>
                    <a:pt x="11486" y="4203"/>
                    <a:pt x="11316" y="4180"/>
                    <a:pt x="11106" y="4129"/>
                  </a:cubicBezTo>
                  <a:lnTo>
                    <a:pt x="10444" y="3975"/>
                  </a:lnTo>
                  <a:lnTo>
                    <a:pt x="10105" y="3590"/>
                  </a:lnTo>
                  <a:lnTo>
                    <a:pt x="9704" y="3590"/>
                  </a:lnTo>
                  <a:lnTo>
                    <a:pt x="9242" y="3867"/>
                  </a:lnTo>
                  <a:cubicBezTo>
                    <a:pt x="9221" y="3868"/>
                    <a:pt x="9199" y="3869"/>
                    <a:pt x="9179" y="3869"/>
                  </a:cubicBezTo>
                  <a:cubicBezTo>
                    <a:pt x="8023" y="3869"/>
                    <a:pt x="8608" y="2271"/>
                    <a:pt x="6526" y="2271"/>
                  </a:cubicBezTo>
                  <a:cubicBezTo>
                    <a:pt x="6436" y="2271"/>
                    <a:pt x="6340" y="2274"/>
                    <a:pt x="6239" y="2281"/>
                  </a:cubicBezTo>
                  <a:cubicBezTo>
                    <a:pt x="5284" y="2096"/>
                    <a:pt x="5561" y="1649"/>
                    <a:pt x="5469" y="1280"/>
                  </a:cubicBezTo>
                  <a:lnTo>
                    <a:pt x="5130" y="725"/>
                  </a:lnTo>
                  <a:cubicBezTo>
                    <a:pt x="5160" y="333"/>
                    <a:pt x="5102" y="1"/>
                    <a:pt x="4537" y="1"/>
                  </a:cubicBez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325;p43"/>
            <p:cNvSpPr/>
            <p:nvPr/>
          </p:nvSpPr>
          <p:spPr>
            <a:xfrm>
              <a:off x="2724125" y="1297025"/>
              <a:ext cx="478650" cy="662325"/>
            </a:xfrm>
            <a:custGeom>
              <a:avLst/>
              <a:gdLst/>
              <a:ahLst/>
              <a:cxnLst/>
              <a:rect l="l" t="t" r="r" b="b"/>
              <a:pathLst>
                <a:path w="19146" h="26493" extrusionOk="0">
                  <a:moveTo>
                    <a:pt x="3959" y="1"/>
                  </a:moveTo>
                  <a:lnTo>
                    <a:pt x="3635" y="293"/>
                  </a:lnTo>
                  <a:lnTo>
                    <a:pt x="3620" y="848"/>
                  </a:lnTo>
                  <a:cubicBezTo>
                    <a:pt x="3743" y="1279"/>
                    <a:pt x="3558" y="1603"/>
                    <a:pt x="3343" y="1926"/>
                  </a:cubicBezTo>
                  <a:lnTo>
                    <a:pt x="3235" y="2434"/>
                  </a:lnTo>
                  <a:cubicBezTo>
                    <a:pt x="3189" y="2835"/>
                    <a:pt x="3173" y="3235"/>
                    <a:pt x="3034" y="3636"/>
                  </a:cubicBezTo>
                  <a:lnTo>
                    <a:pt x="3081" y="4144"/>
                  </a:lnTo>
                  <a:cubicBezTo>
                    <a:pt x="3312" y="4929"/>
                    <a:pt x="2788" y="4976"/>
                    <a:pt x="2619" y="5453"/>
                  </a:cubicBezTo>
                  <a:lnTo>
                    <a:pt x="2218" y="5884"/>
                  </a:lnTo>
                  <a:lnTo>
                    <a:pt x="2064" y="5992"/>
                  </a:lnTo>
                  <a:lnTo>
                    <a:pt x="2003" y="6516"/>
                  </a:lnTo>
                  <a:lnTo>
                    <a:pt x="2341" y="7240"/>
                  </a:lnTo>
                  <a:cubicBezTo>
                    <a:pt x="2341" y="7240"/>
                    <a:pt x="2495" y="7440"/>
                    <a:pt x="2495" y="7548"/>
                  </a:cubicBezTo>
                  <a:lnTo>
                    <a:pt x="2495" y="8118"/>
                  </a:lnTo>
                  <a:cubicBezTo>
                    <a:pt x="2495" y="8195"/>
                    <a:pt x="2665" y="8688"/>
                    <a:pt x="2665" y="8688"/>
                  </a:cubicBezTo>
                  <a:lnTo>
                    <a:pt x="2665" y="9335"/>
                  </a:lnTo>
                  <a:cubicBezTo>
                    <a:pt x="2665" y="9427"/>
                    <a:pt x="2542" y="10105"/>
                    <a:pt x="2542" y="10228"/>
                  </a:cubicBezTo>
                  <a:cubicBezTo>
                    <a:pt x="2542" y="10351"/>
                    <a:pt x="2572" y="10659"/>
                    <a:pt x="2588" y="10736"/>
                  </a:cubicBezTo>
                  <a:cubicBezTo>
                    <a:pt x="2988" y="10829"/>
                    <a:pt x="3266" y="10859"/>
                    <a:pt x="2850" y="11630"/>
                  </a:cubicBezTo>
                  <a:lnTo>
                    <a:pt x="2680" y="12076"/>
                  </a:lnTo>
                  <a:cubicBezTo>
                    <a:pt x="2618" y="12242"/>
                    <a:pt x="2640" y="12519"/>
                    <a:pt x="2468" y="12519"/>
                  </a:cubicBezTo>
                  <a:cubicBezTo>
                    <a:pt x="2385" y="12519"/>
                    <a:pt x="2256" y="12453"/>
                    <a:pt x="2049" y="12276"/>
                  </a:cubicBezTo>
                  <a:lnTo>
                    <a:pt x="1710" y="12461"/>
                  </a:lnTo>
                  <a:cubicBezTo>
                    <a:pt x="1710" y="12461"/>
                    <a:pt x="1525" y="12677"/>
                    <a:pt x="1525" y="12769"/>
                  </a:cubicBezTo>
                  <a:cubicBezTo>
                    <a:pt x="1525" y="12846"/>
                    <a:pt x="1602" y="13278"/>
                    <a:pt x="1602" y="13278"/>
                  </a:cubicBezTo>
                  <a:lnTo>
                    <a:pt x="1540" y="13786"/>
                  </a:lnTo>
                  <a:lnTo>
                    <a:pt x="1063" y="14510"/>
                  </a:lnTo>
                  <a:lnTo>
                    <a:pt x="940" y="15942"/>
                  </a:lnTo>
                  <a:lnTo>
                    <a:pt x="1155" y="16712"/>
                  </a:lnTo>
                  <a:lnTo>
                    <a:pt x="216" y="17713"/>
                  </a:lnTo>
                  <a:lnTo>
                    <a:pt x="0" y="18807"/>
                  </a:lnTo>
                  <a:lnTo>
                    <a:pt x="46" y="19777"/>
                  </a:lnTo>
                  <a:lnTo>
                    <a:pt x="247" y="20686"/>
                  </a:lnTo>
                  <a:lnTo>
                    <a:pt x="524" y="21271"/>
                  </a:lnTo>
                  <a:cubicBezTo>
                    <a:pt x="524" y="21271"/>
                    <a:pt x="663" y="21395"/>
                    <a:pt x="678" y="21533"/>
                  </a:cubicBezTo>
                  <a:cubicBezTo>
                    <a:pt x="815" y="22028"/>
                    <a:pt x="1137" y="22106"/>
                    <a:pt x="1489" y="22106"/>
                  </a:cubicBezTo>
                  <a:cubicBezTo>
                    <a:pt x="1532" y="22106"/>
                    <a:pt x="1575" y="22105"/>
                    <a:pt x="1617" y="22103"/>
                  </a:cubicBezTo>
                  <a:lnTo>
                    <a:pt x="1848" y="22442"/>
                  </a:lnTo>
                  <a:lnTo>
                    <a:pt x="1864" y="22873"/>
                  </a:lnTo>
                  <a:lnTo>
                    <a:pt x="1571" y="23228"/>
                  </a:lnTo>
                  <a:cubicBezTo>
                    <a:pt x="1078" y="23643"/>
                    <a:pt x="1571" y="23844"/>
                    <a:pt x="1725" y="24167"/>
                  </a:cubicBezTo>
                  <a:cubicBezTo>
                    <a:pt x="1725" y="24167"/>
                    <a:pt x="2280" y="24660"/>
                    <a:pt x="2341" y="24737"/>
                  </a:cubicBezTo>
                  <a:cubicBezTo>
                    <a:pt x="2403" y="24814"/>
                    <a:pt x="2388" y="25461"/>
                    <a:pt x="2388" y="25461"/>
                  </a:cubicBezTo>
                  <a:cubicBezTo>
                    <a:pt x="2480" y="25707"/>
                    <a:pt x="2973" y="25784"/>
                    <a:pt x="2542" y="26246"/>
                  </a:cubicBezTo>
                  <a:lnTo>
                    <a:pt x="2973" y="26493"/>
                  </a:lnTo>
                  <a:lnTo>
                    <a:pt x="3404" y="26293"/>
                  </a:lnTo>
                  <a:lnTo>
                    <a:pt x="3851" y="26246"/>
                  </a:lnTo>
                  <a:cubicBezTo>
                    <a:pt x="3966" y="26287"/>
                    <a:pt x="4080" y="26318"/>
                    <a:pt x="4193" y="26318"/>
                  </a:cubicBezTo>
                  <a:cubicBezTo>
                    <a:pt x="4382" y="26318"/>
                    <a:pt x="4564" y="26228"/>
                    <a:pt x="4729" y="25938"/>
                  </a:cubicBezTo>
                  <a:lnTo>
                    <a:pt x="4790" y="24953"/>
                  </a:lnTo>
                  <a:lnTo>
                    <a:pt x="4898" y="24521"/>
                  </a:lnTo>
                  <a:lnTo>
                    <a:pt x="5499" y="23813"/>
                  </a:lnTo>
                  <a:lnTo>
                    <a:pt x="6038" y="23397"/>
                  </a:lnTo>
                  <a:cubicBezTo>
                    <a:pt x="6109" y="23407"/>
                    <a:pt x="6173" y="23412"/>
                    <a:pt x="6230" y="23412"/>
                  </a:cubicBezTo>
                  <a:cubicBezTo>
                    <a:pt x="6685" y="23412"/>
                    <a:pt x="6741" y="23102"/>
                    <a:pt x="6700" y="22719"/>
                  </a:cubicBezTo>
                  <a:lnTo>
                    <a:pt x="7209" y="22673"/>
                  </a:lnTo>
                  <a:lnTo>
                    <a:pt x="7794" y="22827"/>
                  </a:lnTo>
                  <a:lnTo>
                    <a:pt x="8610" y="23258"/>
                  </a:lnTo>
                  <a:cubicBezTo>
                    <a:pt x="8610" y="23258"/>
                    <a:pt x="8672" y="23597"/>
                    <a:pt x="8610" y="23751"/>
                  </a:cubicBezTo>
                  <a:cubicBezTo>
                    <a:pt x="8527" y="24214"/>
                    <a:pt x="8700" y="24467"/>
                    <a:pt x="9157" y="24467"/>
                  </a:cubicBezTo>
                  <a:cubicBezTo>
                    <a:pt x="9293" y="24467"/>
                    <a:pt x="9455" y="24444"/>
                    <a:pt x="9642" y="24398"/>
                  </a:cubicBezTo>
                  <a:lnTo>
                    <a:pt x="10197" y="24383"/>
                  </a:lnTo>
                  <a:cubicBezTo>
                    <a:pt x="10783" y="23997"/>
                    <a:pt x="10971" y="23213"/>
                    <a:pt x="11943" y="23213"/>
                  </a:cubicBezTo>
                  <a:cubicBezTo>
                    <a:pt x="12018" y="23213"/>
                    <a:pt x="12098" y="23218"/>
                    <a:pt x="12184" y="23228"/>
                  </a:cubicBezTo>
                  <a:lnTo>
                    <a:pt x="12800" y="23151"/>
                  </a:lnTo>
                  <a:lnTo>
                    <a:pt x="13061" y="22966"/>
                  </a:lnTo>
                  <a:lnTo>
                    <a:pt x="13292" y="23382"/>
                  </a:lnTo>
                  <a:lnTo>
                    <a:pt x="13708" y="23782"/>
                  </a:lnTo>
                  <a:cubicBezTo>
                    <a:pt x="13708" y="23782"/>
                    <a:pt x="14340" y="24090"/>
                    <a:pt x="14417" y="24090"/>
                  </a:cubicBezTo>
                  <a:cubicBezTo>
                    <a:pt x="14478" y="24090"/>
                    <a:pt x="14802" y="24044"/>
                    <a:pt x="14802" y="24044"/>
                  </a:cubicBezTo>
                  <a:lnTo>
                    <a:pt x="15172" y="23951"/>
                  </a:lnTo>
                  <a:lnTo>
                    <a:pt x="15279" y="23551"/>
                  </a:lnTo>
                  <a:lnTo>
                    <a:pt x="15818" y="23797"/>
                  </a:lnTo>
                  <a:lnTo>
                    <a:pt x="16250" y="24229"/>
                  </a:lnTo>
                  <a:cubicBezTo>
                    <a:pt x="16453" y="24415"/>
                    <a:pt x="16560" y="24479"/>
                    <a:pt x="16618" y="24479"/>
                  </a:cubicBezTo>
                  <a:cubicBezTo>
                    <a:pt x="16721" y="24479"/>
                    <a:pt x="16662" y="24273"/>
                    <a:pt x="16712" y="24213"/>
                  </a:cubicBezTo>
                  <a:lnTo>
                    <a:pt x="16450" y="23674"/>
                  </a:lnTo>
                  <a:lnTo>
                    <a:pt x="16111" y="23212"/>
                  </a:lnTo>
                  <a:lnTo>
                    <a:pt x="16019" y="21348"/>
                  </a:lnTo>
                  <a:lnTo>
                    <a:pt x="19145" y="21348"/>
                  </a:lnTo>
                  <a:lnTo>
                    <a:pt x="18884" y="20347"/>
                  </a:lnTo>
                  <a:lnTo>
                    <a:pt x="18360" y="19485"/>
                  </a:lnTo>
                  <a:lnTo>
                    <a:pt x="18006" y="18915"/>
                  </a:lnTo>
                  <a:cubicBezTo>
                    <a:pt x="18006" y="18915"/>
                    <a:pt x="17867" y="18268"/>
                    <a:pt x="17867" y="18176"/>
                  </a:cubicBezTo>
                  <a:cubicBezTo>
                    <a:pt x="17867" y="18068"/>
                    <a:pt x="17667" y="17051"/>
                    <a:pt x="17667" y="17051"/>
                  </a:cubicBezTo>
                  <a:lnTo>
                    <a:pt x="17436" y="16065"/>
                  </a:lnTo>
                  <a:lnTo>
                    <a:pt x="17420" y="14494"/>
                  </a:lnTo>
                  <a:cubicBezTo>
                    <a:pt x="17020" y="13863"/>
                    <a:pt x="16604" y="13231"/>
                    <a:pt x="15772" y="12800"/>
                  </a:cubicBezTo>
                  <a:lnTo>
                    <a:pt x="15141" y="12661"/>
                  </a:lnTo>
                  <a:lnTo>
                    <a:pt x="13816" y="10782"/>
                  </a:lnTo>
                  <a:lnTo>
                    <a:pt x="11829" y="8765"/>
                  </a:lnTo>
                  <a:lnTo>
                    <a:pt x="10351" y="7594"/>
                  </a:lnTo>
                  <a:lnTo>
                    <a:pt x="9827" y="7317"/>
                  </a:lnTo>
                  <a:lnTo>
                    <a:pt x="9473" y="7194"/>
                  </a:lnTo>
                  <a:lnTo>
                    <a:pt x="8857" y="7194"/>
                  </a:lnTo>
                  <a:lnTo>
                    <a:pt x="8240" y="7240"/>
                  </a:lnTo>
                  <a:lnTo>
                    <a:pt x="7979" y="7332"/>
                  </a:lnTo>
                  <a:lnTo>
                    <a:pt x="7609" y="7255"/>
                  </a:lnTo>
                  <a:lnTo>
                    <a:pt x="7347" y="6839"/>
                  </a:lnTo>
                  <a:lnTo>
                    <a:pt x="7363" y="6054"/>
                  </a:lnTo>
                  <a:lnTo>
                    <a:pt x="7455" y="4899"/>
                  </a:lnTo>
                  <a:cubicBezTo>
                    <a:pt x="8194" y="4621"/>
                    <a:pt x="7532" y="4344"/>
                    <a:pt x="7486" y="4067"/>
                  </a:cubicBezTo>
                  <a:cubicBezTo>
                    <a:pt x="7486" y="4067"/>
                    <a:pt x="7424" y="3620"/>
                    <a:pt x="7409" y="3543"/>
                  </a:cubicBezTo>
                  <a:cubicBezTo>
                    <a:pt x="7501" y="3050"/>
                    <a:pt x="7301" y="2804"/>
                    <a:pt x="7008" y="2619"/>
                  </a:cubicBezTo>
                  <a:cubicBezTo>
                    <a:pt x="6808" y="2588"/>
                    <a:pt x="6592" y="2527"/>
                    <a:pt x="5992" y="1988"/>
                  </a:cubicBezTo>
                  <a:cubicBezTo>
                    <a:pt x="5483" y="1479"/>
                    <a:pt x="5268" y="1140"/>
                    <a:pt x="4944" y="725"/>
                  </a:cubicBezTo>
                  <a:lnTo>
                    <a:pt x="4421" y="201"/>
                  </a:lnTo>
                  <a:lnTo>
                    <a:pt x="3959" y="1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326;p43"/>
            <p:cNvSpPr/>
            <p:nvPr/>
          </p:nvSpPr>
          <p:spPr>
            <a:xfrm>
              <a:off x="3123800" y="1824175"/>
              <a:ext cx="313850" cy="643850"/>
            </a:xfrm>
            <a:custGeom>
              <a:avLst/>
              <a:gdLst/>
              <a:ahLst/>
              <a:cxnLst/>
              <a:rect l="l" t="t" r="r" b="b"/>
              <a:pathLst>
                <a:path w="12554" h="25754" extrusionOk="0">
                  <a:moveTo>
                    <a:pt x="8195" y="1"/>
                  </a:moveTo>
                  <a:lnTo>
                    <a:pt x="7040" y="108"/>
                  </a:lnTo>
                  <a:lnTo>
                    <a:pt x="6716" y="447"/>
                  </a:lnTo>
                  <a:lnTo>
                    <a:pt x="6408" y="509"/>
                  </a:lnTo>
                  <a:lnTo>
                    <a:pt x="5700" y="309"/>
                  </a:lnTo>
                  <a:lnTo>
                    <a:pt x="5192" y="278"/>
                  </a:lnTo>
                  <a:lnTo>
                    <a:pt x="5192" y="432"/>
                  </a:lnTo>
                  <a:lnTo>
                    <a:pt x="5161" y="879"/>
                  </a:lnTo>
                  <a:lnTo>
                    <a:pt x="4991" y="940"/>
                  </a:lnTo>
                  <a:lnTo>
                    <a:pt x="4314" y="647"/>
                  </a:lnTo>
                  <a:lnTo>
                    <a:pt x="3605" y="740"/>
                  </a:lnTo>
                  <a:lnTo>
                    <a:pt x="3158" y="232"/>
                  </a:lnTo>
                  <a:lnTo>
                    <a:pt x="1" y="293"/>
                  </a:lnTo>
                  <a:lnTo>
                    <a:pt x="155" y="2804"/>
                  </a:lnTo>
                  <a:lnTo>
                    <a:pt x="725" y="3620"/>
                  </a:lnTo>
                  <a:lnTo>
                    <a:pt x="756" y="4221"/>
                  </a:lnTo>
                  <a:lnTo>
                    <a:pt x="1218" y="4991"/>
                  </a:lnTo>
                  <a:lnTo>
                    <a:pt x="1356" y="6362"/>
                  </a:lnTo>
                  <a:lnTo>
                    <a:pt x="1433" y="7640"/>
                  </a:lnTo>
                  <a:lnTo>
                    <a:pt x="1695" y="8903"/>
                  </a:lnTo>
                  <a:lnTo>
                    <a:pt x="2450" y="10767"/>
                  </a:lnTo>
                  <a:lnTo>
                    <a:pt x="2573" y="11583"/>
                  </a:lnTo>
                  <a:lnTo>
                    <a:pt x="3205" y="12323"/>
                  </a:lnTo>
                  <a:lnTo>
                    <a:pt x="4129" y="12954"/>
                  </a:lnTo>
                  <a:lnTo>
                    <a:pt x="4098" y="13755"/>
                  </a:lnTo>
                  <a:lnTo>
                    <a:pt x="3744" y="14802"/>
                  </a:lnTo>
                  <a:lnTo>
                    <a:pt x="3744" y="15280"/>
                  </a:lnTo>
                  <a:lnTo>
                    <a:pt x="4083" y="15588"/>
                  </a:lnTo>
                  <a:lnTo>
                    <a:pt x="4160" y="16035"/>
                  </a:lnTo>
                  <a:lnTo>
                    <a:pt x="4375" y="17143"/>
                  </a:lnTo>
                  <a:lnTo>
                    <a:pt x="4699" y="17652"/>
                  </a:lnTo>
                  <a:lnTo>
                    <a:pt x="5269" y="18622"/>
                  </a:lnTo>
                  <a:lnTo>
                    <a:pt x="5315" y="19762"/>
                  </a:lnTo>
                  <a:lnTo>
                    <a:pt x="5469" y="20147"/>
                  </a:lnTo>
                  <a:lnTo>
                    <a:pt x="5500" y="21271"/>
                  </a:lnTo>
                  <a:lnTo>
                    <a:pt x="5346" y="25014"/>
                  </a:lnTo>
                  <a:lnTo>
                    <a:pt x="5022" y="25753"/>
                  </a:lnTo>
                  <a:lnTo>
                    <a:pt x="12184" y="25461"/>
                  </a:lnTo>
                  <a:cubicBezTo>
                    <a:pt x="12015" y="20948"/>
                    <a:pt x="11784" y="16219"/>
                    <a:pt x="11584" y="11799"/>
                  </a:cubicBezTo>
                  <a:lnTo>
                    <a:pt x="11306" y="8071"/>
                  </a:lnTo>
                  <a:lnTo>
                    <a:pt x="11830" y="7902"/>
                  </a:lnTo>
                  <a:lnTo>
                    <a:pt x="11953" y="7625"/>
                  </a:lnTo>
                  <a:lnTo>
                    <a:pt x="11999" y="6993"/>
                  </a:lnTo>
                  <a:lnTo>
                    <a:pt x="12138" y="6423"/>
                  </a:lnTo>
                  <a:lnTo>
                    <a:pt x="12200" y="5915"/>
                  </a:lnTo>
                  <a:lnTo>
                    <a:pt x="12369" y="5622"/>
                  </a:lnTo>
                  <a:lnTo>
                    <a:pt x="12307" y="4945"/>
                  </a:lnTo>
                  <a:lnTo>
                    <a:pt x="12415" y="4159"/>
                  </a:lnTo>
                  <a:lnTo>
                    <a:pt x="12554" y="3867"/>
                  </a:lnTo>
                  <a:lnTo>
                    <a:pt x="12554" y="3636"/>
                  </a:lnTo>
                  <a:lnTo>
                    <a:pt x="12261" y="3204"/>
                  </a:lnTo>
                  <a:lnTo>
                    <a:pt x="12354" y="2912"/>
                  </a:lnTo>
                  <a:lnTo>
                    <a:pt x="12215" y="2742"/>
                  </a:lnTo>
                  <a:lnTo>
                    <a:pt x="11198" y="2850"/>
                  </a:lnTo>
                  <a:lnTo>
                    <a:pt x="11121" y="2388"/>
                  </a:lnTo>
                  <a:lnTo>
                    <a:pt x="10736" y="1510"/>
                  </a:lnTo>
                  <a:lnTo>
                    <a:pt x="10105" y="786"/>
                  </a:lnTo>
                  <a:lnTo>
                    <a:pt x="9212" y="216"/>
                  </a:lnTo>
                  <a:lnTo>
                    <a:pt x="8195" y="1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327;p43"/>
            <p:cNvSpPr/>
            <p:nvPr/>
          </p:nvSpPr>
          <p:spPr>
            <a:xfrm>
              <a:off x="2779950" y="1859600"/>
              <a:ext cx="482125" cy="867175"/>
            </a:xfrm>
            <a:custGeom>
              <a:avLst/>
              <a:gdLst/>
              <a:ahLst/>
              <a:cxnLst/>
              <a:rect l="l" t="t" r="r" b="b"/>
              <a:pathLst>
                <a:path w="19285" h="34687" extrusionOk="0">
                  <a:moveTo>
                    <a:pt x="10859" y="1"/>
                  </a:moveTo>
                  <a:lnTo>
                    <a:pt x="10628" y="247"/>
                  </a:lnTo>
                  <a:lnTo>
                    <a:pt x="9627" y="355"/>
                  </a:lnTo>
                  <a:lnTo>
                    <a:pt x="8272" y="1525"/>
                  </a:lnTo>
                  <a:lnTo>
                    <a:pt x="7840" y="1972"/>
                  </a:lnTo>
                  <a:lnTo>
                    <a:pt x="6439" y="1926"/>
                  </a:lnTo>
                  <a:lnTo>
                    <a:pt x="6346" y="802"/>
                  </a:lnTo>
                  <a:cubicBezTo>
                    <a:pt x="6038" y="601"/>
                    <a:pt x="5792" y="416"/>
                    <a:pt x="4868" y="78"/>
                  </a:cubicBezTo>
                  <a:cubicBezTo>
                    <a:pt x="4606" y="185"/>
                    <a:pt x="4344" y="309"/>
                    <a:pt x="4128" y="879"/>
                  </a:cubicBezTo>
                  <a:cubicBezTo>
                    <a:pt x="3374" y="1017"/>
                    <a:pt x="3189" y="1310"/>
                    <a:pt x="2742" y="1895"/>
                  </a:cubicBezTo>
                  <a:cubicBezTo>
                    <a:pt x="2188" y="2573"/>
                    <a:pt x="2634" y="3358"/>
                    <a:pt x="2095" y="3851"/>
                  </a:cubicBezTo>
                  <a:cubicBezTo>
                    <a:pt x="1958" y="3760"/>
                    <a:pt x="1813" y="3727"/>
                    <a:pt x="1666" y="3727"/>
                  </a:cubicBezTo>
                  <a:cubicBezTo>
                    <a:pt x="1295" y="3727"/>
                    <a:pt x="908" y="3934"/>
                    <a:pt x="599" y="3934"/>
                  </a:cubicBezTo>
                  <a:cubicBezTo>
                    <a:pt x="450" y="3934"/>
                    <a:pt x="319" y="3886"/>
                    <a:pt x="216" y="3743"/>
                  </a:cubicBezTo>
                  <a:lnTo>
                    <a:pt x="216" y="3743"/>
                  </a:lnTo>
                  <a:cubicBezTo>
                    <a:pt x="16" y="4067"/>
                    <a:pt x="31" y="4298"/>
                    <a:pt x="478" y="4945"/>
                  </a:cubicBezTo>
                  <a:cubicBezTo>
                    <a:pt x="1063" y="5700"/>
                    <a:pt x="909" y="6531"/>
                    <a:pt x="1094" y="7332"/>
                  </a:cubicBezTo>
                  <a:cubicBezTo>
                    <a:pt x="1187" y="7686"/>
                    <a:pt x="1202" y="8041"/>
                    <a:pt x="1433" y="8395"/>
                  </a:cubicBezTo>
                  <a:cubicBezTo>
                    <a:pt x="1541" y="8418"/>
                    <a:pt x="1641" y="8449"/>
                    <a:pt x="1772" y="8449"/>
                  </a:cubicBezTo>
                  <a:cubicBezTo>
                    <a:pt x="1903" y="8449"/>
                    <a:pt x="2064" y="8418"/>
                    <a:pt x="2296" y="8318"/>
                  </a:cubicBezTo>
                  <a:cubicBezTo>
                    <a:pt x="3035" y="8595"/>
                    <a:pt x="2634" y="9396"/>
                    <a:pt x="2480" y="10074"/>
                  </a:cubicBezTo>
                  <a:lnTo>
                    <a:pt x="2496" y="10983"/>
                  </a:lnTo>
                  <a:lnTo>
                    <a:pt x="2450" y="11629"/>
                  </a:lnTo>
                  <a:lnTo>
                    <a:pt x="2650" y="12538"/>
                  </a:lnTo>
                  <a:cubicBezTo>
                    <a:pt x="2711" y="12985"/>
                    <a:pt x="2758" y="13478"/>
                    <a:pt x="2865" y="13786"/>
                  </a:cubicBezTo>
                  <a:lnTo>
                    <a:pt x="2557" y="13971"/>
                  </a:lnTo>
                  <a:lnTo>
                    <a:pt x="2064" y="14833"/>
                  </a:lnTo>
                  <a:lnTo>
                    <a:pt x="2203" y="15542"/>
                  </a:lnTo>
                  <a:lnTo>
                    <a:pt x="1803" y="16035"/>
                  </a:lnTo>
                  <a:cubicBezTo>
                    <a:pt x="1803" y="16035"/>
                    <a:pt x="1479" y="16466"/>
                    <a:pt x="1495" y="16558"/>
                  </a:cubicBezTo>
                  <a:cubicBezTo>
                    <a:pt x="1525" y="16635"/>
                    <a:pt x="1294" y="17036"/>
                    <a:pt x="1294" y="17036"/>
                  </a:cubicBezTo>
                  <a:cubicBezTo>
                    <a:pt x="1294" y="17036"/>
                    <a:pt x="878" y="17236"/>
                    <a:pt x="848" y="17313"/>
                  </a:cubicBezTo>
                  <a:cubicBezTo>
                    <a:pt x="832" y="17390"/>
                    <a:pt x="740" y="17713"/>
                    <a:pt x="740" y="17713"/>
                  </a:cubicBezTo>
                  <a:lnTo>
                    <a:pt x="1063" y="18068"/>
                  </a:lnTo>
                  <a:lnTo>
                    <a:pt x="1125" y="18376"/>
                  </a:lnTo>
                  <a:lnTo>
                    <a:pt x="1002" y="18884"/>
                  </a:lnTo>
                  <a:lnTo>
                    <a:pt x="940" y="19639"/>
                  </a:lnTo>
                  <a:lnTo>
                    <a:pt x="555" y="20055"/>
                  </a:lnTo>
                  <a:lnTo>
                    <a:pt x="155" y="20609"/>
                  </a:lnTo>
                  <a:lnTo>
                    <a:pt x="1" y="21010"/>
                  </a:lnTo>
                  <a:lnTo>
                    <a:pt x="586" y="21641"/>
                  </a:lnTo>
                  <a:lnTo>
                    <a:pt x="586" y="22041"/>
                  </a:lnTo>
                  <a:lnTo>
                    <a:pt x="940" y="22750"/>
                  </a:lnTo>
                  <a:lnTo>
                    <a:pt x="1002" y="23351"/>
                  </a:lnTo>
                  <a:lnTo>
                    <a:pt x="1371" y="24429"/>
                  </a:lnTo>
                  <a:lnTo>
                    <a:pt x="1433" y="25199"/>
                  </a:lnTo>
                  <a:lnTo>
                    <a:pt x="1187" y="26092"/>
                  </a:lnTo>
                  <a:lnTo>
                    <a:pt x="878" y="26416"/>
                  </a:lnTo>
                  <a:lnTo>
                    <a:pt x="1217" y="27509"/>
                  </a:lnTo>
                  <a:lnTo>
                    <a:pt x="1433" y="27941"/>
                  </a:lnTo>
                  <a:lnTo>
                    <a:pt x="1387" y="28310"/>
                  </a:lnTo>
                  <a:lnTo>
                    <a:pt x="1818" y="28588"/>
                  </a:lnTo>
                  <a:lnTo>
                    <a:pt x="2111" y="29080"/>
                  </a:lnTo>
                  <a:lnTo>
                    <a:pt x="2942" y="29650"/>
                  </a:lnTo>
                  <a:lnTo>
                    <a:pt x="4621" y="31314"/>
                  </a:lnTo>
                  <a:lnTo>
                    <a:pt x="4683" y="31837"/>
                  </a:lnTo>
                  <a:lnTo>
                    <a:pt x="4883" y="32238"/>
                  </a:lnTo>
                  <a:lnTo>
                    <a:pt x="5545" y="32669"/>
                  </a:lnTo>
                  <a:lnTo>
                    <a:pt x="6254" y="32854"/>
                  </a:lnTo>
                  <a:lnTo>
                    <a:pt x="7579" y="32777"/>
                  </a:lnTo>
                  <a:lnTo>
                    <a:pt x="8210" y="33563"/>
                  </a:lnTo>
                  <a:lnTo>
                    <a:pt x="8533" y="33840"/>
                  </a:lnTo>
                  <a:lnTo>
                    <a:pt x="9781" y="33794"/>
                  </a:lnTo>
                  <a:lnTo>
                    <a:pt x="10289" y="34132"/>
                  </a:lnTo>
                  <a:lnTo>
                    <a:pt x="10828" y="34086"/>
                  </a:lnTo>
                  <a:lnTo>
                    <a:pt x="11583" y="34487"/>
                  </a:lnTo>
                  <a:lnTo>
                    <a:pt x="11937" y="34687"/>
                  </a:lnTo>
                  <a:lnTo>
                    <a:pt x="12030" y="34579"/>
                  </a:lnTo>
                  <a:lnTo>
                    <a:pt x="11460" y="26323"/>
                  </a:lnTo>
                  <a:lnTo>
                    <a:pt x="11121" y="25738"/>
                  </a:lnTo>
                  <a:lnTo>
                    <a:pt x="11044" y="24629"/>
                  </a:lnTo>
                  <a:lnTo>
                    <a:pt x="11583" y="24675"/>
                  </a:lnTo>
                  <a:lnTo>
                    <a:pt x="18607" y="24398"/>
                  </a:lnTo>
                  <a:lnTo>
                    <a:pt x="18791" y="24306"/>
                  </a:lnTo>
                  <a:lnTo>
                    <a:pt x="19069" y="23551"/>
                  </a:lnTo>
                  <a:lnTo>
                    <a:pt x="19284" y="19777"/>
                  </a:lnTo>
                  <a:lnTo>
                    <a:pt x="19238" y="18699"/>
                  </a:lnTo>
                  <a:lnTo>
                    <a:pt x="19115" y="18437"/>
                  </a:lnTo>
                  <a:lnTo>
                    <a:pt x="18976" y="17174"/>
                  </a:lnTo>
                  <a:lnTo>
                    <a:pt x="18129" y="15665"/>
                  </a:lnTo>
                  <a:lnTo>
                    <a:pt x="17837" y="14186"/>
                  </a:lnTo>
                  <a:lnTo>
                    <a:pt x="17559" y="13817"/>
                  </a:lnTo>
                  <a:lnTo>
                    <a:pt x="17482" y="13385"/>
                  </a:lnTo>
                  <a:lnTo>
                    <a:pt x="17867" y="12415"/>
                  </a:lnTo>
                  <a:lnTo>
                    <a:pt x="17914" y="11460"/>
                  </a:lnTo>
                  <a:lnTo>
                    <a:pt x="16959" y="10906"/>
                  </a:lnTo>
                  <a:lnTo>
                    <a:pt x="16296" y="10135"/>
                  </a:lnTo>
                  <a:lnTo>
                    <a:pt x="16235" y="9381"/>
                  </a:lnTo>
                  <a:lnTo>
                    <a:pt x="15465" y="7425"/>
                  </a:lnTo>
                  <a:lnTo>
                    <a:pt x="15203" y="6300"/>
                  </a:lnTo>
                  <a:lnTo>
                    <a:pt x="15003" y="3528"/>
                  </a:lnTo>
                  <a:lnTo>
                    <a:pt x="14556" y="2773"/>
                  </a:lnTo>
                  <a:lnTo>
                    <a:pt x="14494" y="2203"/>
                  </a:lnTo>
                  <a:lnTo>
                    <a:pt x="13878" y="1387"/>
                  </a:lnTo>
                  <a:lnTo>
                    <a:pt x="13724" y="1464"/>
                  </a:lnTo>
                  <a:lnTo>
                    <a:pt x="12307" y="1325"/>
                  </a:lnTo>
                  <a:lnTo>
                    <a:pt x="11137" y="786"/>
                  </a:lnTo>
                  <a:lnTo>
                    <a:pt x="11167" y="309"/>
                  </a:lnTo>
                  <a:lnTo>
                    <a:pt x="10859" y="1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328;p43"/>
            <p:cNvSpPr/>
            <p:nvPr/>
          </p:nvSpPr>
          <p:spPr>
            <a:xfrm>
              <a:off x="2694075" y="2520750"/>
              <a:ext cx="415125" cy="808275"/>
            </a:xfrm>
            <a:custGeom>
              <a:avLst/>
              <a:gdLst/>
              <a:ahLst/>
              <a:cxnLst/>
              <a:rect l="l" t="t" r="r" b="b"/>
              <a:pathLst>
                <a:path w="16605" h="32331" extrusionOk="0">
                  <a:moveTo>
                    <a:pt x="4375" y="1"/>
                  </a:moveTo>
                  <a:lnTo>
                    <a:pt x="4159" y="62"/>
                  </a:lnTo>
                  <a:cubicBezTo>
                    <a:pt x="4159" y="62"/>
                    <a:pt x="3913" y="170"/>
                    <a:pt x="3774" y="309"/>
                  </a:cubicBezTo>
                  <a:cubicBezTo>
                    <a:pt x="3548" y="535"/>
                    <a:pt x="3293" y="1527"/>
                    <a:pt x="3397" y="1527"/>
                  </a:cubicBezTo>
                  <a:cubicBezTo>
                    <a:pt x="3400" y="1527"/>
                    <a:pt x="3402" y="1526"/>
                    <a:pt x="3405" y="1525"/>
                  </a:cubicBezTo>
                  <a:lnTo>
                    <a:pt x="3405" y="1525"/>
                  </a:lnTo>
                  <a:cubicBezTo>
                    <a:pt x="3405" y="1525"/>
                    <a:pt x="3728" y="1664"/>
                    <a:pt x="3282" y="1849"/>
                  </a:cubicBezTo>
                  <a:cubicBezTo>
                    <a:pt x="2850" y="2018"/>
                    <a:pt x="2742" y="2049"/>
                    <a:pt x="2742" y="2049"/>
                  </a:cubicBezTo>
                  <a:lnTo>
                    <a:pt x="2327" y="1987"/>
                  </a:lnTo>
                  <a:lnTo>
                    <a:pt x="2311" y="2234"/>
                  </a:lnTo>
                  <a:lnTo>
                    <a:pt x="1911" y="2773"/>
                  </a:lnTo>
                  <a:lnTo>
                    <a:pt x="1818" y="3050"/>
                  </a:lnTo>
                  <a:lnTo>
                    <a:pt x="1972" y="3451"/>
                  </a:lnTo>
                  <a:lnTo>
                    <a:pt x="1788" y="3713"/>
                  </a:lnTo>
                  <a:lnTo>
                    <a:pt x="1510" y="3851"/>
                  </a:lnTo>
                  <a:lnTo>
                    <a:pt x="1402" y="4359"/>
                  </a:lnTo>
                  <a:lnTo>
                    <a:pt x="1433" y="5222"/>
                  </a:lnTo>
                  <a:lnTo>
                    <a:pt x="1541" y="5776"/>
                  </a:lnTo>
                  <a:lnTo>
                    <a:pt x="1710" y="6500"/>
                  </a:lnTo>
                  <a:lnTo>
                    <a:pt x="1541" y="6978"/>
                  </a:lnTo>
                  <a:lnTo>
                    <a:pt x="1418" y="7594"/>
                  </a:lnTo>
                  <a:lnTo>
                    <a:pt x="1356" y="8041"/>
                  </a:lnTo>
                  <a:lnTo>
                    <a:pt x="1633" y="8272"/>
                  </a:lnTo>
                  <a:lnTo>
                    <a:pt x="1865" y="8980"/>
                  </a:lnTo>
                  <a:lnTo>
                    <a:pt x="1818" y="9334"/>
                  </a:lnTo>
                  <a:lnTo>
                    <a:pt x="1603" y="9951"/>
                  </a:lnTo>
                  <a:lnTo>
                    <a:pt x="1788" y="10690"/>
                  </a:lnTo>
                  <a:lnTo>
                    <a:pt x="2003" y="11398"/>
                  </a:lnTo>
                  <a:lnTo>
                    <a:pt x="2311" y="11968"/>
                  </a:lnTo>
                  <a:lnTo>
                    <a:pt x="2696" y="12430"/>
                  </a:lnTo>
                  <a:lnTo>
                    <a:pt x="2819" y="13185"/>
                  </a:lnTo>
                  <a:lnTo>
                    <a:pt x="2819" y="13971"/>
                  </a:lnTo>
                  <a:lnTo>
                    <a:pt x="2866" y="14525"/>
                  </a:lnTo>
                  <a:lnTo>
                    <a:pt x="3251" y="14956"/>
                  </a:lnTo>
                  <a:lnTo>
                    <a:pt x="3805" y="15557"/>
                  </a:lnTo>
                  <a:lnTo>
                    <a:pt x="3774" y="16589"/>
                  </a:lnTo>
                  <a:lnTo>
                    <a:pt x="3744" y="16866"/>
                  </a:lnTo>
                  <a:lnTo>
                    <a:pt x="2681" y="17375"/>
                  </a:lnTo>
                  <a:cubicBezTo>
                    <a:pt x="2250" y="17883"/>
                    <a:pt x="1541" y="18191"/>
                    <a:pt x="1464" y="18915"/>
                  </a:cubicBezTo>
                  <a:lnTo>
                    <a:pt x="1556" y="19300"/>
                  </a:lnTo>
                  <a:lnTo>
                    <a:pt x="1772" y="19469"/>
                  </a:lnTo>
                  <a:lnTo>
                    <a:pt x="1972" y="20070"/>
                  </a:lnTo>
                  <a:lnTo>
                    <a:pt x="1865" y="20717"/>
                  </a:lnTo>
                  <a:cubicBezTo>
                    <a:pt x="1649" y="21071"/>
                    <a:pt x="1325" y="21395"/>
                    <a:pt x="1341" y="21780"/>
                  </a:cubicBezTo>
                  <a:lnTo>
                    <a:pt x="1341" y="22642"/>
                  </a:lnTo>
                  <a:cubicBezTo>
                    <a:pt x="1356" y="22932"/>
                    <a:pt x="1249" y="22991"/>
                    <a:pt x="1109" y="22991"/>
                  </a:cubicBezTo>
                  <a:cubicBezTo>
                    <a:pt x="1013" y="22991"/>
                    <a:pt x="902" y="22963"/>
                    <a:pt x="805" y="22963"/>
                  </a:cubicBezTo>
                  <a:cubicBezTo>
                    <a:pt x="765" y="22963"/>
                    <a:pt x="727" y="22968"/>
                    <a:pt x="694" y="22981"/>
                  </a:cubicBezTo>
                  <a:lnTo>
                    <a:pt x="401" y="23181"/>
                  </a:lnTo>
                  <a:lnTo>
                    <a:pt x="309" y="23520"/>
                  </a:lnTo>
                  <a:cubicBezTo>
                    <a:pt x="1" y="24306"/>
                    <a:pt x="586" y="24490"/>
                    <a:pt x="940" y="24845"/>
                  </a:cubicBezTo>
                  <a:lnTo>
                    <a:pt x="956" y="25122"/>
                  </a:lnTo>
                  <a:lnTo>
                    <a:pt x="817" y="25599"/>
                  </a:lnTo>
                  <a:lnTo>
                    <a:pt x="555" y="25907"/>
                  </a:lnTo>
                  <a:lnTo>
                    <a:pt x="232" y="26092"/>
                  </a:lnTo>
                  <a:lnTo>
                    <a:pt x="124" y="26477"/>
                  </a:lnTo>
                  <a:lnTo>
                    <a:pt x="216" y="26939"/>
                  </a:lnTo>
                  <a:lnTo>
                    <a:pt x="540" y="27217"/>
                  </a:lnTo>
                  <a:lnTo>
                    <a:pt x="879" y="27586"/>
                  </a:lnTo>
                  <a:lnTo>
                    <a:pt x="632" y="28110"/>
                  </a:lnTo>
                  <a:cubicBezTo>
                    <a:pt x="432" y="28418"/>
                    <a:pt x="1" y="28726"/>
                    <a:pt x="340" y="29034"/>
                  </a:cubicBezTo>
                  <a:lnTo>
                    <a:pt x="170" y="29696"/>
                  </a:lnTo>
                  <a:lnTo>
                    <a:pt x="47" y="30236"/>
                  </a:lnTo>
                  <a:lnTo>
                    <a:pt x="278" y="31021"/>
                  </a:lnTo>
                  <a:lnTo>
                    <a:pt x="632" y="31622"/>
                  </a:lnTo>
                  <a:lnTo>
                    <a:pt x="802" y="32330"/>
                  </a:lnTo>
                  <a:lnTo>
                    <a:pt x="3790" y="32084"/>
                  </a:lnTo>
                  <a:cubicBezTo>
                    <a:pt x="4005" y="31961"/>
                    <a:pt x="4221" y="31853"/>
                    <a:pt x="4437" y="31422"/>
                  </a:cubicBezTo>
                  <a:lnTo>
                    <a:pt x="4159" y="30975"/>
                  </a:lnTo>
                  <a:lnTo>
                    <a:pt x="4082" y="30297"/>
                  </a:lnTo>
                  <a:cubicBezTo>
                    <a:pt x="4406" y="29219"/>
                    <a:pt x="4529" y="29219"/>
                    <a:pt x="5022" y="28865"/>
                  </a:cubicBezTo>
                  <a:cubicBezTo>
                    <a:pt x="5885" y="28603"/>
                    <a:pt x="6824" y="28449"/>
                    <a:pt x="7502" y="28002"/>
                  </a:cubicBezTo>
                  <a:lnTo>
                    <a:pt x="7871" y="27386"/>
                  </a:lnTo>
                  <a:lnTo>
                    <a:pt x="8287" y="26739"/>
                  </a:lnTo>
                  <a:lnTo>
                    <a:pt x="8164" y="26262"/>
                  </a:lnTo>
                  <a:lnTo>
                    <a:pt x="8441" y="25969"/>
                  </a:lnTo>
                  <a:lnTo>
                    <a:pt x="8626" y="25815"/>
                  </a:lnTo>
                  <a:lnTo>
                    <a:pt x="8426" y="24475"/>
                  </a:lnTo>
                  <a:lnTo>
                    <a:pt x="8565" y="24259"/>
                  </a:lnTo>
                  <a:cubicBezTo>
                    <a:pt x="8597" y="24263"/>
                    <a:pt x="8628" y="24265"/>
                    <a:pt x="8657" y="24265"/>
                  </a:cubicBezTo>
                  <a:cubicBezTo>
                    <a:pt x="9005" y="24265"/>
                    <a:pt x="9151" y="24023"/>
                    <a:pt x="9350" y="23782"/>
                  </a:cubicBezTo>
                  <a:cubicBezTo>
                    <a:pt x="9550" y="23535"/>
                    <a:pt x="9920" y="23458"/>
                    <a:pt x="10336" y="23304"/>
                  </a:cubicBezTo>
                  <a:lnTo>
                    <a:pt x="10798" y="22873"/>
                  </a:lnTo>
                  <a:lnTo>
                    <a:pt x="11337" y="22211"/>
                  </a:lnTo>
                  <a:lnTo>
                    <a:pt x="12816" y="21102"/>
                  </a:lnTo>
                  <a:lnTo>
                    <a:pt x="13832" y="19331"/>
                  </a:lnTo>
                  <a:lnTo>
                    <a:pt x="14186" y="18483"/>
                  </a:lnTo>
                  <a:lnTo>
                    <a:pt x="14464" y="18360"/>
                  </a:lnTo>
                  <a:lnTo>
                    <a:pt x="14849" y="18345"/>
                  </a:lnTo>
                  <a:lnTo>
                    <a:pt x="15311" y="18114"/>
                  </a:lnTo>
                  <a:lnTo>
                    <a:pt x="15757" y="17867"/>
                  </a:lnTo>
                  <a:lnTo>
                    <a:pt x="16343" y="17683"/>
                  </a:lnTo>
                  <a:lnTo>
                    <a:pt x="16605" y="17590"/>
                  </a:lnTo>
                  <a:lnTo>
                    <a:pt x="16374" y="17159"/>
                  </a:lnTo>
                  <a:lnTo>
                    <a:pt x="16281" y="16589"/>
                  </a:lnTo>
                  <a:lnTo>
                    <a:pt x="15989" y="16019"/>
                  </a:lnTo>
                  <a:lnTo>
                    <a:pt x="15804" y="15249"/>
                  </a:lnTo>
                  <a:lnTo>
                    <a:pt x="15449" y="8118"/>
                  </a:lnTo>
                  <a:lnTo>
                    <a:pt x="14849" y="7779"/>
                  </a:lnTo>
                  <a:lnTo>
                    <a:pt x="14310" y="7594"/>
                  </a:lnTo>
                  <a:lnTo>
                    <a:pt x="13694" y="7671"/>
                  </a:lnTo>
                  <a:lnTo>
                    <a:pt x="13339" y="7425"/>
                  </a:lnTo>
                  <a:lnTo>
                    <a:pt x="13000" y="7271"/>
                  </a:lnTo>
                  <a:lnTo>
                    <a:pt x="12508" y="7317"/>
                  </a:lnTo>
                  <a:lnTo>
                    <a:pt x="11922" y="7378"/>
                  </a:lnTo>
                  <a:lnTo>
                    <a:pt x="11645" y="7117"/>
                  </a:lnTo>
                  <a:lnTo>
                    <a:pt x="11106" y="6439"/>
                  </a:lnTo>
                  <a:lnTo>
                    <a:pt x="10783" y="6316"/>
                  </a:lnTo>
                  <a:lnTo>
                    <a:pt x="8919" y="6254"/>
                  </a:lnTo>
                  <a:cubicBezTo>
                    <a:pt x="8919" y="6254"/>
                    <a:pt x="8349" y="5776"/>
                    <a:pt x="8241" y="5699"/>
                  </a:cubicBezTo>
                  <a:cubicBezTo>
                    <a:pt x="8118" y="5622"/>
                    <a:pt x="8087" y="5145"/>
                    <a:pt x="8087" y="5145"/>
                  </a:cubicBezTo>
                  <a:lnTo>
                    <a:pt x="7979" y="4822"/>
                  </a:lnTo>
                  <a:lnTo>
                    <a:pt x="7610" y="4375"/>
                  </a:lnTo>
                  <a:lnTo>
                    <a:pt x="6732" y="3435"/>
                  </a:lnTo>
                  <a:lnTo>
                    <a:pt x="6223" y="3050"/>
                  </a:lnTo>
                  <a:cubicBezTo>
                    <a:pt x="6223" y="3050"/>
                    <a:pt x="6054" y="2942"/>
                    <a:pt x="5715" y="2696"/>
                  </a:cubicBezTo>
                  <a:cubicBezTo>
                    <a:pt x="5376" y="2434"/>
                    <a:pt x="5268" y="2142"/>
                    <a:pt x="5130" y="2018"/>
                  </a:cubicBezTo>
                  <a:cubicBezTo>
                    <a:pt x="4976" y="1910"/>
                    <a:pt x="4822" y="2049"/>
                    <a:pt x="4837" y="1726"/>
                  </a:cubicBezTo>
                  <a:cubicBezTo>
                    <a:pt x="4868" y="1418"/>
                    <a:pt x="4699" y="1002"/>
                    <a:pt x="4699" y="1002"/>
                  </a:cubicBezTo>
                  <a:lnTo>
                    <a:pt x="4375" y="1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329;p43"/>
            <p:cNvSpPr/>
            <p:nvPr/>
          </p:nvSpPr>
          <p:spPr>
            <a:xfrm>
              <a:off x="3055275" y="2291650"/>
              <a:ext cx="596100" cy="695425"/>
            </a:xfrm>
            <a:custGeom>
              <a:avLst/>
              <a:gdLst/>
              <a:ahLst/>
              <a:cxnLst/>
              <a:rect l="l" t="t" r="r" b="b"/>
              <a:pathLst>
                <a:path w="23844" h="27817" extrusionOk="0">
                  <a:moveTo>
                    <a:pt x="23535" y="0"/>
                  </a:moveTo>
                  <a:lnTo>
                    <a:pt x="14663" y="324"/>
                  </a:lnTo>
                  <a:lnTo>
                    <a:pt x="14879" y="6685"/>
                  </a:lnTo>
                  <a:cubicBezTo>
                    <a:pt x="7917" y="6993"/>
                    <a:pt x="0" y="7332"/>
                    <a:pt x="16" y="7455"/>
                  </a:cubicBezTo>
                  <a:lnTo>
                    <a:pt x="46" y="8271"/>
                  </a:lnTo>
                  <a:cubicBezTo>
                    <a:pt x="124" y="8641"/>
                    <a:pt x="247" y="8934"/>
                    <a:pt x="462" y="9088"/>
                  </a:cubicBezTo>
                  <a:cubicBezTo>
                    <a:pt x="601" y="11798"/>
                    <a:pt x="709" y="14494"/>
                    <a:pt x="940" y="17328"/>
                  </a:cubicBezTo>
                  <a:lnTo>
                    <a:pt x="1371" y="17359"/>
                  </a:lnTo>
                  <a:lnTo>
                    <a:pt x="1895" y="17420"/>
                  </a:lnTo>
                  <a:lnTo>
                    <a:pt x="2157" y="17436"/>
                  </a:lnTo>
                  <a:lnTo>
                    <a:pt x="2680" y="17328"/>
                  </a:lnTo>
                  <a:lnTo>
                    <a:pt x="2942" y="17343"/>
                  </a:lnTo>
                  <a:lnTo>
                    <a:pt x="3358" y="17898"/>
                  </a:lnTo>
                  <a:lnTo>
                    <a:pt x="3435" y="18221"/>
                  </a:lnTo>
                  <a:lnTo>
                    <a:pt x="3358" y="18745"/>
                  </a:lnTo>
                  <a:lnTo>
                    <a:pt x="2927" y="19284"/>
                  </a:lnTo>
                  <a:lnTo>
                    <a:pt x="2619" y="19962"/>
                  </a:lnTo>
                  <a:lnTo>
                    <a:pt x="2434" y="20347"/>
                  </a:lnTo>
                  <a:lnTo>
                    <a:pt x="2773" y="20855"/>
                  </a:lnTo>
                  <a:lnTo>
                    <a:pt x="3450" y="21286"/>
                  </a:lnTo>
                  <a:lnTo>
                    <a:pt x="3866" y="21625"/>
                  </a:lnTo>
                  <a:lnTo>
                    <a:pt x="4852" y="21487"/>
                  </a:lnTo>
                  <a:lnTo>
                    <a:pt x="5376" y="21841"/>
                  </a:lnTo>
                  <a:lnTo>
                    <a:pt x="5992" y="21702"/>
                  </a:lnTo>
                  <a:lnTo>
                    <a:pt x="6454" y="21856"/>
                  </a:lnTo>
                  <a:lnTo>
                    <a:pt x="6546" y="22441"/>
                  </a:lnTo>
                  <a:lnTo>
                    <a:pt x="6870" y="22734"/>
                  </a:lnTo>
                  <a:lnTo>
                    <a:pt x="7671" y="22765"/>
                  </a:lnTo>
                  <a:lnTo>
                    <a:pt x="8733" y="23489"/>
                  </a:lnTo>
                  <a:lnTo>
                    <a:pt x="9119" y="23905"/>
                  </a:lnTo>
                  <a:lnTo>
                    <a:pt x="9365" y="24197"/>
                  </a:lnTo>
                  <a:lnTo>
                    <a:pt x="9812" y="24367"/>
                  </a:lnTo>
                  <a:lnTo>
                    <a:pt x="11922" y="24444"/>
                  </a:lnTo>
                  <a:lnTo>
                    <a:pt x="12461" y="24675"/>
                  </a:lnTo>
                  <a:lnTo>
                    <a:pt x="13015" y="24813"/>
                  </a:lnTo>
                  <a:lnTo>
                    <a:pt x="13339" y="24598"/>
                  </a:lnTo>
                  <a:lnTo>
                    <a:pt x="13739" y="24505"/>
                  </a:lnTo>
                  <a:cubicBezTo>
                    <a:pt x="13739" y="24505"/>
                    <a:pt x="13768" y="24502"/>
                    <a:pt x="13813" y="24502"/>
                  </a:cubicBezTo>
                  <a:cubicBezTo>
                    <a:pt x="13902" y="24502"/>
                    <a:pt x="14052" y="24516"/>
                    <a:pt x="14155" y="24598"/>
                  </a:cubicBezTo>
                  <a:cubicBezTo>
                    <a:pt x="14325" y="24721"/>
                    <a:pt x="15156" y="24721"/>
                    <a:pt x="15156" y="24721"/>
                  </a:cubicBezTo>
                  <a:lnTo>
                    <a:pt x="16774" y="24582"/>
                  </a:lnTo>
                  <a:lnTo>
                    <a:pt x="18437" y="24798"/>
                  </a:lnTo>
                  <a:lnTo>
                    <a:pt x="20516" y="25584"/>
                  </a:lnTo>
                  <a:lnTo>
                    <a:pt x="21887" y="26307"/>
                  </a:lnTo>
                  <a:lnTo>
                    <a:pt x="22780" y="27324"/>
                  </a:lnTo>
                  <a:lnTo>
                    <a:pt x="23474" y="27817"/>
                  </a:lnTo>
                  <a:lnTo>
                    <a:pt x="23843" y="27725"/>
                  </a:lnTo>
                  <a:cubicBezTo>
                    <a:pt x="23828" y="18437"/>
                    <a:pt x="23643" y="9288"/>
                    <a:pt x="23535" y="0"/>
                  </a:cubicBez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330;p43"/>
            <p:cNvSpPr/>
            <p:nvPr/>
          </p:nvSpPr>
          <p:spPr>
            <a:xfrm>
              <a:off x="2709475" y="2723675"/>
              <a:ext cx="1015450" cy="740875"/>
            </a:xfrm>
            <a:custGeom>
              <a:avLst/>
              <a:gdLst/>
              <a:ahLst/>
              <a:cxnLst/>
              <a:rect l="l" t="t" r="r" b="b"/>
              <a:pathLst>
                <a:path w="40618" h="29635" extrusionOk="0">
                  <a:moveTo>
                    <a:pt x="16636" y="1"/>
                  </a:moveTo>
                  <a:lnTo>
                    <a:pt x="16358" y="47"/>
                  </a:lnTo>
                  <a:lnTo>
                    <a:pt x="16112" y="170"/>
                  </a:lnTo>
                  <a:lnTo>
                    <a:pt x="15742" y="124"/>
                  </a:lnTo>
                  <a:lnTo>
                    <a:pt x="15388" y="16"/>
                  </a:lnTo>
                  <a:lnTo>
                    <a:pt x="14803" y="78"/>
                  </a:lnTo>
                  <a:lnTo>
                    <a:pt x="15172" y="7471"/>
                  </a:lnTo>
                  <a:lnTo>
                    <a:pt x="15434" y="7933"/>
                  </a:lnTo>
                  <a:lnTo>
                    <a:pt x="15665" y="8457"/>
                  </a:lnTo>
                  <a:lnTo>
                    <a:pt x="15742" y="9011"/>
                  </a:lnTo>
                  <a:lnTo>
                    <a:pt x="15989" y="9458"/>
                  </a:lnTo>
                  <a:lnTo>
                    <a:pt x="15927" y="9658"/>
                  </a:lnTo>
                  <a:lnTo>
                    <a:pt x="15373" y="9673"/>
                  </a:lnTo>
                  <a:lnTo>
                    <a:pt x="14957" y="9904"/>
                  </a:lnTo>
                  <a:lnTo>
                    <a:pt x="14448" y="10259"/>
                  </a:lnTo>
                  <a:lnTo>
                    <a:pt x="13817" y="10320"/>
                  </a:lnTo>
                  <a:lnTo>
                    <a:pt x="13493" y="10567"/>
                  </a:lnTo>
                  <a:lnTo>
                    <a:pt x="13108" y="11337"/>
                  </a:lnTo>
                  <a:lnTo>
                    <a:pt x="12384" y="12661"/>
                  </a:lnTo>
                  <a:lnTo>
                    <a:pt x="10290" y="14464"/>
                  </a:lnTo>
                  <a:lnTo>
                    <a:pt x="9828" y="15095"/>
                  </a:lnTo>
                  <a:lnTo>
                    <a:pt x="9227" y="15372"/>
                  </a:lnTo>
                  <a:lnTo>
                    <a:pt x="8996" y="15357"/>
                  </a:lnTo>
                  <a:lnTo>
                    <a:pt x="8749" y="15665"/>
                  </a:lnTo>
                  <a:lnTo>
                    <a:pt x="8518" y="15927"/>
                  </a:lnTo>
                  <a:lnTo>
                    <a:pt x="7979" y="16173"/>
                  </a:lnTo>
                  <a:lnTo>
                    <a:pt x="7795" y="16512"/>
                  </a:lnTo>
                  <a:lnTo>
                    <a:pt x="7964" y="17790"/>
                  </a:lnTo>
                  <a:lnTo>
                    <a:pt x="7625" y="18068"/>
                  </a:lnTo>
                  <a:lnTo>
                    <a:pt x="7579" y="18576"/>
                  </a:lnTo>
                  <a:lnTo>
                    <a:pt x="7286" y="19377"/>
                  </a:lnTo>
                  <a:lnTo>
                    <a:pt x="6747" y="19901"/>
                  </a:lnTo>
                  <a:lnTo>
                    <a:pt x="5346" y="20332"/>
                  </a:lnTo>
                  <a:lnTo>
                    <a:pt x="4421" y="20732"/>
                  </a:lnTo>
                  <a:lnTo>
                    <a:pt x="4129" y="20871"/>
                  </a:lnTo>
                  <a:lnTo>
                    <a:pt x="3697" y="21395"/>
                  </a:lnTo>
                  <a:lnTo>
                    <a:pt x="3451" y="21965"/>
                  </a:lnTo>
                  <a:lnTo>
                    <a:pt x="3590" y="22658"/>
                  </a:lnTo>
                  <a:lnTo>
                    <a:pt x="3728" y="23320"/>
                  </a:lnTo>
                  <a:lnTo>
                    <a:pt x="3528" y="23597"/>
                  </a:lnTo>
                  <a:lnTo>
                    <a:pt x="3174" y="23936"/>
                  </a:lnTo>
                  <a:lnTo>
                    <a:pt x="2280" y="23951"/>
                  </a:lnTo>
                  <a:lnTo>
                    <a:pt x="201" y="24182"/>
                  </a:lnTo>
                  <a:lnTo>
                    <a:pt x="63" y="24645"/>
                  </a:lnTo>
                  <a:lnTo>
                    <a:pt x="1" y="25368"/>
                  </a:lnTo>
                  <a:lnTo>
                    <a:pt x="355" y="26370"/>
                  </a:lnTo>
                  <a:lnTo>
                    <a:pt x="525" y="27171"/>
                  </a:lnTo>
                  <a:lnTo>
                    <a:pt x="709" y="28449"/>
                  </a:lnTo>
                  <a:lnTo>
                    <a:pt x="1125" y="29142"/>
                  </a:lnTo>
                  <a:lnTo>
                    <a:pt x="1156" y="29635"/>
                  </a:lnTo>
                  <a:cubicBezTo>
                    <a:pt x="15003" y="28526"/>
                    <a:pt x="20656" y="27509"/>
                    <a:pt x="30806" y="27463"/>
                  </a:cubicBezTo>
                  <a:cubicBezTo>
                    <a:pt x="30744" y="27124"/>
                    <a:pt x="30790" y="26678"/>
                    <a:pt x="30790" y="26678"/>
                  </a:cubicBezTo>
                  <a:lnTo>
                    <a:pt x="30852" y="26631"/>
                  </a:lnTo>
                  <a:lnTo>
                    <a:pt x="30775" y="26570"/>
                  </a:lnTo>
                  <a:lnTo>
                    <a:pt x="30790" y="26447"/>
                  </a:lnTo>
                  <a:lnTo>
                    <a:pt x="30975" y="26231"/>
                  </a:lnTo>
                  <a:lnTo>
                    <a:pt x="30975" y="25738"/>
                  </a:lnTo>
                  <a:lnTo>
                    <a:pt x="30914" y="25661"/>
                  </a:lnTo>
                  <a:lnTo>
                    <a:pt x="30867" y="24598"/>
                  </a:lnTo>
                  <a:lnTo>
                    <a:pt x="31006" y="24444"/>
                  </a:lnTo>
                  <a:lnTo>
                    <a:pt x="30975" y="24275"/>
                  </a:lnTo>
                  <a:lnTo>
                    <a:pt x="30821" y="24044"/>
                  </a:lnTo>
                  <a:lnTo>
                    <a:pt x="30621" y="23690"/>
                  </a:lnTo>
                  <a:lnTo>
                    <a:pt x="30467" y="23397"/>
                  </a:lnTo>
                  <a:lnTo>
                    <a:pt x="30451" y="23043"/>
                  </a:lnTo>
                  <a:lnTo>
                    <a:pt x="30344" y="22950"/>
                  </a:lnTo>
                  <a:lnTo>
                    <a:pt x="30374" y="22550"/>
                  </a:lnTo>
                  <a:lnTo>
                    <a:pt x="30267" y="22473"/>
                  </a:lnTo>
                  <a:lnTo>
                    <a:pt x="30282" y="22396"/>
                  </a:lnTo>
                  <a:lnTo>
                    <a:pt x="30220" y="22380"/>
                  </a:lnTo>
                  <a:lnTo>
                    <a:pt x="30220" y="21841"/>
                  </a:lnTo>
                  <a:lnTo>
                    <a:pt x="30128" y="21780"/>
                  </a:lnTo>
                  <a:lnTo>
                    <a:pt x="30143" y="21410"/>
                  </a:lnTo>
                  <a:lnTo>
                    <a:pt x="30036" y="21425"/>
                  </a:lnTo>
                  <a:lnTo>
                    <a:pt x="30036" y="21425"/>
                  </a:lnTo>
                  <a:lnTo>
                    <a:pt x="30082" y="20948"/>
                  </a:lnTo>
                  <a:lnTo>
                    <a:pt x="30267" y="20393"/>
                  </a:lnTo>
                  <a:lnTo>
                    <a:pt x="30374" y="20070"/>
                  </a:lnTo>
                  <a:lnTo>
                    <a:pt x="30606" y="19839"/>
                  </a:lnTo>
                  <a:lnTo>
                    <a:pt x="30698" y="19593"/>
                  </a:lnTo>
                  <a:lnTo>
                    <a:pt x="31175" y="19639"/>
                  </a:lnTo>
                  <a:lnTo>
                    <a:pt x="31175" y="19639"/>
                  </a:lnTo>
                  <a:lnTo>
                    <a:pt x="31068" y="19454"/>
                  </a:lnTo>
                  <a:lnTo>
                    <a:pt x="30960" y="19315"/>
                  </a:lnTo>
                  <a:lnTo>
                    <a:pt x="31222" y="19284"/>
                  </a:lnTo>
                  <a:lnTo>
                    <a:pt x="31761" y="19439"/>
                  </a:lnTo>
                  <a:cubicBezTo>
                    <a:pt x="31747" y="19607"/>
                    <a:pt x="31668" y="19751"/>
                    <a:pt x="31432" y="19751"/>
                  </a:cubicBezTo>
                  <a:cubicBezTo>
                    <a:pt x="31409" y="19751"/>
                    <a:pt x="31386" y="19749"/>
                    <a:pt x="31360" y="19747"/>
                  </a:cubicBezTo>
                  <a:cubicBezTo>
                    <a:pt x="31356" y="19746"/>
                    <a:pt x="31353" y="19746"/>
                    <a:pt x="31349" y="19746"/>
                  </a:cubicBezTo>
                  <a:cubicBezTo>
                    <a:pt x="31184" y="19746"/>
                    <a:pt x="31129" y="20059"/>
                    <a:pt x="31448" y="20059"/>
                  </a:cubicBezTo>
                  <a:cubicBezTo>
                    <a:pt x="31469" y="20059"/>
                    <a:pt x="31491" y="20057"/>
                    <a:pt x="31514" y="20055"/>
                  </a:cubicBezTo>
                  <a:lnTo>
                    <a:pt x="31530" y="19947"/>
                  </a:lnTo>
                  <a:lnTo>
                    <a:pt x="32007" y="19931"/>
                  </a:lnTo>
                  <a:lnTo>
                    <a:pt x="32053" y="20070"/>
                  </a:lnTo>
                  <a:cubicBezTo>
                    <a:pt x="32109" y="20072"/>
                    <a:pt x="32158" y="20072"/>
                    <a:pt x="32203" y="20072"/>
                  </a:cubicBezTo>
                  <a:cubicBezTo>
                    <a:pt x="32281" y="20072"/>
                    <a:pt x="32344" y="20071"/>
                    <a:pt x="32398" y="20071"/>
                  </a:cubicBezTo>
                  <a:cubicBezTo>
                    <a:pt x="32581" y="20071"/>
                    <a:pt x="32667" y="20091"/>
                    <a:pt x="32962" y="20270"/>
                  </a:cubicBezTo>
                  <a:lnTo>
                    <a:pt x="33162" y="20255"/>
                  </a:lnTo>
                  <a:lnTo>
                    <a:pt x="33162" y="20378"/>
                  </a:lnTo>
                  <a:lnTo>
                    <a:pt x="33393" y="20409"/>
                  </a:lnTo>
                  <a:lnTo>
                    <a:pt x="33624" y="20594"/>
                  </a:lnTo>
                  <a:lnTo>
                    <a:pt x="33917" y="20686"/>
                  </a:lnTo>
                  <a:lnTo>
                    <a:pt x="34179" y="20979"/>
                  </a:lnTo>
                  <a:lnTo>
                    <a:pt x="34518" y="20994"/>
                  </a:lnTo>
                  <a:lnTo>
                    <a:pt x="34626" y="21117"/>
                  </a:lnTo>
                  <a:lnTo>
                    <a:pt x="34857" y="21071"/>
                  </a:lnTo>
                  <a:lnTo>
                    <a:pt x="35611" y="21502"/>
                  </a:lnTo>
                  <a:lnTo>
                    <a:pt x="35889" y="21780"/>
                  </a:lnTo>
                  <a:lnTo>
                    <a:pt x="37968" y="21764"/>
                  </a:lnTo>
                  <a:cubicBezTo>
                    <a:pt x="38063" y="21705"/>
                    <a:pt x="38285" y="21687"/>
                    <a:pt x="38523" y="21687"/>
                  </a:cubicBezTo>
                  <a:cubicBezTo>
                    <a:pt x="38903" y="21687"/>
                    <a:pt x="39323" y="21733"/>
                    <a:pt x="39323" y="21733"/>
                  </a:cubicBezTo>
                  <a:lnTo>
                    <a:pt x="39678" y="21518"/>
                  </a:lnTo>
                  <a:cubicBezTo>
                    <a:pt x="39986" y="21271"/>
                    <a:pt x="40155" y="21010"/>
                    <a:pt x="40617" y="20856"/>
                  </a:cubicBezTo>
                  <a:lnTo>
                    <a:pt x="40078" y="20209"/>
                  </a:lnTo>
                  <a:lnTo>
                    <a:pt x="39647" y="19623"/>
                  </a:lnTo>
                  <a:lnTo>
                    <a:pt x="39169" y="19377"/>
                  </a:lnTo>
                  <a:cubicBezTo>
                    <a:pt x="38661" y="18961"/>
                    <a:pt x="37706" y="18853"/>
                    <a:pt x="37721" y="18437"/>
                  </a:cubicBezTo>
                  <a:lnTo>
                    <a:pt x="37691" y="10505"/>
                  </a:lnTo>
                  <a:lnTo>
                    <a:pt x="36705" y="10135"/>
                  </a:lnTo>
                  <a:lnTo>
                    <a:pt x="36243" y="9365"/>
                  </a:lnTo>
                  <a:lnTo>
                    <a:pt x="35026" y="8549"/>
                  </a:lnTo>
                  <a:lnTo>
                    <a:pt x="33994" y="8179"/>
                  </a:lnTo>
                  <a:lnTo>
                    <a:pt x="32885" y="7748"/>
                  </a:lnTo>
                  <a:lnTo>
                    <a:pt x="31499" y="7378"/>
                  </a:lnTo>
                  <a:lnTo>
                    <a:pt x="29866" y="7301"/>
                  </a:lnTo>
                  <a:lnTo>
                    <a:pt x="28619" y="7471"/>
                  </a:lnTo>
                  <a:lnTo>
                    <a:pt x="27725" y="7271"/>
                  </a:lnTo>
                  <a:lnTo>
                    <a:pt x="27433" y="7178"/>
                  </a:lnTo>
                  <a:lnTo>
                    <a:pt x="27186" y="7286"/>
                  </a:lnTo>
                  <a:lnTo>
                    <a:pt x="26724" y="7440"/>
                  </a:lnTo>
                  <a:lnTo>
                    <a:pt x="26308" y="7440"/>
                  </a:lnTo>
                  <a:lnTo>
                    <a:pt x="25800" y="7194"/>
                  </a:lnTo>
                  <a:lnTo>
                    <a:pt x="24106" y="7117"/>
                  </a:lnTo>
                  <a:lnTo>
                    <a:pt x="23459" y="6993"/>
                  </a:lnTo>
                  <a:lnTo>
                    <a:pt x="23166" y="6916"/>
                  </a:lnTo>
                  <a:lnTo>
                    <a:pt x="22812" y="6500"/>
                  </a:lnTo>
                  <a:lnTo>
                    <a:pt x="22612" y="6208"/>
                  </a:lnTo>
                  <a:lnTo>
                    <a:pt x="21472" y="5469"/>
                  </a:lnTo>
                  <a:lnTo>
                    <a:pt x="21010" y="5453"/>
                  </a:lnTo>
                  <a:lnTo>
                    <a:pt x="20656" y="5330"/>
                  </a:lnTo>
                  <a:lnTo>
                    <a:pt x="20409" y="5160"/>
                  </a:lnTo>
                  <a:lnTo>
                    <a:pt x="20301" y="4745"/>
                  </a:lnTo>
                  <a:lnTo>
                    <a:pt x="20070" y="4498"/>
                  </a:lnTo>
                  <a:lnTo>
                    <a:pt x="19470" y="4467"/>
                  </a:lnTo>
                  <a:lnTo>
                    <a:pt x="18699" y="4498"/>
                  </a:lnTo>
                  <a:lnTo>
                    <a:pt x="18299" y="4406"/>
                  </a:lnTo>
                  <a:lnTo>
                    <a:pt x="17344" y="4175"/>
                  </a:lnTo>
                  <a:lnTo>
                    <a:pt x="17144" y="3959"/>
                  </a:lnTo>
                  <a:lnTo>
                    <a:pt x="16774" y="3512"/>
                  </a:lnTo>
                  <a:lnTo>
                    <a:pt x="16420" y="2943"/>
                  </a:lnTo>
                  <a:lnTo>
                    <a:pt x="17021" y="1880"/>
                  </a:lnTo>
                  <a:lnTo>
                    <a:pt x="17252" y="1171"/>
                  </a:lnTo>
                  <a:lnTo>
                    <a:pt x="17221" y="740"/>
                  </a:lnTo>
                  <a:lnTo>
                    <a:pt x="17067" y="463"/>
                  </a:lnTo>
                  <a:lnTo>
                    <a:pt x="16851" y="185"/>
                  </a:lnTo>
                  <a:lnTo>
                    <a:pt x="16636" y="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331;p43"/>
            <p:cNvSpPr/>
            <p:nvPr/>
          </p:nvSpPr>
          <p:spPr>
            <a:xfrm>
              <a:off x="2693325" y="3408325"/>
              <a:ext cx="952275" cy="673100"/>
            </a:xfrm>
            <a:custGeom>
              <a:avLst/>
              <a:gdLst/>
              <a:ahLst/>
              <a:cxnLst/>
              <a:rect l="l" t="t" r="r" b="b"/>
              <a:pathLst>
                <a:path w="38091" h="26924" extrusionOk="0">
                  <a:moveTo>
                    <a:pt x="36997" y="0"/>
                  </a:moveTo>
                  <a:lnTo>
                    <a:pt x="36950" y="108"/>
                  </a:lnTo>
                  <a:lnTo>
                    <a:pt x="36719" y="200"/>
                  </a:lnTo>
                  <a:lnTo>
                    <a:pt x="36565" y="216"/>
                  </a:lnTo>
                  <a:lnTo>
                    <a:pt x="36350" y="385"/>
                  </a:lnTo>
                  <a:lnTo>
                    <a:pt x="36011" y="570"/>
                  </a:lnTo>
                  <a:lnTo>
                    <a:pt x="35918" y="739"/>
                  </a:lnTo>
                  <a:lnTo>
                    <a:pt x="35549" y="878"/>
                  </a:lnTo>
                  <a:lnTo>
                    <a:pt x="35087" y="1078"/>
                  </a:lnTo>
                  <a:lnTo>
                    <a:pt x="34748" y="1186"/>
                  </a:lnTo>
                  <a:lnTo>
                    <a:pt x="34501" y="1232"/>
                  </a:lnTo>
                  <a:lnTo>
                    <a:pt x="34471" y="1279"/>
                  </a:lnTo>
                  <a:lnTo>
                    <a:pt x="34748" y="1325"/>
                  </a:lnTo>
                  <a:lnTo>
                    <a:pt x="35025" y="1279"/>
                  </a:lnTo>
                  <a:lnTo>
                    <a:pt x="35595" y="1202"/>
                  </a:lnTo>
                  <a:cubicBezTo>
                    <a:pt x="35595" y="1202"/>
                    <a:pt x="35657" y="1263"/>
                    <a:pt x="35718" y="1263"/>
                  </a:cubicBezTo>
                  <a:cubicBezTo>
                    <a:pt x="35795" y="1263"/>
                    <a:pt x="35811" y="1525"/>
                    <a:pt x="35811" y="1525"/>
                  </a:cubicBezTo>
                  <a:lnTo>
                    <a:pt x="35918" y="1818"/>
                  </a:lnTo>
                  <a:lnTo>
                    <a:pt x="36011" y="1972"/>
                  </a:lnTo>
                  <a:lnTo>
                    <a:pt x="35918" y="2095"/>
                  </a:lnTo>
                  <a:lnTo>
                    <a:pt x="35764" y="2172"/>
                  </a:lnTo>
                  <a:lnTo>
                    <a:pt x="35657" y="2326"/>
                  </a:lnTo>
                  <a:lnTo>
                    <a:pt x="35102" y="2357"/>
                  </a:lnTo>
                  <a:lnTo>
                    <a:pt x="34871" y="2249"/>
                  </a:lnTo>
                  <a:lnTo>
                    <a:pt x="34702" y="2295"/>
                  </a:lnTo>
                  <a:lnTo>
                    <a:pt x="34625" y="2465"/>
                  </a:lnTo>
                  <a:lnTo>
                    <a:pt x="34347" y="2511"/>
                  </a:lnTo>
                  <a:lnTo>
                    <a:pt x="33685" y="2511"/>
                  </a:lnTo>
                  <a:lnTo>
                    <a:pt x="33469" y="2465"/>
                  </a:lnTo>
                  <a:lnTo>
                    <a:pt x="33408" y="2357"/>
                  </a:lnTo>
                  <a:lnTo>
                    <a:pt x="33654" y="2264"/>
                  </a:lnTo>
                  <a:lnTo>
                    <a:pt x="33716" y="2002"/>
                  </a:lnTo>
                  <a:lnTo>
                    <a:pt x="33700" y="1802"/>
                  </a:lnTo>
                  <a:lnTo>
                    <a:pt x="33901" y="1479"/>
                  </a:lnTo>
                  <a:lnTo>
                    <a:pt x="34116" y="1263"/>
                  </a:lnTo>
                  <a:lnTo>
                    <a:pt x="33531" y="1263"/>
                  </a:lnTo>
                  <a:lnTo>
                    <a:pt x="33208" y="1186"/>
                  </a:lnTo>
                  <a:lnTo>
                    <a:pt x="33007" y="1309"/>
                  </a:lnTo>
                  <a:lnTo>
                    <a:pt x="32761" y="1171"/>
                  </a:lnTo>
                  <a:lnTo>
                    <a:pt x="32561" y="1125"/>
                  </a:lnTo>
                  <a:lnTo>
                    <a:pt x="32345" y="1032"/>
                  </a:lnTo>
                  <a:lnTo>
                    <a:pt x="32222" y="1017"/>
                  </a:lnTo>
                  <a:lnTo>
                    <a:pt x="31991" y="878"/>
                  </a:lnTo>
                  <a:lnTo>
                    <a:pt x="31821" y="755"/>
                  </a:lnTo>
                  <a:lnTo>
                    <a:pt x="31606" y="524"/>
                  </a:lnTo>
                  <a:lnTo>
                    <a:pt x="31483" y="108"/>
                  </a:lnTo>
                  <a:cubicBezTo>
                    <a:pt x="30935" y="74"/>
                    <a:pt x="30313" y="58"/>
                    <a:pt x="29623" y="58"/>
                  </a:cubicBezTo>
                  <a:cubicBezTo>
                    <a:pt x="23804" y="58"/>
                    <a:pt x="13144" y="1202"/>
                    <a:pt x="1771" y="2249"/>
                  </a:cubicBezTo>
                  <a:lnTo>
                    <a:pt x="1740" y="2711"/>
                  </a:lnTo>
                  <a:lnTo>
                    <a:pt x="1402" y="2927"/>
                  </a:lnTo>
                  <a:lnTo>
                    <a:pt x="1171" y="3004"/>
                  </a:lnTo>
                  <a:lnTo>
                    <a:pt x="585" y="3373"/>
                  </a:lnTo>
                  <a:lnTo>
                    <a:pt x="277" y="3666"/>
                  </a:lnTo>
                  <a:lnTo>
                    <a:pt x="139" y="4036"/>
                  </a:lnTo>
                  <a:lnTo>
                    <a:pt x="0" y="4513"/>
                  </a:lnTo>
                  <a:lnTo>
                    <a:pt x="46" y="5006"/>
                  </a:lnTo>
                  <a:lnTo>
                    <a:pt x="293" y="5175"/>
                  </a:lnTo>
                  <a:lnTo>
                    <a:pt x="570" y="5098"/>
                  </a:lnTo>
                  <a:lnTo>
                    <a:pt x="801" y="5129"/>
                  </a:lnTo>
                  <a:cubicBezTo>
                    <a:pt x="801" y="5129"/>
                    <a:pt x="786" y="5360"/>
                    <a:pt x="801" y="5453"/>
                  </a:cubicBezTo>
                  <a:cubicBezTo>
                    <a:pt x="816" y="5545"/>
                    <a:pt x="709" y="6238"/>
                    <a:pt x="709" y="6238"/>
                  </a:cubicBezTo>
                  <a:lnTo>
                    <a:pt x="555" y="6592"/>
                  </a:lnTo>
                  <a:lnTo>
                    <a:pt x="462" y="7039"/>
                  </a:lnTo>
                  <a:lnTo>
                    <a:pt x="447" y="7393"/>
                  </a:lnTo>
                  <a:lnTo>
                    <a:pt x="632" y="7932"/>
                  </a:lnTo>
                  <a:lnTo>
                    <a:pt x="1063" y="8394"/>
                  </a:lnTo>
                  <a:lnTo>
                    <a:pt x="1586" y="8857"/>
                  </a:lnTo>
                  <a:lnTo>
                    <a:pt x="1756" y="9134"/>
                  </a:lnTo>
                  <a:lnTo>
                    <a:pt x="1710" y="9396"/>
                  </a:lnTo>
                  <a:lnTo>
                    <a:pt x="1864" y="9627"/>
                  </a:lnTo>
                  <a:lnTo>
                    <a:pt x="2249" y="9858"/>
                  </a:lnTo>
                  <a:lnTo>
                    <a:pt x="2572" y="10012"/>
                  </a:lnTo>
                  <a:lnTo>
                    <a:pt x="2557" y="10304"/>
                  </a:lnTo>
                  <a:lnTo>
                    <a:pt x="2449" y="10705"/>
                  </a:lnTo>
                  <a:lnTo>
                    <a:pt x="2310" y="10951"/>
                  </a:lnTo>
                  <a:cubicBezTo>
                    <a:pt x="2310" y="10951"/>
                    <a:pt x="2156" y="11152"/>
                    <a:pt x="2187" y="11229"/>
                  </a:cubicBezTo>
                  <a:cubicBezTo>
                    <a:pt x="2218" y="11321"/>
                    <a:pt x="2126" y="11768"/>
                    <a:pt x="2126" y="11768"/>
                  </a:cubicBezTo>
                  <a:lnTo>
                    <a:pt x="2249" y="12076"/>
                  </a:lnTo>
                  <a:lnTo>
                    <a:pt x="2634" y="12492"/>
                  </a:lnTo>
                  <a:lnTo>
                    <a:pt x="3142" y="12938"/>
                  </a:lnTo>
                  <a:lnTo>
                    <a:pt x="3265" y="13138"/>
                  </a:lnTo>
                  <a:lnTo>
                    <a:pt x="3327" y="13493"/>
                  </a:lnTo>
                  <a:lnTo>
                    <a:pt x="3389" y="14740"/>
                  </a:lnTo>
                  <a:lnTo>
                    <a:pt x="3389" y="15172"/>
                  </a:lnTo>
                  <a:lnTo>
                    <a:pt x="3358" y="15449"/>
                  </a:lnTo>
                  <a:lnTo>
                    <a:pt x="3373" y="15664"/>
                  </a:lnTo>
                  <a:lnTo>
                    <a:pt x="3265" y="15711"/>
                  </a:lnTo>
                  <a:lnTo>
                    <a:pt x="3111" y="15772"/>
                  </a:lnTo>
                  <a:lnTo>
                    <a:pt x="3065" y="15926"/>
                  </a:lnTo>
                  <a:lnTo>
                    <a:pt x="3111" y="16157"/>
                  </a:lnTo>
                  <a:lnTo>
                    <a:pt x="3250" y="16373"/>
                  </a:lnTo>
                  <a:lnTo>
                    <a:pt x="3188" y="17282"/>
                  </a:lnTo>
                  <a:lnTo>
                    <a:pt x="3281" y="17559"/>
                  </a:lnTo>
                  <a:lnTo>
                    <a:pt x="3404" y="17682"/>
                  </a:lnTo>
                  <a:lnTo>
                    <a:pt x="3512" y="17667"/>
                  </a:lnTo>
                  <a:lnTo>
                    <a:pt x="4174" y="17451"/>
                  </a:lnTo>
                  <a:cubicBezTo>
                    <a:pt x="4174" y="17451"/>
                    <a:pt x="4374" y="17420"/>
                    <a:pt x="4482" y="17405"/>
                  </a:cubicBezTo>
                  <a:cubicBezTo>
                    <a:pt x="4590" y="17390"/>
                    <a:pt x="4806" y="17343"/>
                    <a:pt x="4806" y="17343"/>
                  </a:cubicBezTo>
                  <a:lnTo>
                    <a:pt x="5514" y="17405"/>
                  </a:lnTo>
                  <a:lnTo>
                    <a:pt x="6022" y="17590"/>
                  </a:lnTo>
                  <a:lnTo>
                    <a:pt x="6269" y="17944"/>
                  </a:lnTo>
                  <a:lnTo>
                    <a:pt x="6361" y="18221"/>
                  </a:lnTo>
                  <a:lnTo>
                    <a:pt x="6269" y="18714"/>
                  </a:lnTo>
                  <a:lnTo>
                    <a:pt x="6161" y="19530"/>
                  </a:lnTo>
                  <a:lnTo>
                    <a:pt x="6007" y="19715"/>
                  </a:lnTo>
                  <a:lnTo>
                    <a:pt x="5838" y="19715"/>
                  </a:lnTo>
                  <a:lnTo>
                    <a:pt x="5545" y="19684"/>
                  </a:lnTo>
                  <a:lnTo>
                    <a:pt x="5314" y="19438"/>
                  </a:lnTo>
                  <a:lnTo>
                    <a:pt x="5114" y="19315"/>
                  </a:lnTo>
                  <a:lnTo>
                    <a:pt x="4913" y="19407"/>
                  </a:lnTo>
                  <a:lnTo>
                    <a:pt x="4790" y="19530"/>
                  </a:lnTo>
                  <a:lnTo>
                    <a:pt x="4652" y="19684"/>
                  </a:lnTo>
                  <a:lnTo>
                    <a:pt x="4544" y="19869"/>
                  </a:lnTo>
                  <a:lnTo>
                    <a:pt x="4297" y="19869"/>
                  </a:lnTo>
                  <a:lnTo>
                    <a:pt x="2618" y="19962"/>
                  </a:lnTo>
                  <a:lnTo>
                    <a:pt x="2449" y="20023"/>
                  </a:lnTo>
                  <a:lnTo>
                    <a:pt x="2372" y="20193"/>
                  </a:lnTo>
                  <a:lnTo>
                    <a:pt x="2480" y="20439"/>
                  </a:lnTo>
                  <a:lnTo>
                    <a:pt x="2572" y="20670"/>
                  </a:lnTo>
                  <a:lnTo>
                    <a:pt x="2957" y="21040"/>
                  </a:lnTo>
                  <a:lnTo>
                    <a:pt x="3358" y="21040"/>
                  </a:lnTo>
                  <a:lnTo>
                    <a:pt x="3897" y="20917"/>
                  </a:lnTo>
                  <a:lnTo>
                    <a:pt x="4328" y="20932"/>
                  </a:lnTo>
                  <a:lnTo>
                    <a:pt x="4528" y="21024"/>
                  </a:lnTo>
                  <a:lnTo>
                    <a:pt x="4867" y="21394"/>
                  </a:lnTo>
                  <a:lnTo>
                    <a:pt x="5144" y="21702"/>
                  </a:lnTo>
                  <a:lnTo>
                    <a:pt x="5945" y="22750"/>
                  </a:lnTo>
                  <a:lnTo>
                    <a:pt x="6038" y="22965"/>
                  </a:lnTo>
                  <a:lnTo>
                    <a:pt x="5976" y="23135"/>
                  </a:lnTo>
                  <a:lnTo>
                    <a:pt x="5822" y="23212"/>
                  </a:lnTo>
                  <a:lnTo>
                    <a:pt x="5576" y="23212"/>
                  </a:lnTo>
                  <a:lnTo>
                    <a:pt x="5345" y="23335"/>
                  </a:lnTo>
                  <a:lnTo>
                    <a:pt x="5268" y="23597"/>
                  </a:lnTo>
                  <a:lnTo>
                    <a:pt x="5406" y="23874"/>
                  </a:lnTo>
                  <a:lnTo>
                    <a:pt x="5452" y="24059"/>
                  </a:lnTo>
                  <a:lnTo>
                    <a:pt x="5314" y="24120"/>
                  </a:lnTo>
                  <a:lnTo>
                    <a:pt x="4990" y="24136"/>
                  </a:lnTo>
                  <a:lnTo>
                    <a:pt x="4559" y="24213"/>
                  </a:lnTo>
                  <a:lnTo>
                    <a:pt x="4421" y="24398"/>
                  </a:lnTo>
                  <a:lnTo>
                    <a:pt x="4374" y="24675"/>
                  </a:lnTo>
                  <a:lnTo>
                    <a:pt x="4359" y="25522"/>
                  </a:lnTo>
                  <a:lnTo>
                    <a:pt x="4544" y="26092"/>
                  </a:lnTo>
                  <a:lnTo>
                    <a:pt x="4621" y="26369"/>
                  </a:lnTo>
                  <a:lnTo>
                    <a:pt x="4621" y="26462"/>
                  </a:lnTo>
                  <a:lnTo>
                    <a:pt x="4883" y="26662"/>
                  </a:lnTo>
                  <a:lnTo>
                    <a:pt x="5268" y="26924"/>
                  </a:lnTo>
                  <a:cubicBezTo>
                    <a:pt x="11737" y="26246"/>
                    <a:pt x="16973" y="25830"/>
                    <a:pt x="22303" y="25445"/>
                  </a:cubicBezTo>
                  <a:lnTo>
                    <a:pt x="22303" y="25229"/>
                  </a:lnTo>
                  <a:lnTo>
                    <a:pt x="22472" y="25014"/>
                  </a:lnTo>
                  <a:lnTo>
                    <a:pt x="22719" y="24721"/>
                  </a:lnTo>
                  <a:lnTo>
                    <a:pt x="22749" y="24459"/>
                  </a:lnTo>
                  <a:lnTo>
                    <a:pt x="22996" y="24213"/>
                  </a:lnTo>
                  <a:lnTo>
                    <a:pt x="22950" y="23997"/>
                  </a:lnTo>
                  <a:lnTo>
                    <a:pt x="22996" y="23720"/>
                  </a:lnTo>
                  <a:lnTo>
                    <a:pt x="22934" y="23443"/>
                  </a:lnTo>
                  <a:lnTo>
                    <a:pt x="23042" y="23181"/>
                  </a:lnTo>
                  <a:lnTo>
                    <a:pt x="23335" y="22780"/>
                  </a:lnTo>
                  <a:lnTo>
                    <a:pt x="23674" y="22133"/>
                  </a:lnTo>
                  <a:lnTo>
                    <a:pt x="23828" y="21687"/>
                  </a:lnTo>
                  <a:lnTo>
                    <a:pt x="24490" y="20932"/>
                  </a:lnTo>
                  <a:lnTo>
                    <a:pt x="24998" y="20609"/>
                  </a:lnTo>
                  <a:lnTo>
                    <a:pt x="25245" y="20655"/>
                  </a:lnTo>
                  <a:lnTo>
                    <a:pt x="25383" y="20578"/>
                  </a:lnTo>
                  <a:lnTo>
                    <a:pt x="25491" y="20593"/>
                  </a:lnTo>
                  <a:lnTo>
                    <a:pt x="25583" y="20455"/>
                  </a:lnTo>
                  <a:lnTo>
                    <a:pt x="26307" y="20470"/>
                  </a:lnTo>
                  <a:lnTo>
                    <a:pt x="26261" y="20362"/>
                  </a:lnTo>
                  <a:lnTo>
                    <a:pt x="26184" y="20285"/>
                  </a:lnTo>
                  <a:lnTo>
                    <a:pt x="26123" y="20116"/>
                  </a:lnTo>
                  <a:lnTo>
                    <a:pt x="25938" y="20116"/>
                  </a:lnTo>
                  <a:lnTo>
                    <a:pt x="25953" y="20008"/>
                  </a:lnTo>
                  <a:lnTo>
                    <a:pt x="26261" y="20039"/>
                  </a:lnTo>
                  <a:lnTo>
                    <a:pt x="26246" y="20116"/>
                  </a:lnTo>
                  <a:lnTo>
                    <a:pt x="26384" y="20177"/>
                  </a:lnTo>
                  <a:lnTo>
                    <a:pt x="26369" y="20039"/>
                  </a:lnTo>
                  <a:lnTo>
                    <a:pt x="26523" y="19962"/>
                  </a:lnTo>
                  <a:lnTo>
                    <a:pt x="26246" y="19931"/>
                  </a:lnTo>
                  <a:lnTo>
                    <a:pt x="26184" y="19731"/>
                  </a:lnTo>
                  <a:lnTo>
                    <a:pt x="26415" y="19638"/>
                  </a:lnTo>
                  <a:lnTo>
                    <a:pt x="26600" y="19561"/>
                  </a:lnTo>
                  <a:lnTo>
                    <a:pt x="26662" y="19438"/>
                  </a:lnTo>
                  <a:lnTo>
                    <a:pt x="26862" y="19361"/>
                  </a:lnTo>
                  <a:lnTo>
                    <a:pt x="26877" y="19222"/>
                  </a:lnTo>
                  <a:lnTo>
                    <a:pt x="27000" y="19407"/>
                  </a:lnTo>
                  <a:lnTo>
                    <a:pt x="27185" y="19392"/>
                  </a:lnTo>
                  <a:lnTo>
                    <a:pt x="27355" y="19007"/>
                  </a:lnTo>
                  <a:lnTo>
                    <a:pt x="27755" y="18884"/>
                  </a:lnTo>
                  <a:lnTo>
                    <a:pt x="28048" y="19022"/>
                  </a:lnTo>
                  <a:lnTo>
                    <a:pt x="28186" y="18914"/>
                  </a:lnTo>
                  <a:lnTo>
                    <a:pt x="28325" y="19022"/>
                  </a:lnTo>
                  <a:lnTo>
                    <a:pt x="28448" y="19053"/>
                  </a:lnTo>
                  <a:lnTo>
                    <a:pt x="28587" y="19330"/>
                  </a:lnTo>
                  <a:lnTo>
                    <a:pt x="28649" y="19238"/>
                  </a:lnTo>
                  <a:lnTo>
                    <a:pt x="28756" y="19130"/>
                  </a:lnTo>
                  <a:lnTo>
                    <a:pt x="28787" y="18976"/>
                  </a:lnTo>
                  <a:lnTo>
                    <a:pt x="28926" y="18945"/>
                  </a:lnTo>
                  <a:lnTo>
                    <a:pt x="29049" y="18976"/>
                  </a:lnTo>
                  <a:lnTo>
                    <a:pt x="29003" y="19084"/>
                  </a:lnTo>
                  <a:lnTo>
                    <a:pt x="29126" y="19161"/>
                  </a:lnTo>
                  <a:lnTo>
                    <a:pt x="29126" y="18991"/>
                  </a:lnTo>
                  <a:lnTo>
                    <a:pt x="29449" y="19038"/>
                  </a:lnTo>
                  <a:lnTo>
                    <a:pt x="29419" y="19192"/>
                  </a:lnTo>
                  <a:lnTo>
                    <a:pt x="29542" y="19299"/>
                  </a:lnTo>
                  <a:lnTo>
                    <a:pt x="29788" y="19053"/>
                  </a:lnTo>
                  <a:lnTo>
                    <a:pt x="29911" y="19084"/>
                  </a:lnTo>
                  <a:lnTo>
                    <a:pt x="29881" y="19253"/>
                  </a:lnTo>
                  <a:lnTo>
                    <a:pt x="29881" y="19253"/>
                  </a:lnTo>
                  <a:lnTo>
                    <a:pt x="29973" y="19222"/>
                  </a:lnTo>
                  <a:lnTo>
                    <a:pt x="30081" y="19038"/>
                  </a:lnTo>
                  <a:lnTo>
                    <a:pt x="29942" y="18976"/>
                  </a:lnTo>
                  <a:lnTo>
                    <a:pt x="29942" y="18807"/>
                  </a:lnTo>
                  <a:lnTo>
                    <a:pt x="30081" y="18807"/>
                  </a:lnTo>
                  <a:lnTo>
                    <a:pt x="29973" y="18699"/>
                  </a:lnTo>
                  <a:lnTo>
                    <a:pt x="30050" y="18576"/>
                  </a:lnTo>
                  <a:lnTo>
                    <a:pt x="30173" y="18421"/>
                  </a:lnTo>
                  <a:lnTo>
                    <a:pt x="30312" y="18267"/>
                  </a:lnTo>
                  <a:lnTo>
                    <a:pt x="30189" y="18190"/>
                  </a:lnTo>
                  <a:lnTo>
                    <a:pt x="30266" y="18160"/>
                  </a:lnTo>
                  <a:lnTo>
                    <a:pt x="30235" y="18021"/>
                  </a:lnTo>
                  <a:lnTo>
                    <a:pt x="30189" y="18098"/>
                  </a:lnTo>
                  <a:lnTo>
                    <a:pt x="30127" y="18160"/>
                  </a:lnTo>
                  <a:lnTo>
                    <a:pt x="29973" y="18129"/>
                  </a:lnTo>
                  <a:lnTo>
                    <a:pt x="29973" y="18036"/>
                  </a:lnTo>
                  <a:lnTo>
                    <a:pt x="29496" y="18006"/>
                  </a:lnTo>
                  <a:lnTo>
                    <a:pt x="29449" y="17852"/>
                  </a:lnTo>
                  <a:lnTo>
                    <a:pt x="29449" y="17621"/>
                  </a:lnTo>
                  <a:lnTo>
                    <a:pt x="29557" y="17636"/>
                  </a:lnTo>
                  <a:lnTo>
                    <a:pt x="29557" y="17081"/>
                  </a:lnTo>
                  <a:lnTo>
                    <a:pt x="29496" y="16989"/>
                  </a:lnTo>
                  <a:lnTo>
                    <a:pt x="29788" y="16712"/>
                  </a:lnTo>
                  <a:lnTo>
                    <a:pt x="30143" y="16558"/>
                  </a:lnTo>
                  <a:lnTo>
                    <a:pt x="30497" y="16157"/>
                  </a:lnTo>
                  <a:lnTo>
                    <a:pt x="30620" y="16080"/>
                  </a:lnTo>
                  <a:lnTo>
                    <a:pt x="30651" y="16219"/>
                  </a:lnTo>
                  <a:lnTo>
                    <a:pt x="30866" y="16157"/>
                  </a:lnTo>
                  <a:lnTo>
                    <a:pt x="30836" y="15911"/>
                  </a:lnTo>
                  <a:lnTo>
                    <a:pt x="30728" y="15957"/>
                  </a:lnTo>
                  <a:lnTo>
                    <a:pt x="30836" y="15849"/>
                  </a:lnTo>
                  <a:lnTo>
                    <a:pt x="30897" y="15649"/>
                  </a:lnTo>
                  <a:lnTo>
                    <a:pt x="31036" y="15772"/>
                  </a:lnTo>
                  <a:lnTo>
                    <a:pt x="31174" y="15649"/>
                  </a:lnTo>
                  <a:lnTo>
                    <a:pt x="31082" y="15541"/>
                  </a:lnTo>
                  <a:lnTo>
                    <a:pt x="31036" y="15449"/>
                  </a:lnTo>
                  <a:lnTo>
                    <a:pt x="31097" y="15233"/>
                  </a:lnTo>
                  <a:lnTo>
                    <a:pt x="31359" y="14956"/>
                  </a:lnTo>
                  <a:lnTo>
                    <a:pt x="31329" y="14617"/>
                  </a:lnTo>
                  <a:lnTo>
                    <a:pt x="31236" y="14432"/>
                  </a:lnTo>
                  <a:lnTo>
                    <a:pt x="31174" y="14140"/>
                  </a:lnTo>
                  <a:lnTo>
                    <a:pt x="31036" y="13924"/>
                  </a:lnTo>
                  <a:lnTo>
                    <a:pt x="30913" y="13693"/>
                  </a:lnTo>
                  <a:lnTo>
                    <a:pt x="31113" y="13400"/>
                  </a:lnTo>
                  <a:lnTo>
                    <a:pt x="31298" y="13431"/>
                  </a:lnTo>
                  <a:lnTo>
                    <a:pt x="31298" y="13308"/>
                  </a:lnTo>
                  <a:lnTo>
                    <a:pt x="31359" y="13308"/>
                  </a:lnTo>
                  <a:lnTo>
                    <a:pt x="31298" y="13108"/>
                  </a:lnTo>
                  <a:lnTo>
                    <a:pt x="31221" y="12954"/>
                  </a:lnTo>
                  <a:lnTo>
                    <a:pt x="31298" y="12800"/>
                  </a:lnTo>
                  <a:lnTo>
                    <a:pt x="31560" y="12723"/>
                  </a:lnTo>
                  <a:lnTo>
                    <a:pt x="31221" y="12738"/>
                  </a:lnTo>
                  <a:lnTo>
                    <a:pt x="31174" y="12415"/>
                  </a:lnTo>
                  <a:lnTo>
                    <a:pt x="31236" y="12261"/>
                  </a:lnTo>
                  <a:lnTo>
                    <a:pt x="31067" y="12245"/>
                  </a:lnTo>
                  <a:lnTo>
                    <a:pt x="30959" y="11952"/>
                  </a:lnTo>
                  <a:lnTo>
                    <a:pt x="30851" y="11644"/>
                  </a:lnTo>
                  <a:lnTo>
                    <a:pt x="30882" y="11167"/>
                  </a:lnTo>
                  <a:lnTo>
                    <a:pt x="30697" y="10982"/>
                  </a:lnTo>
                  <a:lnTo>
                    <a:pt x="30712" y="10612"/>
                  </a:lnTo>
                  <a:lnTo>
                    <a:pt x="30866" y="10166"/>
                  </a:lnTo>
                  <a:cubicBezTo>
                    <a:pt x="30866" y="10166"/>
                    <a:pt x="30974" y="9765"/>
                    <a:pt x="31097" y="9765"/>
                  </a:cubicBezTo>
                  <a:cubicBezTo>
                    <a:pt x="31221" y="9765"/>
                    <a:pt x="31436" y="9319"/>
                    <a:pt x="31436" y="9319"/>
                  </a:cubicBezTo>
                  <a:lnTo>
                    <a:pt x="31513" y="9103"/>
                  </a:lnTo>
                  <a:lnTo>
                    <a:pt x="31775" y="8764"/>
                  </a:lnTo>
                  <a:lnTo>
                    <a:pt x="31929" y="8595"/>
                  </a:lnTo>
                  <a:lnTo>
                    <a:pt x="31852" y="8410"/>
                  </a:lnTo>
                  <a:lnTo>
                    <a:pt x="31852" y="8117"/>
                  </a:lnTo>
                  <a:lnTo>
                    <a:pt x="32083" y="7763"/>
                  </a:lnTo>
                  <a:lnTo>
                    <a:pt x="32468" y="7501"/>
                  </a:lnTo>
                  <a:lnTo>
                    <a:pt x="32946" y="7193"/>
                  </a:lnTo>
                  <a:lnTo>
                    <a:pt x="33608" y="6716"/>
                  </a:lnTo>
                  <a:lnTo>
                    <a:pt x="34024" y="6623"/>
                  </a:lnTo>
                  <a:lnTo>
                    <a:pt x="34193" y="6546"/>
                  </a:lnTo>
                  <a:lnTo>
                    <a:pt x="34578" y="6192"/>
                  </a:lnTo>
                  <a:lnTo>
                    <a:pt x="34871" y="5961"/>
                  </a:lnTo>
                  <a:lnTo>
                    <a:pt x="34994" y="5807"/>
                  </a:lnTo>
                  <a:lnTo>
                    <a:pt x="34856" y="5714"/>
                  </a:lnTo>
                  <a:lnTo>
                    <a:pt x="34317" y="5668"/>
                  </a:lnTo>
                  <a:lnTo>
                    <a:pt x="34178" y="5745"/>
                  </a:lnTo>
                  <a:lnTo>
                    <a:pt x="34024" y="5545"/>
                  </a:lnTo>
                  <a:lnTo>
                    <a:pt x="33362" y="5545"/>
                  </a:lnTo>
                  <a:lnTo>
                    <a:pt x="33069" y="5237"/>
                  </a:lnTo>
                  <a:lnTo>
                    <a:pt x="32746" y="5052"/>
                  </a:lnTo>
                  <a:lnTo>
                    <a:pt x="32407" y="5083"/>
                  </a:lnTo>
                  <a:lnTo>
                    <a:pt x="32391" y="4944"/>
                  </a:lnTo>
                  <a:lnTo>
                    <a:pt x="32145" y="4898"/>
                  </a:lnTo>
                  <a:lnTo>
                    <a:pt x="31914" y="4744"/>
                  </a:lnTo>
                  <a:lnTo>
                    <a:pt x="31760" y="4590"/>
                  </a:lnTo>
                  <a:lnTo>
                    <a:pt x="31929" y="4297"/>
                  </a:lnTo>
                  <a:lnTo>
                    <a:pt x="32129" y="3851"/>
                  </a:lnTo>
                  <a:lnTo>
                    <a:pt x="32576" y="3758"/>
                  </a:lnTo>
                  <a:lnTo>
                    <a:pt x="33377" y="2988"/>
                  </a:lnTo>
                  <a:lnTo>
                    <a:pt x="33793" y="2896"/>
                  </a:lnTo>
                  <a:cubicBezTo>
                    <a:pt x="33793" y="2896"/>
                    <a:pt x="34184" y="3036"/>
                    <a:pt x="34288" y="3036"/>
                  </a:cubicBezTo>
                  <a:cubicBezTo>
                    <a:pt x="34293" y="3036"/>
                    <a:pt x="34298" y="3035"/>
                    <a:pt x="34301" y="3034"/>
                  </a:cubicBezTo>
                  <a:cubicBezTo>
                    <a:pt x="34394" y="3034"/>
                    <a:pt x="34717" y="3142"/>
                    <a:pt x="34717" y="3142"/>
                  </a:cubicBezTo>
                  <a:lnTo>
                    <a:pt x="35041" y="3527"/>
                  </a:lnTo>
                  <a:lnTo>
                    <a:pt x="35164" y="3851"/>
                  </a:lnTo>
                  <a:lnTo>
                    <a:pt x="35071" y="4190"/>
                  </a:lnTo>
                  <a:lnTo>
                    <a:pt x="35118" y="4544"/>
                  </a:lnTo>
                  <a:lnTo>
                    <a:pt x="35302" y="4806"/>
                  </a:lnTo>
                  <a:lnTo>
                    <a:pt x="35533" y="5098"/>
                  </a:lnTo>
                  <a:lnTo>
                    <a:pt x="35918" y="5237"/>
                  </a:lnTo>
                  <a:lnTo>
                    <a:pt x="36488" y="5052"/>
                  </a:lnTo>
                  <a:lnTo>
                    <a:pt x="37320" y="4713"/>
                  </a:lnTo>
                  <a:lnTo>
                    <a:pt x="37890" y="4297"/>
                  </a:lnTo>
                  <a:lnTo>
                    <a:pt x="37967" y="3789"/>
                  </a:lnTo>
                  <a:lnTo>
                    <a:pt x="38090" y="3373"/>
                  </a:lnTo>
                  <a:lnTo>
                    <a:pt x="37982" y="3111"/>
                  </a:lnTo>
                  <a:lnTo>
                    <a:pt x="37967" y="2680"/>
                  </a:lnTo>
                  <a:lnTo>
                    <a:pt x="37921" y="2203"/>
                  </a:lnTo>
                  <a:lnTo>
                    <a:pt x="37921" y="1895"/>
                  </a:lnTo>
                  <a:lnTo>
                    <a:pt x="37875" y="1617"/>
                  </a:lnTo>
                  <a:lnTo>
                    <a:pt x="37859" y="1402"/>
                  </a:lnTo>
                  <a:lnTo>
                    <a:pt x="37721" y="1279"/>
                  </a:lnTo>
                  <a:lnTo>
                    <a:pt x="37489" y="847"/>
                  </a:lnTo>
                  <a:lnTo>
                    <a:pt x="37305" y="370"/>
                  </a:lnTo>
                  <a:lnTo>
                    <a:pt x="37197" y="77"/>
                  </a:lnTo>
                  <a:lnTo>
                    <a:pt x="37120" y="170"/>
                  </a:lnTo>
                  <a:lnTo>
                    <a:pt x="36997" y="0"/>
                  </a:ln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332;p43"/>
            <p:cNvSpPr/>
            <p:nvPr/>
          </p:nvSpPr>
          <p:spPr>
            <a:xfrm>
              <a:off x="3399125" y="3892350"/>
              <a:ext cx="8500" cy="6175"/>
            </a:xfrm>
            <a:custGeom>
              <a:avLst/>
              <a:gdLst/>
              <a:ahLst/>
              <a:cxnLst/>
              <a:rect l="l" t="t" r="r" b="b"/>
              <a:pathLst>
                <a:path w="340" h="247" extrusionOk="0">
                  <a:moveTo>
                    <a:pt x="47" y="0"/>
                  </a:moveTo>
                  <a:lnTo>
                    <a:pt x="1" y="77"/>
                  </a:lnTo>
                  <a:lnTo>
                    <a:pt x="31" y="185"/>
                  </a:lnTo>
                  <a:lnTo>
                    <a:pt x="124" y="200"/>
                  </a:lnTo>
                  <a:lnTo>
                    <a:pt x="309" y="246"/>
                  </a:lnTo>
                  <a:lnTo>
                    <a:pt x="339" y="154"/>
                  </a:lnTo>
                  <a:lnTo>
                    <a:pt x="247" y="139"/>
                  </a:lnTo>
                  <a:lnTo>
                    <a:pt x="155" y="92"/>
                  </a:lnTo>
                  <a:lnTo>
                    <a:pt x="124" y="3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CECEC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333;p43"/>
            <p:cNvSpPr/>
            <p:nvPr/>
          </p:nvSpPr>
          <p:spPr>
            <a:xfrm>
              <a:off x="3252800" y="916450"/>
              <a:ext cx="233425" cy="298200"/>
            </a:xfrm>
            <a:custGeom>
              <a:avLst/>
              <a:gdLst/>
              <a:ahLst/>
              <a:cxnLst/>
              <a:rect l="l" t="t" r="r" b="b"/>
              <a:pathLst>
                <a:path w="9337" h="11928" extrusionOk="0">
                  <a:moveTo>
                    <a:pt x="3877" y="1"/>
                  </a:moveTo>
                  <a:cubicBezTo>
                    <a:pt x="3832" y="1"/>
                    <a:pt x="3788" y="28"/>
                    <a:pt x="3744" y="98"/>
                  </a:cubicBezTo>
                  <a:lnTo>
                    <a:pt x="3158" y="37"/>
                  </a:lnTo>
                  <a:lnTo>
                    <a:pt x="2481" y="83"/>
                  </a:lnTo>
                  <a:lnTo>
                    <a:pt x="2342" y="530"/>
                  </a:lnTo>
                  <a:cubicBezTo>
                    <a:pt x="2342" y="530"/>
                    <a:pt x="2342" y="946"/>
                    <a:pt x="2403" y="1023"/>
                  </a:cubicBezTo>
                  <a:cubicBezTo>
                    <a:pt x="2521" y="1508"/>
                    <a:pt x="2456" y="1688"/>
                    <a:pt x="2282" y="1688"/>
                  </a:cubicBezTo>
                  <a:cubicBezTo>
                    <a:pt x="2135" y="1688"/>
                    <a:pt x="1909" y="1560"/>
                    <a:pt x="1649" y="1377"/>
                  </a:cubicBezTo>
                  <a:lnTo>
                    <a:pt x="832" y="1161"/>
                  </a:lnTo>
                  <a:lnTo>
                    <a:pt x="309" y="961"/>
                  </a:lnTo>
                  <a:lnTo>
                    <a:pt x="278" y="1870"/>
                  </a:lnTo>
                  <a:cubicBezTo>
                    <a:pt x="278" y="1870"/>
                    <a:pt x="93" y="2347"/>
                    <a:pt x="62" y="2455"/>
                  </a:cubicBezTo>
                  <a:cubicBezTo>
                    <a:pt x="47" y="2578"/>
                    <a:pt x="1" y="3133"/>
                    <a:pt x="1" y="3133"/>
                  </a:cubicBezTo>
                  <a:lnTo>
                    <a:pt x="32" y="3518"/>
                  </a:lnTo>
                  <a:lnTo>
                    <a:pt x="632" y="3518"/>
                  </a:lnTo>
                  <a:cubicBezTo>
                    <a:pt x="632" y="3518"/>
                    <a:pt x="956" y="3718"/>
                    <a:pt x="1048" y="3795"/>
                  </a:cubicBezTo>
                  <a:cubicBezTo>
                    <a:pt x="2111" y="3949"/>
                    <a:pt x="1556" y="4596"/>
                    <a:pt x="1556" y="5489"/>
                  </a:cubicBezTo>
                  <a:lnTo>
                    <a:pt x="1156" y="6290"/>
                  </a:lnTo>
                  <a:cubicBezTo>
                    <a:pt x="1156" y="6290"/>
                    <a:pt x="740" y="6845"/>
                    <a:pt x="740" y="6968"/>
                  </a:cubicBezTo>
                  <a:lnTo>
                    <a:pt x="740" y="7384"/>
                  </a:lnTo>
                  <a:lnTo>
                    <a:pt x="1372" y="7753"/>
                  </a:lnTo>
                  <a:lnTo>
                    <a:pt x="1741" y="7908"/>
                  </a:lnTo>
                  <a:lnTo>
                    <a:pt x="1772" y="8477"/>
                  </a:lnTo>
                  <a:cubicBezTo>
                    <a:pt x="1695" y="8832"/>
                    <a:pt x="1556" y="9171"/>
                    <a:pt x="1818" y="9571"/>
                  </a:cubicBezTo>
                  <a:lnTo>
                    <a:pt x="2157" y="10449"/>
                  </a:lnTo>
                  <a:cubicBezTo>
                    <a:pt x="2301" y="11011"/>
                    <a:pt x="2401" y="11191"/>
                    <a:pt x="2482" y="11191"/>
                  </a:cubicBezTo>
                  <a:cubicBezTo>
                    <a:pt x="2617" y="11191"/>
                    <a:pt x="2694" y="10682"/>
                    <a:pt x="2819" y="10634"/>
                  </a:cubicBezTo>
                  <a:cubicBezTo>
                    <a:pt x="3174" y="10757"/>
                    <a:pt x="3035" y="10880"/>
                    <a:pt x="3112" y="11204"/>
                  </a:cubicBezTo>
                  <a:cubicBezTo>
                    <a:pt x="3158" y="11373"/>
                    <a:pt x="3405" y="11681"/>
                    <a:pt x="3405" y="11681"/>
                  </a:cubicBezTo>
                  <a:cubicBezTo>
                    <a:pt x="3538" y="11869"/>
                    <a:pt x="3635" y="11928"/>
                    <a:pt x="3717" y="11928"/>
                  </a:cubicBezTo>
                  <a:cubicBezTo>
                    <a:pt x="3842" y="11928"/>
                    <a:pt x="3930" y="11786"/>
                    <a:pt x="4052" y="11758"/>
                  </a:cubicBezTo>
                  <a:lnTo>
                    <a:pt x="4467" y="11311"/>
                  </a:lnTo>
                  <a:cubicBezTo>
                    <a:pt x="4620" y="11011"/>
                    <a:pt x="4744" y="10911"/>
                    <a:pt x="4854" y="10911"/>
                  </a:cubicBezTo>
                  <a:cubicBezTo>
                    <a:pt x="5043" y="10911"/>
                    <a:pt x="5191" y="11208"/>
                    <a:pt x="5376" y="11296"/>
                  </a:cubicBezTo>
                  <a:cubicBezTo>
                    <a:pt x="6162" y="10988"/>
                    <a:pt x="6485" y="10618"/>
                    <a:pt x="6886" y="10264"/>
                  </a:cubicBezTo>
                  <a:cubicBezTo>
                    <a:pt x="6855" y="10064"/>
                    <a:pt x="6531" y="9833"/>
                    <a:pt x="6531" y="9833"/>
                  </a:cubicBezTo>
                  <a:lnTo>
                    <a:pt x="6485" y="9571"/>
                  </a:lnTo>
                  <a:lnTo>
                    <a:pt x="6608" y="8693"/>
                  </a:lnTo>
                  <a:lnTo>
                    <a:pt x="6670" y="7923"/>
                  </a:lnTo>
                  <a:lnTo>
                    <a:pt x="6824" y="7569"/>
                  </a:lnTo>
                  <a:cubicBezTo>
                    <a:pt x="6902" y="7600"/>
                    <a:pt x="6963" y="7614"/>
                    <a:pt x="7011" y="7614"/>
                  </a:cubicBezTo>
                  <a:cubicBezTo>
                    <a:pt x="7269" y="7614"/>
                    <a:pt x="7157" y="7217"/>
                    <a:pt x="7209" y="6983"/>
                  </a:cubicBezTo>
                  <a:lnTo>
                    <a:pt x="7764" y="4950"/>
                  </a:lnTo>
                  <a:lnTo>
                    <a:pt x="8133" y="4488"/>
                  </a:lnTo>
                  <a:lnTo>
                    <a:pt x="8395" y="4026"/>
                  </a:lnTo>
                  <a:lnTo>
                    <a:pt x="8318" y="3718"/>
                  </a:lnTo>
                  <a:cubicBezTo>
                    <a:pt x="8318" y="3718"/>
                    <a:pt x="8472" y="3502"/>
                    <a:pt x="8534" y="3425"/>
                  </a:cubicBezTo>
                  <a:cubicBezTo>
                    <a:pt x="8611" y="3348"/>
                    <a:pt x="8703" y="2886"/>
                    <a:pt x="8703" y="2886"/>
                  </a:cubicBezTo>
                  <a:lnTo>
                    <a:pt x="8534" y="2378"/>
                  </a:lnTo>
                  <a:cubicBezTo>
                    <a:pt x="8417" y="2072"/>
                    <a:pt x="9336" y="950"/>
                    <a:pt x="8269" y="950"/>
                  </a:cubicBezTo>
                  <a:cubicBezTo>
                    <a:pt x="8210" y="950"/>
                    <a:pt x="8144" y="954"/>
                    <a:pt x="8072" y="961"/>
                  </a:cubicBezTo>
                  <a:lnTo>
                    <a:pt x="7764" y="961"/>
                  </a:lnTo>
                  <a:cubicBezTo>
                    <a:pt x="7687" y="961"/>
                    <a:pt x="7224" y="822"/>
                    <a:pt x="7224" y="822"/>
                  </a:cubicBezTo>
                  <a:cubicBezTo>
                    <a:pt x="7224" y="822"/>
                    <a:pt x="6793" y="1146"/>
                    <a:pt x="6701" y="1161"/>
                  </a:cubicBezTo>
                  <a:cubicBezTo>
                    <a:pt x="6692" y="1163"/>
                    <a:pt x="6682" y="1163"/>
                    <a:pt x="6671" y="1163"/>
                  </a:cubicBezTo>
                  <a:cubicBezTo>
                    <a:pt x="6560" y="1163"/>
                    <a:pt x="6331" y="1100"/>
                    <a:pt x="6331" y="1100"/>
                  </a:cubicBezTo>
                  <a:lnTo>
                    <a:pt x="5777" y="992"/>
                  </a:lnTo>
                  <a:lnTo>
                    <a:pt x="5315" y="745"/>
                  </a:lnTo>
                  <a:lnTo>
                    <a:pt x="4822" y="730"/>
                  </a:lnTo>
                  <a:lnTo>
                    <a:pt x="4344" y="360"/>
                  </a:lnTo>
                  <a:cubicBezTo>
                    <a:pt x="4169" y="278"/>
                    <a:pt x="4020" y="1"/>
                    <a:pt x="3877" y="1"/>
                  </a:cubicBez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334;p43"/>
            <p:cNvSpPr/>
            <p:nvPr/>
          </p:nvSpPr>
          <p:spPr>
            <a:xfrm>
              <a:off x="3761850" y="362100"/>
              <a:ext cx="641550" cy="670025"/>
            </a:xfrm>
            <a:custGeom>
              <a:avLst/>
              <a:gdLst/>
              <a:ahLst/>
              <a:cxnLst/>
              <a:rect l="l" t="t" r="r" b="b"/>
              <a:pathLst>
                <a:path w="25662" h="26801" extrusionOk="0">
                  <a:moveTo>
                    <a:pt x="1" y="1"/>
                  </a:moveTo>
                  <a:lnTo>
                    <a:pt x="32" y="9704"/>
                  </a:lnTo>
                  <a:lnTo>
                    <a:pt x="879" y="9689"/>
                  </a:lnTo>
                  <a:cubicBezTo>
                    <a:pt x="1372" y="9735"/>
                    <a:pt x="1787" y="9874"/>
                    <a:pt x="1895" y="10274"/>
                  </a:cubicBezTo>
                  <a:cubicBezTo>
                    <a:pt x="1995" y="10264"/>
                    <a:pt x="2090" y="10259"/>
                    <a:pt x="2178" y="10259"/>
                  </a:cubicBezTo>
                  <a:cubicBezTo>
                    <a:pt x="2659" y="10259"/>
                    <a:pt x="2935" y="10423"/>
                    <a:pt x="2727" y="10983"/>
                  </a:cubicBezTo>
                  <a:cubicBezTo>
                    <a:pt x="2775" y="11037"/>
                    <a:pt x="2816" y="11051"/>
                    <a:pt x="2854" y="11051"/>
                  </a:cubicBezTo>
                  <a:cubicBezTo>
                    <a:pt x="2896" y="11051"/>
                    <a:pt x="2933" y="11033"/>
                    <a:pt x="2972" y="11033"/>
                  </a:cubicBezTo>
                  <a:cubicBezTo>
                    <a:pt x="2988" y="11033"/>
                    <a:pt x="3003" y="11036"/>
                    <a:pt x="3020" y="11044"/>
                  </a:cubicBezTo>
                  <a:cubicBezTo>
                    <a:pt x="3405" y="11183"/>
                    <a:pt x="3743" y="11583"/>
                    <a:pt x="4098" y="11937"/>
                  </a:cubicBezTo>
                  <a:lnTo>
                    <a:pt x="4652" y="12430"/>
                  </a:lnTo>
                  <a:cubicBezTo>
                    <a:pt x="6100" y="12631"/>
                    <a:pt x="5746" y="13416"/>
                    <a:pt x="6100" y="13601"/>
                  </a:cubicBezTo>
                  <a:lnTo>
                    <a:pt x="6916" y="14232"/>
                  </a:lnTo>
                  <a:lnTo>
                    <a:pt x="7425" y="14787"/>
                  </a:lnTo>
                  <a:lnTo>
                    <a:pt x="8549" y="15465"/>
                  </a:lnTo>
                  <a:lnTo>
                    <a:pt x="9027" y="15680"/>
                  </a:lnTo>
                  <a:lnTo>
                    <a:pt x="9658" y="16219"/>
                  </a:lnTo>
                  <a:cubicBezTo>
                    <a:pt x="9799" y="16658"/>
                    <a:pt x="9980" y="16966"/>
                    <a:pt x="10247" y="16966"/>
                  </a:cubicBezTo>
                  <a:cubicBezTo>
                    <a:pt x="10271" y="16966"/>
                    <a:pt x="10295" y="16964"/>
                    <a:pt x="10320" y="16959"/>
                  </a:cubicBezTo>
                  <a:lnTo>
                    <a:pt x="10967" y="17621"/>
                  </a:lnTo>
                  <a:cubicBezTo>
                    <a:pt x="11183" y="17837"/>
                    <a:pt x="11229" y="18160"/>
                    <a:pt x="11214" y="18561"/>
                  </a:cubicBezTo>
                  <a:cubicBezTo>
                    <a:pt x="11214" y="18561"/>
                    <a:pt x="11691" y="18715"/>
                    <a:pt x="11784" y="18776"/>
                  </a:cubicBezTo>
                  <a:cubicBezTo>
                    <a:pt x="11876" y="18838"/>
                    <a:pt x="12184" y="19223"/>
                    <a:pt x="12184" y="19223"/>
                  </a:cubicBezTo>
                  <a:cubicBezTo>
                    <a:pt x="12538" y="19223"/>
                    <a:pt x="12754" y="19423"/>
                    <a:pt x="12908" y="19685"/>
                  </a:cubicBezTo>
                  <a:lnTo>
                    <a:pt x="13385" y="20547"/>
                  </a:lnTo>
                  <a:cubicBezTo>
                    <a:pt x="13385" y="20547"/>
                    <a:pt x="13755" y="20794"/>
                    <a:pt x="13817" y="20871"/>
                  </a:cubicBezTo>
                  <a:cubicBezTo>
                    <a:pt x="13940" y="21302"/>
                    <a:pt x="13678" y="21841"/>
                    <a:pt x="14310" y="21841"/>
                  </a:cubicBezTo>
                  <a:cubicBezTo>
                    <a:pt x="14802" y="21872"/>
                    <a:pt x="15110" y="22088"/>
                    <a:pt x="15264" y="22488"/>
                  </a:cubicBezTo>
                  <a:cubicBezTo>
                    <a:pt x="15757" y="23058"/>
                    <a:pt x="16019" y="23073"/>
                    <a:pt x="16897" y="23212"/>
                  </a:cubicBezTo>
                  <a:cubicBezTo>
                    <a:pt x="17482" y="23520"/>
                    <a:pt x="18037" y="23828"/>
                    <a:pt x="18345" y="24136"/>
                  </a:cubicBezTo>
                  <a:lnTo>
                    <a:pt x="18976" y="24845"/>
                  </a:lnTo>
                  <a:cubicBezTo>
                    <a:pt x="19392" y="25261"/>
                    <a:pt x="19747" y="25846"/>
                    <a:pt x="20270" y="26031"/>
                  </a:cubicBezTo>
                  <a:lnTo>
                    <a:pt x="20979" y="26801"/>
                  </a:lnTo>
                  <a:lnTo>
                    <a:pt x="21379" y="26123"/>
                  </a:lnTo>
                  <a:cubicBezTo>
                    <a:pt x="21734" y="24983"/>
                    <a:pt x="21980" y="25492"/>
                    <a:pt x="21918" y="24244"/>
                  </a:cubicBezTo>
                  <a:lnTo>
                    <a:pt x="22011" y="23597"/>
                  </a:lnTo>
                  <a:cubicBezTo>
                    <a:pt x="22534" y="22411"/>
                    <a:pt x="23428" y="21887"/>
                    <a:pt x="24136" y="20301"/>
                  </a:cubicBezTo>
                  <a:cubicBezTo>
                    <a:pt x="24598" y="18545"/>
                    <a:pt x="24260" y="20239"/>
                    <a:pt x="25661" y="18068"/>
                  </a:cubicBezTo>
                  <a:lnTo>
                    <a:pt x="25553" y="17790"/>
                  </a:lnTo>
                  <a:lnTo>
                    <a:pt x="25137" y="17313"/>
                  </a:lnTo>
                  <a:lnTo>
                    <a:pt x="25137" y="17020"/>
                  </a:lnTo>
                  <a:lnTo>
                    <a:pt x="24768" y="16651"/>
                  </a:lnTo>
                  <a:lnTo>
                    <a:pt x="23674" y="15526"/>
                  </a:lnTo>
                  <a:lnTo>
                    <a:pt x="22134" y="14802"/>
                  </a:lnTo>
                  <a:lnTo>
                    <a:pt x="21656" y="14787"/>
                  </a:lnTo>
                  <a:cubicBezTo>
                    <a:pt x="20761" y="14094"/>
                    <a:pt x="20258" y="13563"/>
                    <a:pt x="19348" y="13563"/>
                  </a:cubicBezTo>
                  <a:cubicBezTo>
                    <a:pt x="19288" y="13563"/>
                    <a:pt x="19226" y="13565"/>
                    <a:pt x="19161" y="13570"/>
                  </a:cubicBezTo>
                  <a:lnTo>
                    <a:pt x="18222" y="12969"/>
                  </a:lnTo>
                  <a:lnTo>
                    <a:pt x="17744" y="12831"/>
                  </a:lnTo>
                  <a:cubicBezTo>
                    <a:pt x="16065" y="11830"/>
                    <a:pt x="15958" y="10782"/>
                    <a:pt x="13355" y="10305"/>
                  </a:cubicBezTo>
                  <a:lnTo>
                    <a:pt x="12754" y="10058"/>
                  </a:lnTo>
                  <a:lnTo>
                    <a:pt x="12246" y="10058"/>
                  </a:lnTo>
                  <a:cubicBezTo>
                    <a:pt x="12067" y="9824"/>
                    <a:pt x="11921" y="9557"/>
                    <a:pt x="11519" y="9557"/>
                  </a:cubicBezTo>
                  <a:cubicBezTo>
                    <a:pt x="11367" y="9557"/>
                    <a:pt x="11178" y="9595"/>
                    <a:pt x="10936" y="9689"/>
                  </a:cubicBezTo>
                  <a:cubicBezTo>
                    <a:pt x="10845" y="9854"/>
                    <a:pt x="10749" y="9920"/>
                    <a:pt x="10643" y="9920"/>
                  </a:cubicBezTo>
                  <a:cubicBezTo>
                    <a:pt x="10265" y="9920"/>
                    <a:pt x="9773" y="9074"/>
                    <a:pt x="9027" y="8857"/>
                  </a:cubicBezTo>
                  <a:lnTo>
                    <a:pt x="8149" y="7779"/>
                  </a:lnTo>
                  <a:cubicBezTo>
                    <a:pt x="7163" y="7579"/>
                    <a:pt x="6793" y="6978"/>
                    <a:pt x="6439" y="6362"/>
                  </a:cubicBezTo>
                  <a:cubicBezTo>
                    <a:pt x="6424" y="5884"/>
                    <a:pt x="5992" y="5807"/>
                    <a:pt x="5607" y="5684"/>
                  </a:cubicBezTo>
                  <a:cubicBezTo>
                    <a:pt x="5361" y="5515"/>
                    <a:pt x="5638" y="5314"/>
                    <a:pt x="4868" y="5237"/>
                  </a:cubicBezTo>
                  <a:cubicBezTo>
                    <a:pt x="4252" y="5160"/>
                    <a:pt x="4082" y="4606"/>
                    <a:pt x="3836" y="4221"/>
                  </a:cubicBezTo>
                  <a:cubicBezTo>
                    <a:pt x="3220" y="3574"/>
                    <a:pt x="2527" y="3143"/>
                    <a:pt x="1864" y="2634"/>
                  </a:cubicBezTo>
                  <a:cubicBezTo>
                    <a:pt x="1741" y="2126"/>
                    <a:pt x="1633" y="2142"/>
                    <a:pt x="1526" y="1926"/>
                  </a:cubicBezTo>
                  <a:cubicBezTo>
                    <a:pt x="817" y="1325"/>
                    <a:pt x="509" y="632"/>
                    <a:pt x="1" y="1"/>
                  </a:cubicBez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335;p43"/>
            <p:cNvSpPr/>
            <p:nvPr/>
          </p:nvSpPr>
          <p:spPr>
            <a:xfrm>
              <a:off x="4111500" y="1089475"/>
              <a:ext cx="529850" cy="533350"/>
            </a:xfrm>
            <a:custGeom>
              <a:avLst/>
              <a:gdLst/>
              <a:ahLst/>
              <a:cxnLst/>
              <a:rect l="l" t="t" r="r" b="b"/>
              <a:pathLst>
                <a:path w="21194" h="21334" extrusionOk="0">
                  <a:moveTo>
                    <a:pt x="7270" y="1"/>
                  </a:moveTo>
                  <a:cubicBezTo>
                    <a:pt x="6253" y="170"/>
                    <a:pt x="5406" y="494"/>
                    <a:pt x="4698" y="925"/>
                  </a:cubicBezTo>
                  <a:cubicBezTo>
                    <a:pt x="4652" y="1002"/>
                    <a:pt x="4482" y="1387"/>
                    <a:pt x="4482" y="1387"/>
                  </a:cubicBezTo>
                  <a:lnTo>
                    <a:pt x="4544" y="2527"/>
                  </a:lnTo>
                  <a:cubicBezTo>
                    <a:pt x="4544" y="2527"/>
                    <a:pt x="4636" y="3220"/>
                    <a:pt x="4652" y="3312"/>
                  </a:cubicBezTo>
                  <a:cubicBezTo>
                    <a:pt x="4667" y="3420"/>
                    <a:pt x="4482" y="4375"/>
                    <a:pt x="4482" y="4514"/>
                  </a:cubicBezTo>
                  <a:cubicBezTo>
                    <a:pt x="4482" y="4652"/>
                    <a:pt x="4097" y="5084"/>
                    <a:pt x="4097" y="5084"/>
                  </a:cubicBezTo>
                  <a:lnTo>
                    <a:pt x="3604" y="5715"/>
                  </a:lnTo>
                  <a:lnTo>
                    <a:pt x="3219" y="6993"/>
                  </a:lnTo>
                  <a:lnTo>
                    <a:pt x="3204" y="8025"/>
                  </a:lnTo>
                  <a:lnTo>
                    <a:pt x="3081" y="8734"/>
                  </a:lnTo>
                  <a:lnTo>
                    <a:pt x="2988" y="9011"/>
                  </a:lnTo>
                  <a:lnTo>
                    <a:pt x="2896" y="9889"/>
                  </a:lnTo>
                  <a:lnTo>
                    <a:pt x="2726" y="11091"/>
                  </a:lnTo>
                  <a:lnTo>
                    <a:pt x="1725" y="12061"/>
                  </a:lnTo>
                  <a:cubicBezTo>
                    <a:pt x="1309" y="12276"/>
                    <a:pt x="724" y="12446"/>
                    <a:pt x="616" y="12970"/>
                  </a:cubicBezTo>
                  <a:cubicBezTo>
                    <a:pt x="616" y="12970"/>
                    <a:pt x="508" y="14094"/>
                    <a:pt x="539" y="14217"/>
                  </a:cubicBezTo>
                  <a:cubicBezTo>
                    <a:pt x="585" y="14340"/>
                    <a:pt x="216" y="15557"/>
                    <a:pt x="123" y="15696"/>
                  </a:cubicBezTo>
                  <a:cubicBezTo>
                    <a:pt x="31" y="15834"/>
                    <a:pt x="77" y="16327"/>
                    <a:pt x="108" y="16420"/>
                  </a:cubicBezTo>
                  <a:cubicBezTo>
                    <a:pt x="123" y="16528"/>
                    <a:pt x="354" y="17221"/>
                    <a:pt x="354" y="17313"/>
                  </a:cubicBezTo>
                  <a:cubicBezTo>
                    <a:pt x="354" y="17421"/>
                    <a:pt x="185" y="18052"/>
                    <a:pt x="185" y="18052"/>
                  </a:cubicBezTo>
                  <a:lnTo>
                    <a:pt x="0" y="19238"/>
                  </a:lnTo>
                  <a:lnTo>
                    <a:pt x="200" y="19177"/>
                  </a:lnTo>
                  <a:lnTo>
                    <a:pt x="755" y="18884"/>
                  </a:lnTo>
                  <a:lnTo>
                    <a:pt x="1479" y="19038"/>
                  </a:lnTo>
                  <a:lnTo>
                    <a:pt x="2372" y="19023"/>
                  </a:lnTo>
                  <a:lnTo>
                    <a:pt x="3004" y="18792"/>
                  </a:lnTo>
                  <a:lnTo>
                    <a:pt x="3558" y="18561"/>
                  </a:lnTo>
                  <a:lnTo>
                    <a:pt x="4374" y="18653"/>
                  </a:lnTo>
                  <a:lnTo>
                    <a:pt x="5206" y="18253"/>
                  </a:lnTo>
                  <a:lnTo>
                    <a:pt x="6130" y="18114"/>
                  </a:lnTo>
                  <a:lnTo>
                    <a:pt x="7008" y="18345"/>
                  </a:lnTo>
                  <a:lnTo>
                    <a:pt x="7393" y="18622"/>
                  </a:lnTo>
                  <a:lnTo>
                    <a:pt x="7701" y="19023"/>
                  </a:lnTo>
                  <a:lnTo>
                    <a:pt x="8410" y="19454"/>
                  </a:lnTo>
                  <a:lnTo>
                    <a:pt x="8410" y="20255"/>
                  </a:lnTo>
                  <a:lnTo>
                    <a:pt x="8995" y="21333"/>
                  </a:lnTo>
                  <a:cubicBezTo>
                    <a:pt x="8995" y="21333"/>
                    <a:pt x="9118" y="20732"/>
                    <a:pt x="9134" y="20609"/>
                  </a:cubicBezTo>
                  <a:cubicBezTo>
                    <a:pt x="9149" y="20486"/>
                    <a:pt x="9442" y="20116"/>
                    <a:pt x="9442" y="20116"/>
                  </a:cubicBezTo>
                  <a:lnTo>
                    <a:pt x="9842" y="19423"/>
                  </a:lnTo>
                  <a:lnTo>
                    <a:pt x="10073" y="18699"/>
                  </a:lnTo>
                  <a:lnTo>
                    <a:pt x="10289" y="18268"/>
                  </a:lnTo>
                  <a:lnTo>
                    <a:pt x="10705" y="18068"/>
                  </a:lnTo>
                  <a:lnTo>
                    <a:pt x="11151" y="17837"/>
                  </a:lnTo>
                  <a:cubicBezTo>
                    <a:pt x="11151" y="17837"/>
                    <a:pt x="11629" y="17421"/>
                    <a:pt x="11706" y="17375"/>
                  </a:cubicBezTo>
                  <a:cubicBezTo>
                    <a:pt x="11783" y="17344"/>
                    <a:pt x="11783" y="16928"/>
                    <a:pt x="11783" y="16928"/>
                  </a:cubicBezTo>
                  <a:cubicBezTo>
                    <a:pt x="11783" y="16928"/>
                    <a:pt x="11814" y="16543"/>
                    <a:pt x="11845" y="16466"/>
                  </a:cubicBezTo>
                  <a:cubicBezTo>
                    <a:pt x="11891" y="16389"/>
                    <a:pt x="12168" y="16327"/>
                    <a:pt x="12168" y="16327"/>
                  </a:cubicBezTo>
                  <a:lnTo>
                    <a:pt x="12291" y="16065"/>
                  </a:lnTo>
                  <a:cubicBezTo>
                    <a:pt x="12430" y="15834"/>
                    <a:pt x="12630" y="15665"/>
                    <a:pt x="12969" y="15619"/>
                  </a:cubicBezTo>
                  <a:lnTo>
                    <a:pt x="13570" y="15141"/>
                  </a:lnTo>
                  <a:lnTo>
                    <a:pt x="13985" y="14802"/>
                  </a:lnTo>
                  <a:cubicBezTo>
                    <a:pt x="13999" y="14551"/>
                    <a:pt x="13975" y="14237"/>
                    <a:pt x="14165" y="14237"/>
                  </a:cubicBezTo>
                  <a:cubicBezTo>
                    <a:pt x="14185" y="14237"/>
                    <a:pt x="14207" y="14241"/>
                    <a:pt x="14232" y="14248"/>
                  </a:cubicBezTo>
                  <a:lnTo>
                    <a:pt x="14663" y="14156"/>
                  </a:lnTo>
                  <a:cubicBezTo>
                    <a:pt x="14663" y="14156"/>
                    <a:pt x="14925" y="13832"/>
                    <a:pt x="15002" y="13709"/>
                  </a:cubicBezTo>
                  <a:cubicBezTo>
                    <a:pt x="15079" y="13586"/>
                    <a:pt x="15495" y="13139"/>
                    <a:pt x="15495" y="13139"/>
                  </a:cubicBezTo>
                  <a:lnTo>
                    <a:pt x="15634" y="12508"/>
                  </a:lnTo>
                  <a:lnTo>
                    <a:pt x="15972" y="12045"/>
                  </a:lnTo>
                  <a:lnTo>
                    <a:pt x="16250" y="11676"/>
                  </a:lnTo>
                  <a:lnTo>
                    <a:pt x="16820" y="11445"/>
                  </a:lnTo>
                  <a:cubicBezTo>
                    <a:pt x="16820" y="11445"/>
                    <a:pt x="17266" y="10952"/>
                    <a:pt x="17374" y="10829"/>
                  </a:cubicBezTo>
                  <a:cubicBezTo>
                    <a:pt x="17482" y="10705"/>
                    <a:pt x="17744" y="10151"/>
                    <a:pt x="17744" y="10151"/>
                  </a:cubicBezTo>
                  <a:lnTo>
                    <a:pt x="18298" y="9381"/>
                  </a:lnTo>
                  <a:lnTo>
                    <a:pt x="18637" y="8980"/>
                  </a:lnTo>
                  <a:cubicBezTo>
                    <a:pt x="18637" y="8980"/>
                    <a:pt x="19022" y="8796"/>
                    <a:pt x="19084" y="8719"/>
                  </a:cubicBezTo>
                  <a:cubicBezTo>
                    <a:pt x="19130" y="8626"/>
                    <a:pt x="19346" y="8226"/>
                    <a:pt x="19346" y="8226"/>
                  </a:cubicBezTo>
                  <a:lnTo>
                    <a:pt x="19746" y="8041"/>
                  </a:lnTo>
                  <a:cubicBezTo>
                    <a:pt x="19746" y="8041"/>
                    <a:pt x="19977" y="7733"/>
                    <a:pt x="20008" y="7656"/>
                  </a:cubicBezTo>
                  <a:cubicBezTo>
                    <a:pt x="20470" y="7178"/>
                    <a:pt x="20470" y="7409"/>
                    <a:pt x="20778" y="6762"/>
                  </a:cubicBezTo>
                  <a:lnTo>
                    <a:pt x="21194" y="6254"/>
                  </a:lnTo>
                  <a:lnTo>
                    <a:pt x="21086" y="5746"/>
                  </a:lnTo>
                  <a:lnTo>
                    <a:pt x="20778" y="5299"/>
                  </a:lnTo>
                  <a:lnTo>
                    <a:pt x="20254" y="4699"/>
                  </a:lnTo>
                  <a:lnTo>
                    <a:pt x="20208" y="4283"/>
                  </a:lnTo>
                  <a:lnTo>
                    <a:pt x="19885" y="4005"/>
                  </a:lnTo>
                  <a:lnTo>
                    <a:pt x="19423" y="3297"/>
                  </a:lnTo>
                  <a:lnTo>
                    <a:pt x="19284" y="2804"/>
                  </a:lnTo>
                  <a:cubicBezTo>
                    <a:pt x="19284" y="2804"/>
                    <a:pt x="19299" y="2219"/>
                    <a:pt x="19299" y="2095"/>
                  </a:cubicBezTo>
                  <a:cubicBezTo>
                    <a:pt x="19299" y="1972"/>
                    <a:pt x="19253" y="1680"/>
                    <a:pt x="19253" y="1680"/>
                  </a:cubicBezTo>
                  <a:lnTo>
                    <a:pt x="19577" y="1125"/>
                  </a:lnTo>
                  <a:lnTo>
                    <a:pt x="18668" y="725"/>
                  </a:lnTo>
                  <a:lnTo>
                    <a:pt x="17636" y="1187"/>
                  </a:lnTo>
                  <a:lnTo>
                    <a:pt x="17112" y="2018"/>
                  </a:lnTo>
                  <a:lnTo>
                    <a:pt x="16727" y="2219"/>
                  </a:lnTo>
                  <a:lnTo>
                    <a:pt x="16419" y="1510"/>
                  </a:lnTo>
                  <a:cubicBezTo>
                    <a:pt x="16287" y="1416"/>
                    <a:pt x="16165" y="1370"/>
                    <a:pt x="16054" y="1370"/>
                  </a:cubicBezTo>
                  <a:cubicBezTo>
                    <a:pt x="15892" y="1370"/>
                    <a:pt x="15752" y="1466"/>
                    <a:pt x="15634" y="1649"/>
                  </a:cubicBezTo>
                  <a:cubicBezTo>
                    <a:pt x="15541" y="1880"/>
                    <a:pt x="15233" y="1926"/>
                    <a:pt x="15372" y="2342"/>
                  </a:cubicBezTo>
                  <a:lnTo>
                    <a:pt x="14786" y="2265"/>
                  </a:lnTo>
                  <a:lnTo>
                    <a:pt x="13508" y="1710"/>
                  </a:lnTo>
                  <a:lnTo>
                    <a:pt x="12645" y="1264"/>
                  </a:lnTo>
                  <a:lnTo>
                    <a:pt x="10982" y="925"/>
                  </a:lnTo>
                  <a:lnTo>
                    <a:pt x="9288" y="186"/>
                  </a:lnTo>
                  <a:lnTo>
                    <a:pt x="7270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336;p43"/>
            <p:cNvSpPr/>
            <p:nvPr/>
          </p:nvSpPr>
          <p:spPr>
            <a:xfrm>
              <a:off x="4461500" y="1126825"/>
              <a:ext cx="29300" cy="16600"/>
            </a:xfrm>
            <a:custGeom>
              <a:avLst/>
              <a:gdLst/>
              <a:ahLst/>
              <a:cxnLst/>
              <a:rect l="l" t="t" r="r" b="b"/>
              <a:pathLst>
                <a:path w="1172" h="664" extrusionOk="0">
                  <a:moveTo>
                    <a:pt x="478" y="1"/>
                  </a:moveTo>
                  <a:lnTo>
                    <a:pt x="217" y="186"/>
                  </a:lnTo>
                  <a:lnTo>
                    <a:pt x="1" y="124"/>
                  </a:lnTo>
                  <a:lnTo>
                    <a:pt x="62" y="324"/>
                  </a:lnTo>
                  <a:cubicBezTo>
                    <a:pt x="371" y="524"/>
                    <a:pt x="694" y="632"/>
                    <a:pt x="1002" y="663"/>
                  </a:cubicBezTo>
                  <a:lnTo>
                    <a:pt x="1171" y="524"/>
                  </a:lnTo>
                  <a:lnTo>
                    <a:pt x="1064" y="186"/>
                  </a:lnTo>
                  <a:lnTo>
                    <a:pt x="771" y="78"/>
                  </a:lnTo>
                  <a:lnTo>
                    <a:pt x="478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337;p43"/>
            <p:cNvSpPr/>
            <p:nvPr/>
          </p:nvSpPr>
          <p:spPr>
            <a:xfrm>
              <a:off x="3968250" y="1542700"/>
              <a:ext cx="374675" cy="600725"/>
            </a:xfrm>
            <a:custGeom>
              <a:avLst/>
              <a:gdLst/>
              <a:ahLst/>
              <a:cxnLst/>
              <a:rect l="l" t="t" r="r" b="b"/>
              <a:pathLst>
                <a:path w="14987" h="24029" extrusionOk="0">
                  <a:moveTo>
                    <a:pt x="11475" y="0"/>
                  </a:moveTo>
                  <a:lnTo>
                    <a:pt x="10844" y="124"/>
                  </a:lnTo>
                  <a:lnTo>
                    <a:pt x="10197" y="401"/>
                  </a:lnTo>
                  <a:lnTo>
                    <a:pt x="9827" y="462"/>
                  </a:lnTo>
                  <a:lnTo>
                    <a:pt x="9242" y="401"/>
                  </a:lnTo>
                  <a:lnTo>
                    <a:pt x="8888" y="586"/>
                  </a:lnTo>
                  <a:lnTo>
                    <a:pt x="8302" y="832"/>
                  </a:lnTo>
                  <a:lnTo>
                    <a:pt x="7501" y="878"/>
                  </a:lnTo>
                  <a:lnTo>
                    <a:pt x="7163" y="955"/>
                  </a:lnTo>
                  <a:lnTo>
                    <a:pt x="6531" y="724"/>
                  </a:lnTo>
                  <a:lnTo>
                    <a:pt x="5699" y="1202"/>
                  </a:lnTo>
                  <a:lnTo>
                    <a:pt x="5776" y="2942"/>
                  </a:lnTo>
                  <a:lnTo>
                    <a:pt x="5499" y="3820"/>
                  </a:lnTo>
                  <a:lnTo>
                    <a:pt x="4991" y="4775"/>
                  </a:lnTo>
                  <a:cubicBezTo>
                    <a:pt x="4991" y="4775"/>
                    <a:pt x="3897" y="6516"/>
                    <a:pt x="3897" y="6593"/>
                  </a:cubicBezTo>
                  <a:cubicBezTo>
                    <a:pt x="3897" y="6670"/>
                    <a:pt x="3204" y="8010"/>
                    <a:pt x="3204" y="8010"/>
                  </a:cubicBezTo>
                  <a:lnTo>
                    <a:pt x="1833" y="9088"/>
                  </a:lnTo>
                  <a:lnTo>
                    <a:pt x="817" y="9981"/>
                  </a:lnTo>
                  <a:lnTo>
                    <a:pt x="401" y="10921"/>
                  </a:lnTo>
                  <a:lnTo>
                    <a:pt x="385" y="11968"/>
                  </a:lnTo>
                  <a:lnTo>
                    <a:pt x="201" y="13308"/>
                  </a:lnTo>
                  <a:lnTo>
                    <a:pt x="0" y="14633"/>
                  </a:lnTo>
                  <a:lnTo>
                    <a:pt x="231" y="16004"/>
                  </a:lnTo>
                  <a:cubicBezTo>
                    <a:pt x="231" y="16004"/>
                    <a:pt x="334" y="16837"/>
                    <a:pt x="410" y="16837"/>
                  </a:cubicBezTo>
                  <a:cubicBezTo>
                    <a:pt x="412" y="16837"/>
                    <a:pt x="414" y="16836"/>
                    <a:pt x="416" y="16835"/>
                  </a:cubicBezTo>
                  <a:cubicBezTo>
                    <a:pt x="417" y="16835"/>
                    <a:pt x="418" y="16835"/>
                    <a:pt x="420" y="16835"/>
                  </a:cubicBezTo>
                  <a:cubicBezTo>
                    <a:pt x="512" y="16835"/>
                    <a:pt x="1233" y="17975"/>
                    <a:pt x="1233" y="17975"/>
                  </a:cubicBezTo>
                  <a:lnTo>
                    <a:pt x="2095" y="18791"/>
                  </a:lnTo>
                  <a:lnTo>
                    <a:pt x="3759" y="20547"/>
                  </a:lnTo>
                  <a:lnTo>
                    <a:pt x="5099" y="21240"/>
                  </a:lnTo>
                  <a:lnTo>
                    <a:pt x="5422" y="21718"/>
                  </a:lnTo>
                  <a:lnTo>
                    <a:pt x="6331" y="22010"/>
                  </a:lnTo>
                  <a:lnTo>
                    <a:pt x="6962" y="22688"/>
                  </a:lnTo>
                  <a:lnTo>
                    <a:pt x="7748" y="22811"/>
                  </a:lnTo>
                  <a:lnTo>
                    <a:pt x="8487" y="23089"/>
                  </a:lnTo>
                  <a:lnTo>
                    <a:pt x="9504" y="23273"/>
                  </a:lnTo>
                  <a:lnTo>
                    <a:pt x="10074" y="23612"/>
                  </a:lnTo>
                  <a:lnTo>
                    <a:pt x="10643" y="23997"/>
                  </a:lnTo>
                  <a:lnTo>
                    <a:pt x="11090" y="24028"/>
                  </a:lnTo>
                  <a:lnTo>
                    <a:pt x="11275" y="23920"/>
                  </a:lnTo>
                  <a:lnTo>
                    <a:pt x="10952" y="22627"/>
                  </a:lnTo>
                  <a:lnTo>
                    <a:pt x="11244" y="20655"/>
                  </a:lnTo>
                  <a:lnTo>
                    <a:pt x="11537" y="19700"/>
                  </a:lnTo>
                  <a:lnTo>
                    <a:pt x="11891" y="18530"/>
                  </a:lnTo>
                  <a:lnTo>
                    <a:pt x="12769" y="18299"/>
                  </a:lnTo>
                  <a:lnTo>
                    <a:pt x="13200" y="17852"/>
                  </a:lnTo>
                  <a:lnTo>
                    <a:pt x="13015" y="15927"/>
                  </a:lnTo>
                  <a:lnTo>
                    <a:pt x="12692" y="14710"/>
                  </a:lnTo>
                  <a:lnTo>
                    <a:pt x="13046" y="13570"/>
                  </a:lnTo>
                  <a:lnTo>
                    <a:pt x="13308" y="13092"/>
                  </a:lnTo>
                  <a:lnTo>
                    <a:pt x="13000" y="12261"/>
                  </a:lnTo>
                  <a:lnTo>
                    <a:pt x="13092" y="11568"/>
                  </a:lnTo>
                  <a:lnTo>
                    <a:pt x="13000" y="11152"/>
                  </a:lnTo>
                  <a:lnTo>
                    <a:pt x="12969" y="10690"/>
                  </a:lnTo>
                  <a:lnTo>
                    <a:pt x="13724" y="10104"/>
                  </a:lnTo>
                  <a:lnTo>
                    <a:pt x="13955" y="9165"/>
                  </a:lnTo>
                  <a:lnTo>
                    <a:pt x="14032" y="8749"/>
                  </a:lnTo>
                  <a:lnTo>
                    <a:pt x="13863" y="8441"/>
                  </a:lnTo>
                  <a:lnTo>
                    <a:pt x="13878" y="8071"/>
                  </a:lnTo>
                  <a:lnTo>
                    <a:pt x="14417" y="7347"/>
                  </a:lnTo>
                  <a:lnTo>
                    <a:pt x="14771" y="6208"/>
                  </a:lnTo>
                  <a:lnTo>
                    <a:pt x="14987" y="4329"/>
                  </a:lnTo>
                  <a:lnTo>
                    <a:pt x="14910" y="3497"/>
                  </a:lnTo>
                  <a:lnTo>
                    <a:pt x="14663" y="2958"/>
                  </a:lnTo>
                  <a:lnTo>
                    <a:pt x="14109" y="1972"/>
                  </a:lnTo>
                  <a:lnTo>
                    <a:pt x="14155" y="1263"/>
                  </a:lnTo>
                  <a:lnTo>
                    <a:pt x="13323" y="832"/>
                  </a:lnTo>
                  <a:lnTo>
                    <a:pt x="12892" y="308"/>
                  </a:lnTo>
                  <a:lnTo>
                    <a:pt x="12399" y="139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338;p43"/>
            <p:cNvSpPr/>
            <p:nvPr/>
          </p:nvSpPr>
          <p:spPr>
            <a:xfrm>
              <a:off x="3774550" y="2955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339;p43"/>
            <p:cNvSpPr/>
            <p:nvPr/>
          </p:nvSpPr>
          <p:spPr>
            <a:xfrm>
              <a:off x="3802275" y="2937400"/>
              <a:ext cx="27375" cy="28125"/>
            </a:xfrm>
            <a:custGeom>
              <a:avLst/>
              <a:gdLst/>
              <a:ahLst/>
              <a:cxnLst/>
              <a:rect l="l" t="t" r="r" b="b"/>
              <a:pathLst>
                <a:path w="1095" h="1125" extrusionOk="0">
                  <a:moveTo>
                    <a:pt x="1" y="0"/>
                  </a:moveTo>
                  <a:lnTo>
                    <a:pt x="1" y="216"/>
                  </a:lnTo>
                  <a:lnTo>
                    <a:pt x="63" y="385"/>
                  </a:lnTo>
                  <a:lnTo>
                    <a:pt x="63" y="539"/>
                  </a:lnTo>
                  <a:lnTo>
                    <a:pt x="217" y="554"/>
                  </a:lnTo>
                  <a:lnTo>
                    <a:pt x="401" y="724"/>
                  </a:lnTo>
                  <a:lnTo>
                    <a:pt x="463" y="739"/>
                  </a:lnTo>
                  <a:lnTo>
                    <a:pt x="694" y="770"/>
                  </a:lnTo>
                  <a:lnTo>
                    <a:pt x="802" y="847"/>
                  </a:lnTo>
                  <a:lnTo>
                    <a:pt x="879" y="1124"/>
                  </a:lnTo>
                  <a:lnTo>
                    <a:pt x="987" y="1094"/>
                  </a:lnTo>
                  <a:lnTo>
                    <a:pt x="1095" y="678"/>
                  </a:lnTo>
                  <a:lnTo>
                    <a:pt x="987" y="477"/>
                  </a:lnTo>
                  <a:lnTo>
                    <a:pt x="910" y="339"/>
                  </a:lnTo>
                  <a:lnTo>
                    <a:pt x="786" y="246"/>
                  </a:lnTo>
                  <a:lnTo>
                    <a:pt x="694" y="154"/>
                  </a:lnTo>
                  <a:lnTo>
                    <a:pt x="47" y="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340;p43"/>
            <p:cNvSpPr/>
            <p:nvPr/>
          </p:nvSpPr>
          <p:spPr>
            <a:xfrm>
              <a:off x="3793825" y="2920825"/>
              <a:ext cx="23900" cy="15825"/>
            </a:xfrm>
            <a:custGeom>
              <a:avLst/>
              <a:gdLst/>
              <a:ahLst/>
              <a:cxnLst/>
              <a:rect l="l" t="t" r="r" b="b"/>
              <a:pathLst>
                <a:path w="956" h="633" extrusionOk="0">
                  <a:moveTo>
                    <a:pt x="46" y="1"/>
                  </a:moveTo>
                  <a:lnTo>
                    <a:pt x="31" y="186"/>
                  </a:lnTo>
                  <a:lnTo>
                    <a:pt x="123" y="293"/>
                  </a:lnTo>
                  <a:lnTo>
                    <a:pt x="0" y="355"/>
                  </a:lnTo>
                  <a:lnTo>
                    <a:pt x="247" y="386"/>
                  </a:lnTo>
                  <a:lnTo>
                    <a:pt x="416" y="324"/>
                  </a:lnTo>
                  <a:lnTo>
                    <a:pt x="739" y="524"/>
                  </a:lnTo>
                  <a:lnTo>
                    <a:pt x="786" y="632"/>
                  </a:lnTo>
                  <a:lnTo>
                    <a:pt x="955" y="478"/>
                  </a:lnTo>
                  <a:lnTo>
                    <a:pt x="801" y="370"/>
                  </a:lnTo>
                  <a:lnTo>
                    <a:pt x="601" y="324"/>
                  </a:lnTo>
                  <a:lnTo>
                    <a:pt x="570" y="170"/>
                  </a:lnTo>
                  <a:lnTo>
                    <a:pt x="185" y="201"/>
                  </a:lnTo>
                  <a:lnTo>
                    <a:pt x="46" y="109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341;p43"/>
            <p:cNvSpPr/>
            <p:nvPr/>
          </p:nvSpPr>
          <p:spPr>
            <a:xfrm>
              <a:off x="3776875" y="2915825"/>
              <a:ext cx="5425" cy="7725"/>
            </a:xfrm>
            <a:custGeom>
              <a:avLst/>
              <a:gdLst/>
              <a:ahLst/>
              <a:cxnLst/>
              <a:rect l="l" t="t" r="r" b="b"/>
              <a:pathLst>
                <a:path w="217" h="309" extrusionOk="0">
                  <a:moveTo>
                    <a:pt x="124" y="0"/>
                  </a:moveTo>
                  <a:lnTo>
                    <a:pt x="0" y="154"/>
                  </a:lnTo>
                  <a:lnTo>
                    <a:pt x="31" y="309"/>
                  </a:lnTo>
                  <a:lnTo>
                    <a:pt x="154" y="278"/>
                  </a:lnTo>
                  <a:lnTo>
                    <a:pt x="139" y="170"/>
                  </a:lnTo>
                  <a:lnTo>
                    <a:pt x="216" y="6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342;p43"/>
            <p:cNvSpPr/>
            <p:nvPr/>
          </p:nvSpPr>
          <p:spPr>
            <a:xfrm>
              <a:off x="3792650" y="2955475"/>
              <a:ext cx="12350" cy="13125"/>
            </a:xfrm>
            <a:custGeom>
              <a:avLst/>
              <a:gdLst/>
              <a:ahLst/>
              <a:cxnLst/>
              <a:rect l="l" t="t" r="r" b="b"/>
              <a:pathLst>
                <a:path w="494" h="525" extrusionOk="0">
                  <a:moveTo>
                    <a:pt x="232" y="1"/>
                  </a:moveTo>
                  <a:lnTo>
                    <a:pt x="63" y="63"/>
                  </a:lnTo>
                  <a:lnTo>
                    <a:pt x="1" y="247"/>
                  </a:lnTo>
                  <a:lnTo>
                    <a:pt x="232" y="340"/>
                  </a:lnTo>
                  <a:lnTo>
                    <a:pt x="386" y="525"/>
                  </a:lnTo>
                  <a:lnTo>
                    <a:pt x="494" y="448"/>
                  </a:lnTo>
                  <a:lnTo>
                    <a:pt x="386" y="324"/>
                  </a:lnTo>
                  <a:cubicBezTo>
                    <a:pt x="386" y="324"/>
                    <a:pt x="401" y="217"/>
                    <a:pt x="401" y="155"/>
                  </a:cubicBezTo>
                  <a:cubicBezTo>
                    <a:pt x="401" y="134"/>
                    <a:pt x="388" y="128"/>
                    <a:pt x="369" y="128"/>
                  </a:cubicBezTo>
                  <a:cubicBezTo>
                    <a:pt x="333" y="128"/>
                    <a:pt x="278" y="155"/>
                    <a:pt x="278" y="155"/>
                  </a:cubicBezTo>
                  <a:lnTo>
                    <a:pt x="232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343;p43"/>
            <p:cNvSpPr/>
            <p:nvPr/>
          </p:nvSpPr>
          <p:spPr>
            <a:xfrm>
              <a:off x="3808050" y="2962025"/>
              <a:ext cx="4650" cy="4275"/>
            </a:xfrm>
            <a:custGeom>
              <a:avLst/>
              <a:gdLst/>
              <a:ahLst/>
              <a:cxnLst/>
              <a:rect l="l" t="t" r="r" b="b"/>
              <a:pathLst>
                <a:path w="186" h="171" extrusionOk="0">
                  <a:moveTo>
                    <a:pt x="1" y="1"/>
                  </a:moveTo>
                  <a:lnTo>
                    <a:pt x="186" y="170"/>
                  </a:lnTo>
                  <a:lnTo>
                    <a:pt x="186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344;p43"/>
            <p:cNvSpPr/>
            <p:nvPr/>
          </p:nvSpPr>
          <p:spPr>
            <a:xfrm>
              <a:off x="3782650" y="290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345;p43"/>
            <p:cNvSpPr/>
            <p:nvPr/>
          </p:nvSpPr>
          <p:spPr>
            <a:xfrm>
              <a:off x="3780725" y="2899650"/>
              <a:ext cx="4650" cy="6200"/>
            </a:xfrm>
            <a:custGeom>
              <a:avLst/>
              <a:gdLst/>
              <a:ahLst/>
              <a:cxnLst/>
              <a:rect l="l" t="t" r="r" b="b"/>
              <a:pathLst>
                <a:path w="186" h="248" extrusionOk="0">
                  <a:moveTo>
                    <a:pt x="0" y="1"/>
                  </a:moveTo>
                  <a:lnTo>
                    <a:pt x="124" y="232"/>
                  </a:lnTo>
                  <a:lnTo>
                    <a:pt x="185" y="247"/>
                  </a:lnTo>
                  <a:lnTo>
                    <a:pt x="108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346;p43"/>
            <p:cNvSpPr/>
            <p:nvPr/>
          </p:nvSpPr>
          <p:spPr>
            <a:xfrm>
              <a:off x="3772250" y="3128375"/>
              <a:ext cx="6175" cy="9275"/>
            </a:xfrm>
            <a:custGeom>
              <a:avLst/>
              <a:gdLst/>
              <a:ahLst/>
              <a:cxnLst/>
              <a:rect l="l" t="t" r="r" b="b"/>
              <a:pathLst>
                <a:path w="247" h="371" extrusionOk="0">
                  <a:moveTo>
                    <a:pt x="108" y="1"/>
                  </a:moveTo>
                  <a:lnTo>
                    <a:pt x="1" y="139"/>
                  </a:lnTo>
                  <a:lnTo>
                    <a:pt x="1" y="370"/>
                  </a:lnTo>
                  <a:lnTo>
                    <a:pt x="155" y="278"/>
                  </a:lnTo>
                  <a:lnTo>
                    <a:pt x="247" y="232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347;p43"/>
            <p:cNvSpPr/>
            <p:nvPr/>
          </p:nvSpPr>
          <p:spPr>
            <a:xfrm>
              <a:off x="3799200" y="3102975"/>
              <a:ext cx="1950" cy="13100"/>
            </a:xfrm>
            <a:custGeom>
              <a:avLst/>
              <a:gdLst/>
              <a:ahLst/>
              <a:cxnLst/>
              <a:rect l="l" t="t" r="r" b="b"/>
              <a:pathLst>
                <a:path w="78" h="524" extrusionOk="0">
                  <a:moveTo>
                    <a:pt x="32" y="0"/>
                  </a:moveTo>
                  <a:lnTo>
                    <a:pt x="1" y="324"/>
                  </a:lnTo>
                  <a:lnTo>
                    <a:pt x="16" y="524"/>
                  </a:lnTo>
                  <a:lnTo>
                    <a:pt x="78" y="29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348;p43"/>
            <p:cNvSpPr/>
            <p:nvPr/>
          </p:nvSpPr>
          <p:spPr>
            <a:xfrm>
              <a:off x="3786125" y="3137225"/>
              <a:ext cx="13875" cy="27750"/>
            </a:xfrm>
            <a:custGeom>
              <a:avLst/>
              <a:gdLst/>
              <a:ahLst/>
              <a:cxnLst/>
              <a:rect l="l" t="t" r="r" b="b"/>
              <a:pathLst>
                <a:path w="555" h="1110" extrusionOk="0">
                  <a:moveTo>
                    <a:pt x="555" y="1"/>
                  </a:moveTo>
                  <a:lnTo>
                    <a:pt x="431" y="139"/>
                  </a:lnTo>
                  <a:lnTo>
                    <a:pt x="308" y="32"/>
                  </a:lnTo>
                  <a:lnTo>
                    <a:pt x="293" y="294"/>
                  </a:lnTo>
                  <a:lnTo>
                    <a:pt x="185" y="386"/>
                  </a:lnTo>
                  <a:lnTo>
                    <a:pt x="185" y="602"/>
                  </a:lnTo>
                  <a:lnTo>
                    <a:pt x="185" y="771"/>
                  </a:lnTo>
                  <a:lnTo>
                    <a:pt x="108" y="925"/>
                  </a:lnTo>
                  <a:lnTo>
                    <a:pt x="15" y="863"/>
                  </a:lnTo>
                  <a:lnTo>
                    <a:pt x="0" y="1002"/>
                  </a:lnTo>
                  <a:lnTo>
                    <a:pt x="123" y="1110"/>
                  </a:lnTo>
                  <a:lnTo>
                    <a:pt x="231" y="940"/>
                  </a:lnTo>
                  <a:lnTo>
                    <a:pt x="354" y="740"/>
                  </a:lnTo>
                  <a:lnTo>
                    <a:pt x="324" y="586"/>
                  </a:lnTo>
                  <a:lnTo>
                    <a:pt x="293" y="478"/>
                  </a:lnTo>
                  <a:lnTo>
                    <a:pt x="416" y="478"/>
                  </a:lnTo>
                  <a:lnTo>
                    <a:pt x="493" y="340"/>
                  </a:lnTo>
                  <a:lnTo>
                    <a:pt x="385" y="309"/>
                  </a:lnTo>
                  <a:lnTo>
                    <a:pt x="416" y="232"/>
                  </a:lnTo>
                  <a:lnTo>
                    <a:pt x="524" y="340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349;p43"/>
            <p:cNvSpPr/>
            <p:nvPr/>
          </p:nvSpPr>
          <p:spPr>
            <a:xfrm>
              <a:off x="3779950" y="3080250"/>
              <a:ext cx="4275" cy="5400"/>
            </a:xfrm>
            <a:custGeom>
              <a:avLst/>
              <a:gdLst/>
              <a:ahLst/>
              <a:cxnLst/>
              <a:rect l="l" t="t" r="r" b="b"/>
              <a:pathLst>
                <a:path w="171" h="216" extrusionOk="0">
                  <a:moveTo>
                    <a:pt x="108" y="0"/>
                  </a:moveTo>
                  <a:lnTo>
                    <a:pt x="1" y="47"/>
                  </a:lnTo>
                  <a:lnTo>
                    <a:pt x="155" y="216"/>
                  </a:lnTo>
                  <a:lnTo>
                    <a:pt x="170" y="9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350;p43"/>
            <p:cNvSpPr/>
            <p:nvPr/>
          </p:nvSpPr>
          <p:spPr>
            <a:xfrm>
              <a:off x="3643250" y="2021325"/>
              <a:ext cx="796325" cy="1225125"/>
            </a:xfrm>
            <a:custGeom>
              <a:avLst/>
              <a:gdLst/>
              <a:ahLst/>
              <a:cxnLst/>
              <a:rect l="l" t="t" r="r" b="b"/>
              <a:pathLst>
                <a:path w="31853" h="49005" extrusionOk="0">
                  <a:moveTo>
                    <a:pt x="15419" y="1"/>
                  </a:moveTo>
                  <a:lnTo>
                    <a:pt x="14002" y="1926"/>
                  </a:lnTo>
                  <a:lnTo>
                    <a:pt x="13678" y="1757"/>
                  </a:lnTo>
                  <a:lnTo>
                    <a:pt x="13278" y="1633"/>
                  </a:lnTo>
                  <a:lnTo>
                    <a:pt x="12816" y="1464"/>
                  </a:lnTo>
                  <a:cubicBezTo>
                    <a:pt x="12816" y="1464"/>
                    <a:pt x="12384" y="1556"/>
                    <a:pt x="12338" y="1572"/>
                  </a:cubicBezTo>
                  <a:cubicBezTo>
                    <a:pt x="12276" y="1602"/>
                    <a:pt x="12184" y="1803"/>
                    <a:pt x="12184" y="1803"/>
                  </a:cubicBezTo>
                  <a:lnTo>
                    <a:pt x="12122" y="2065"/>
                  </a:lnTo>
                  <a:lnTo>
                    <a:pt x="8241" y="7024"/>
                  </a:lnTo>
                  <a:lnTo>
                    <a:pt x="1" y="6993"/>
                  </a:lnTo>
                  <a:lnTo>
                    <a:pt x="340" y="46947"/>
                  </a:lnTo>
                  <a:lnTo>
                    <a:pt x="894" y="46947"/>
                  </a:lnTo>
                  <a:lnTo>
                    <a:pt x="1141" y="47178"/>
                  </a:lnTo>
                  <a:lnTo>
                    <a:pt x="1556" y="47255"/>
                  </a:lnTo>
                  <a:lnTo>
                    <a:pt x="2357" y="47794"/>
                  </a:lnTo>
                  <a:lnTo>
                    <a:pt x="3204" y="48965"/>
                  </a:lnTo>
                  <a:lnTo>
                    <a:pt x="3497" y="48965"/>
                  </a:lnTo>
                  <a:cubicBezTo>
                    <a:pt x="3497" y="48965"/>
                    <a:pt x="3552" y="49004"/>
                    <a:pt x="3589" y="49004"/>
                  </a:cubicBezTo>
                  <a:cubicBezTo>
                    <a:pt x="3604" y="49004"/>
                    <a:pt x="3616" y="48998"/>
                    <a:pt x="3620" y="48980"/>
                  </a:cubicBezTo>
                  <a:cubicBezTo>
                    <a:pt x="3636" y="48903"/>
                    <a:pt x="3620" y="48857"/>
                    <a:pt x="3620" y="48857"/>
                  </a:cubicBezTo>
                  <a:cubicBezTo>
                    <a:pt x="3620" y="48857"/>
                    <a:pt x="3790" y="48826"/>
                    <a:pt x="3851" y="48826"/>
                  </a:cubicBezTo>
                  <a:cubicBezTo>
                    <a:pt x="3913" y="48826"/>
                    <a:pt x="3990" y="48580"/>
                    <a:pt x="3990" y="48580"/>
                  </a:cubicBezTo>
                  <a:lnTo>
                    <a:pt x="4360" y="48503"/>
                  </a:lnTo>
                  <a:lnTo>
                    <a:pt x="4437" y="48395"/>
                  </a:lnTo>
                  <a:lnTo>
                    <a:pt x="4637" y="48333"/>
                  </a:lnTo>
                  <a:lnTo>
                    <a:pt x="4930" y="48333"/>
                  </a:lnTo>
                  <a:cubicBezTo>
                    <a:pt x="4991" y="48333"/>
                    <a:pt x="4976" y="48179"/>
                    <a:pt x="4976" y="48179"/>
                  </a:cubicBezTo>
                  <a:lnTo>
                    <a:pt x="5099" y="48164"/>
                  </a:lnTo>
                  <a:lnTo>
                    <a:pt x="5253" y="48010"/>
                  </a:lnTo>
                  <a:lnTo>
                    <a:pt x="5453" y="47825"/>
                  </a:lnTo>
                  <a:lnTo>
                    <a:pt x="5530" y="47563"/>
                  </a:lnTo>
                  <a:cubicBezTo>
                    <a:pt x="5530" y="47563"/>
                    <a:pt x="5700" y="47086"/>
                    <a:pt x="5715" y="46978"/>
                  </a:cubicBezTo>
                  <a:cubicBezTo>
                    <a:pt x="5730" y="46870"/>
                    <a:pt x="5730" y="46809"/>
                    <a:pt x="5746" y="46732"/>
                  </a:cubicBezTo>
                  <a:cubicBezTo>
                    <a:pt x="5757" y="46677"/>
                    <a:pt x="5807" y="46669"/>
                    <a:pt x="5835" y="46669"/>
                  </a:cubicBezTo>
                  <a:cubicBezTo>
                    <a:pt x="5846" y="46669"/>
                    <a:pt x="5854" y="46670"/>
                    <a:pt x="5854" y="46670"/>
                  </a:cubicBezTo>
                  <a:lnTo>
                    <a:pt x="5977" y="46501"/>
                  </a:lnTo>
                  <a:lnTo>
                    <a:pt x="5977" y="46193"/>
                  </a:lnTo>
                  <a:cubicBezTo>
                    <a:pt x="5977" y="46193"/>
                    <a:pt x="5977" y="46054"/>
                    <a:pt x="5915" y="46023"/>
                  </a:cubicBezTo>
                  <a:cubicBezTo>
                    <a:pt x="5854" y="45992"/>
                    <a:pt x="5823" y="45900"/>
                    <a:pt x="5823" y="45900"/>
                  </a:cubicBezTo>
                  <a:lnTo>
                    <a:pt x="5530" y="45746"/>
                  </a:lnTo>
                  <a:lnTo>
                    <a:pt x="5407" y="45576"/>
                  </a:lnTo>
                  <a:lnTo>
                    <a:pt x="5037" y="45453"/>
                  </a:lnTo>
                  <a:cubicBezTo>
                    <a:pt x="5037" y="45453"/>
                    <a:pt x="4976" y="45253"/>
                    <a:pt x="4976" y="45191"/>
                  </a:cubicBezTo>
                  <a:cubicBezTo>
                    <a:pt x="4976" y="45130"/>
                    <a:pt x="4930" y="45145"/>
                    <a:pt x="4822" y="44976"/>
                  </a:cubicBezTo>
                  <a:cubicBezTo>
                    <a:pt x="4729" y="44806"/>
                    <a:pt x="4760" y="44745"/>
                    <a:pt x="4760" y="44745"/>
                  </a:cubicBezTo>
                  <a:lnTo>
                    <a:pt x="4683" y="44498"/>
                  </a:lnTo>
                  <a:lnTo>
                    <a:pt x="4760" y="44252"/>
                  </a:lnTo>
                  <a:lnTo>
                    <a:pt x="4837" y="44098"/>
                  </a:lnTo>
                  <a:lnTo>
                    <a:pt x="4976" y="43944"/>
                  </a:lnTo>
                  <a:lnTo>
                    <a:pt x="5114" y="44129"/>
                  </a:lnTo>
                  <a:lnTo>
                    <a:pt x="5145" y="43821"/>
                  </a:lnTo>
                  <a:cubicBezTo>
                    <a:pt x="5145" y="43821"/>
                    <a:pt x="5222" y="43774"/>
                    <a:pt x="5222" y="43713"/>
                  </a:cubicBezTo>
                  <a:cubicBezTo>
                    <a:pt x="5222" y="43651"/>
                    <a:pt x="5253" y="43543"/>
                    <a:pt x="5253" y="43543"/>
                  </a:cubicBezTo>
                  <a:lnTo>
                    <a:pt x="5422" y="43435"/>
                  </a:lnTo>
                  <a:lnTo>
                    <a:pt x="5238" y="43235"/>
                  </a:lnTo>
                  <a:lnTo>
                    <a:pt x="5191" y="42712"/>
                  </a:lnTo>
                  <a:lnTo>
                    <a:pt x="5238" y="42450"/>
                  </a:lnTo>
                  <a:lnTo>
                    <a:pt x="5376" y="42465"/>
                  </a:lnTo>
                  <a:lnTo>
                    <a:pt x="5268" y="42311"/>
                  </a:lnTo>
                  <a:lnTo>
                    <a:pt x="5299" y="42203"/>
                  </a:lnTo>
                  <a:lnTo>
                    <a:pt x="5453" y="42142"/>
                  </a:lnTo>
                  <a:lnTo>
                    <a:pt x="5299" y="42049"/>
                  </a:lnTo>
                  <a:lnTo>
                    <a:pt x="5284" y="41926"/>
                  </a:lnTo>
                  <a:lnTo>
                    <a:pt x="5438" y="41803"/>
                  </a:lnTo>
                  <a:lnTo>
                    <a:pt x="5669" y="41741"/>
                  </a:lnTo>
                  <a:lnTo>
                    <a:pt x="5854" y="41772"/>
                  </a:lnTo>
                  <a:lnTo>
                    <a:pt x="5900" y="41649"/>
                  </a:lnTo>
                  <a:lnTo>
                    <a:pt x="5992" y="41695"/>
                  </a:lnTo>
                  <a:lnTo>
                    <a:pt x="6131" y="41787"/>
                  </a:lnTo>
                  <a:lnTo>
                    <a:pt x="6254" y="41741"/>
                  </a:lnTo>
                  <a:lnTo>
                    <a:pt x="6270" y="41603"/>
                  </a:lnTo>
                  <a:lnTo>
                    <a:pt x="6223" y="41526"/>
                  </a:lnTo>
                  <a:lnTo>
                    <a:pt x="6316" y="41510"/>
                  </a:lnTo>
                  <a:lnTo>
                    <a:pt x="6300" y="41372"/>
                  </a:lnTo>
                  <a:cubicBezTo>
                    <a:pt x="6300" y="41372"/>
                    <a:pt x="6285" y="41383"/>
                    <a:pt x="6270" y="41383"/>
                  </a:cubicBezTo>
                  <a:cubicBezTo>
                    <a:pt x="6254" y="41383"/>
                    <a:pt x="6239" y="41372"/>
                    <a:pt x="6239" y="41325"/>
                  </a:cubicBezTo>
                  <a:lnTo>
                    <a:pt x="6239" y="41048"/>
                  </a:lnTo>
                  <a:cubicBezTo>
                    <a:pt x="6239" y="40986"/>
                    <a:pt x="6285" y="40971"/>
                    <a:pt x="6285" y="40971"/>
                  </a:cubicBezTo>
                  <a:lnTo>
                    <a:pt x="6331" y="40802"/>
                  </a:lnTo>
                  <a:lnTo>
                    <a:pt x="6239" y="40663"/>
                  </a:lnTo>
                  <a:cubicBezTo>
                    <a:pt x="6239" y="40663"/>
                    <a:pt x="6254" y="40524"/>
                    <a:pt x="6300" y="40447"/>
                  </a:cubicBezTo>
                  <a:cubicBezTo>
                    <a:pt x="6347" y="40370"/>
                    <a:pt x="6331" y="40232"/>
                    <a:pt x="6316" y="40170"/>
                  </a:cubicBezTo>
                  <a:cubicBezTo>
                    <a:pt x="6300" y="40109"/>
                    <a:pt x="6316" y="39878"/>
                    <a:pt x="6316" y="39878"/>
                  </a:cubicBezTo>
                  <a:lnTo>
                    <a:pt x="6424" y="39816"/>
                  </a:lnTo>
                  <a:cubicBezTo>
                    <a:pt x="6424" y="39816"/>
                    <a:pt x="6408" y="39723"/>
                    <a:pt x="6424" y="39646"/>
                  </a:cubicBezTo>
                  <a:cubicBezTo>
                    <a:pt x="6439" y="39569"/>
                    <a:pt x="6501" y="39539"/>
                    <a:pt x="6501" y="39539"/>
                  </a:cubicBezTo>
                  <a:lnTo>
                    <a:pt x="6470" y="39308"/>
                  </a:lnTo>
                  <a:lnTo>
                    <a:pt x="6516" y="39107"/>
                  </a:lnTo>
                  <a:lnTo>
                    <a:pt x="6562" y="39015"/>
                  </a:lnTo>
                  <a:lnTo>
                    <a:pt x="6485" y="38923"/>
                  </a:lnTo>
                  <a:cubicBezTo>
                    <a:pt x="6485" y="38923"/>
                    <a:pt x="6424" y="38892"/>
                    <a:pt x="6362" y="38892"/>
                  </a:cubicBezTo>
                  <a:cubicBezTo>
                    <a:pt x="6285" y="38892"/>
                    <a:pt x="6316" y="38815"/>
                    <a:pt x="6316" y="38815"/>
                  </a:cubicBezTo>
                  <a:lnTo>
                    <a:pt x="6146" y="38722"/>
                  </a:lnTo>
                  <a:lnTo>
                    <a:pt x="5992" y="38645"/>
                  </a:lnTo>
                  <a:lnTo>
                    <a:pt x="5992" y="38430"/>
                  </a:lnTo>
                  <a:lnTo>
                    <a:pt x="5807" y="38353"/>
                  </a:lnTo>
                  <a:lnTo>
                    <a:pt x="5607" y="38368"/>
                  </a:lnTo>
                  <a:lnTo>
                    <a:pt x="5576" y="38199"/>
                  </a:lnTo>
                  <a:lnTo>
                    <a:pt x="5792" y="38152"/>
                  </a:lnTo>
                  <a:lnTo>
                    <a:pt x="5884" y="38229"/>
                  </a:lnTo>
                  <a:lnTo>
                    <a:pt x="6054" y="38353"/>
                  </a:lnTo>
                  <a:lnTo>
                    <a:pt x="6162" y="38399"/>
                  </a:lnTo>
                  <a:lnTo>
                    <a:pt x="6146" y="38584"/>
                  </a:lnTo>
                  <a:lnTo>
                    <a:pt x="6362" y="38584"/>
                  </a:lnTo>
                  <a:lnTo>
                    <a:pt x="6377" y="38661"/>
                  </a:lnTo>
                  <a:lnTo>
                    <a:pt x="6516" y="38738"/>
                  </a:lnTo>
                  <a:lnTo>
                    <a:pt x="6747" y="38722"/>
                  </a:lnTo>
                  <a:lnTo>
                    <a:pt x="6670" y="38430"/>
                  </a:lnTo>
                  <a:lnTo>
                    <a:pt x="6531" y="38322"/>
                  </a:lnTo>
                  <a:lnTo>
                    <a:pt x="6316" y="38122"/>
                  </a:lnTo>
                  <a:lnTo>
                    <a:pt x="6223" y="38060"/>
                  </a:lnTo>
                  <a:lnTo>
                    <a:pt x="6100" y="38137"/>
                  </a:lnTo>
                  <a:lnTo>
                    <a:pt x="6069" y="37968"/>
                  </a:lnTo>
                  <a:lnTo>
                    <a:pt x="5746" y="37968"/>
                  </a:lnTo>
                  <a:lnTo>
                    <a:pt x="5607" y="37891"/>
                  </a:lnTo>
                  <a:lnTo>
                    <a:pt x="5653" y="37737"/>
                  </a:lnTo>
                  <a:lnTo>
                    <a:pt x="5546" y="37613"/>
                  </a:lnTo>
                  <a:lnTo>
                    <a:pt x="5484" y="37706"/>
                  </a:lnTo>
                  <a:lnTo>
                    <a:pt x="5392" y="37644"/>
                  </a:lnTo>
                  <a:lnTo>
                    <a:pt x="5345" y="37536"/>
                  </a:lnTo>
                  <a:lnTo>
                    <a:pt x="5330" y="37398"/>
                  </a:lnTo>
                  <a:lnTo>
                    <a:pt x="5176" y="37244"/>
                  </a:lnTo>
                  <a:lnTo>
                    <a:pt x="5253" y="37182"/>
                  </a:lnTo>
                  <a:lnTo>
                    <a:pt x="5268" y="37059"/>
                  </a:lnTo>
                  <a:lnTo>
                    <a:pt x="5161" y="37028"/>
                  </a:lnTo>
                  <a:lnTo>
                    <a:pt x="5099" y="36920"/>
                  </a:lnTo>
                  <a:lnTo>
                    <a:pt x="5238" y="36859"/>
                  </a:lnTo>
                  <a:lnTo>
                    <a:pt x="5345" y="36751"/>
                  </a:lnTo>
                  <a:lnTo>
                    <a:pt x="5284" y="36597"/>
                  </a:lnTo>
                  <a:lnTo>
                    <a:pt x="5469" y="36474"/>
                  </a:lnTo>
                  <a:lnTo>
                    <a:pt x="5638" y="36258"/>
                  </a:lnTo>
                  <a:lnTo>
                    <a:pt x="5376" y="36243"/>
                  </a:lnTo>
                  <a:lnTo>
                    <a:pt x="5191" y="36042"/>
                  </a:lnTo>
                  <a:cubicBezTo>
                    <a:pt x="5191" y="36042"/>
                    <a:pt x="5145" y="35919"/>
                    <a:pt x="5284" y="35857"/>
                  </a:cubicBezTo>
                  <a:cubicBezTo>
                    <a:pt x="5438" y="35796"/>
                    <a:pt x="5207" y="35673"/>
                    <a:pt x="5207" y="35673"/>
                  </a:cubicBezTo>
                  <a:lnTo>
                    <a:pt x="5176" y="35488"/>
                  </a:lnTo>
                  <a:lnTo>
                    <a:pt x="4991" y="35442"/>
                  </a:lnTo>
                  <a:lnTo>
                    <a:pt x="4991" y="35149"/>
                  </a:lnTo>
                  <a:lnTo>
                    <a:pt x="5084" y="34964"/>
                  </a:lnTo>
                  <a:lnTo>
                    <a:pt x="5161" y="35057"/>
                  </a:lnTo>
                  <a:lnTo>
                    <a:pt x="5145" y="35195"/>
                  </a:lnTo>
                  <a:lnTo>
                    <a:pt x="5238" y="35134"/>
                  </a:lnTo>
                  <a:lnTo>
                    <a:pt x="5238" y="34980"/>
                  </a:lnTo>
                  <a:lnTo>
                    <a:pt x="5392" y="34856"/>
                  </a:lnTo>
                  <a:lnTo>
                    <a:pt x="5607" y="34964"/>
                  </a:lnTo>
                  <a:lnTo>
                    <a:pt x="5838" y="34995"/>
                  </a:lnTo>
                  <a:lnTo>
                    <a:pt x="6085" y="35257"/>
                  </a:lnTo>
                  <a:cubicBezTo>
                    <a:pt x="6085" y="35257"/>
                    <a:pt x="6331" y="35642"/>
                    <a:pt x="6377" y="35719"/>
                  </a:cubicBezTo>
                  <a:cubicBezTo>
                    <a:pt x="6439" y="35796"/>
                    <a:pt x="6562" y="35796"/>
                    <a:pt x="6716" y="35888"/>
                  </a:cubicBezTo>
                  <a:cubicBezTo>
                    <a:pt x="6870" y="35965"/>
                    <a:pt x="7163" y="36012"/>
                    <a:pt x="7163" y="36012"/>
                  </a:cubicBezTo>
                  <a:lnTo>
                    <a:pt x="7764" y="36135"/>
                  </a:lnTo>
                  <a:lnTo>
                    <a:pt x="8195" y="36104"/>
                  </a:lnTo>
                  <a:lnTo>
                    <a:pt x="8380" y="36397"/>
                  </a:lnTo>
                  <a:cubicBezTo>
                    <a:pt x="8380" y="36397"/>
                    <a:pt x="8617" y="36257"/>
                    <a:pt x="8706" y="36257"/>
                  </a:cubicBezTo>
                  <a:cubicBezTo>
                    <a:pt x="8711" y="36257"/>
                    <a:pt x="8715" y="36257"/>
                    <a:pt x="8719" y="36258"/>
                  </a:cubicBezTo>
                  <a:cubicBezTo>
                    <a:pt x="8721" y="36258"/>
                    <a:pt x="8723" y="36259"/>
                    <a:pt x="8725" y="36259"/>
                  </a:cubicBezTo>
                  <a:cubicBezTo>
                    <a:pt x="8807" y="36259"/>
                    <a:pt x="9013" y="35980"/>
                    <a:pt x="9088" y="35965"/>
                  </a:cubicBezTo>
                  <a:cubicBezTo>
                    <a:pt x="9094" y="35963"/>
                    <a:pt x="9102" y="35962"/>
                    <a:pt x="9111" y="35962"/>
                  </a:cubicBezTo>
                  <a:cubicBezTo>
                    <a:pt x="9220" y="35962"/>
                    <a:pt x="9535" y="36119"/>
                    <a:pt x="9535" y="36119"/>
                  </a:cubicBezTo>
                  <a:lnTo>
                    <a:pt x="10182" y="36042"/>
                  </a:lnTo>
                  <a:lnTo>
                    <a:pt x="10859" y="36073"/>
                  </a:lnTo>
                  <a:cubicBezTo>
                    <a:pt x="10859" y="36073"/>
                    <a:pt x="11537" y="35888"/>
                    <a:pt x="12107" y="35842"/>
                  </a:cubicBezTo>
                  <a:cubicBezTo>
                    <a:pt x="12677" y="35796"/>
                    <a:pt x="12523" y="35780"/>
                    <a:pt x="12754" y="35765"/>
                  </a:cubicBezTo>
                  <a:cubicBezTo>
                    <a:pt x="13000" y="35750"/>
                    <a:pt x="13154" y="35673"/>
                    <a:pt x="13278" y="35642"/>
                  </a:cubicBezTo>
                  <a:cubicBezTo>
                    <a:pt x="13401" y="35626"/>
                    <a:pt x="13632" y="35580"/>
                    <a:pt x="13925" y="35549"/>
                  </a:cubicBezTo>
                  <a:cubicBezTo>
                    <a:pt x="14217" y="35503"/>
                    <a:pt x="14402" y="35365"/>
                    <a:pt x="14402" y="35365"/>
                  </a:cubicBezTo>
                  <a:cubicBezTo>
                    <a:pt x="14402" y="35365"/>
                    <a:pt x="15049" y="35257"/>
                    <a:pt x="15249" y="35257"/>
                  </a:cubicBezTo>
                  <a:cubicBezTo>
                    <a:pt x="15434" y="35257"/>
                    <a:pt x="15634" y="35072"/>
                    <a:pt x="15988" y="35072"/>
                  </a:cubicBezTo>
                  <a:cubicBezTo>
                    <a:pt x="16343" y="35072"/>
                    <a:pt x="16682" y="35041"/>
                    <a:pt x="16682" y="35041"/>
                  </a:cubicBezTo>
                  <a:cubicBezTo>
                    <a:pt x="16682" y="35041"/>
                    <a:pt x="17128" y="34795"/>
                    <a:pt x="17221" y="34795"/>
                  </a:cubicBezTo>
                  <a:cubicBezTo>
                    <a:pt x="17313" y="34795"/>
                    <a:pt x="17683" y="34625"/>
                    <a:pt x="17852" y="34564"/>
                  </a:cubicBezTo>
                  <a:cubicBezTo>
                    <a:pt x="18022" y="34502"/>
                    <a:pt x="18114" y="34517"/>
                    <a:pt x="18237" y="34502"/>
                  </a:cubicBezTo>
                  <a:cubicBezTo>
                    <a:pt x="18376" y="34487"/>
                    <a:pt x="18622" y="34471"/>
                    <a:pt x="18838" y="34440"/>
                  </a:cubicBezTo>
                  <a:cubicBezTo>
                    <a:pt x="19054" y="34425"/>
                    <a:pt x="19054" y="34333"/>
                    <a:pt x="19177" y="34286"/>
                  </a:cubicBezTo>
                  <a:cubicBezTo>
                    <a:pt x="19285" y="34256"/>
                    <a:pt x="19500" y="34225"/>
                    <a:pt x="19593" y="34209"/>
                  </a:cubicBezTo>
                  <a:cubicBezTo>
                    <a:pt x="19685" y="34194"/>
                    <a:pt x="19854" y="34148"/>
                    <a:pt x="20055" y="34132"/>
                  </a:cubicBezTo>
                  <a:cubicBezTo>
                    <a:pt x="20270" y="34117"/>
                    <a:pt x="20532" y="34040"/>
                    <a:pt x="20532" y="34040"/>
                  </a:cubicBezTo>
                  <a:lnTo>
                    <a:pt x="21148" y="33794"/>
                  </a:lnTo>
                  <a:lnTo>
                    <a:pt x="21764" y="33593"/>
                  </a:lnTo>
                  <a:lnTo>
                    <a:pt x="22319" y="33439"/>
                  </a:lnTo>
                  <a:cubicBezTo>
                    <a:pt x="22319" y="33439"/>
                    <a:pt x="22427" y="33439"/>
                    <a:pt x="22596" y="33362"/>
                  </a:cubicBezTo>
                  <a:cubicBezTo>
                    <a:pt x="22766" y="33285"/>
                    <a:pt x="22781" y="33239"/>
                    <a:pt x="22935" y="33208"/>
                  </a:cubicBezTo>
                  <a:cubicBezTo>
                    <a:pt x="23089" y="33162"/>
                    <a:pt x="23120" y="33162"/>
                    <a:pt x="23289" y="33147"/>
                  </a:cubicBezTo>
                  <a:cubicBezTo>
                    <a:pt x="23459" y="33131"/>
                    <a:pt x="23551" y="33039"/>
                    <a:pt x="23736" y="32962"/>
                  </a:cubicBezTo>
                  <a:cubicBezTo>
                    <a:pt x="24013" y="32823"/>
                    <a:pt x="24013" y="32869"/>
                    <a:pt x="24183" y="32839"/>
                  </a:cubicBezTo>
                  <a:cubicBezTo>
                    <a:pt x="24337" y="32792"/>
                    <a:pt x="24367" y="32731"/>
                    <a:pt x="24367" y="32731"/>
                  </a:cubicBezTo>
                  <a:cubicBezTo>
                    <a:pt x="24367" y="32731"/>
                    <a:pt x="24460" y="32623"/>
                    <a:pt x="24568" y="32546"/>
                  </a:cubicBezTo>
                  <a:cubicBezTo>
                    <a:pt x="24675" y="32454"/>
                    <a:pt x="24660" y="32515"/>
                    <a:pt x="24814" y="32454"/>
                  </a:cubicBezTo>
                  <a:cubicBezTo>
                    <a:pt x="24953" y="32407"/>
                    <a:pt x="24937" y="32407"/>
                    <a:pt x="25030" y="32315"/>
                  </a:cubicBezTo>
                  <a:cubicBezTo>
                    <a:pt x="25122" y="32238"/>
                    <a:pt x="25137" y="32238"/>
                    <a:pt x="25199" y="32145"/>
                  </a:cubicBezTo>
                  <a:cubicBezTo>
                    <a:pt x="25227" y="32090"/>
                    <a:pt x="25249" y="32079"/>
                    <a:pt x="25276" y="32079"/>
                  </a:cubicBezTo>
                  <a:cubicBezTo>
                    <a:pt x="25293" y="32079"/>
                    <a:pt x="25313" y="32084"/>
                    <a:pt x="25338" y="32084"/>
                  </a:cubicBezTo>
                  <a:cubicBezTo>
                    <a:pt x="25415" y="32084"/>
                    <a:pt x="25584" y="31991"/>
                    <a:pt x="25692" y="31914"/>
                  </a:cubicBezTo>
                  <a:cubicBezTo>
                    <a:pt x="25815" y="31837"/>
                    <a:pt x="25877" y="31807"/>
                    <a:pt x="26000" y="31776"/>
                  </a:cubicBezTo>
                  <a:cubicBezTo>
                    <a:pt x="26108" y="31730"/>
                    <a:pt x="26231" y="31653"/>
                    <a:pt x="26231" y="31653"/>
                  </a:cubicBezTo>
                  <a:cubicBezTo>
                    <a:pt x="26231" y="31653"/>
                    <a:pt x="26524" y="31483"/>
                    <a:pt x="26616" y="31437"/>
                  </a:cubicBezTo>
                  <a:cubicBezTo>
                    <a:pt x="26724" y="31391"/>
                    <a:pt x="26970" y="31067"/>
                    <a:pt x="26970" y="31067"/>
                  </a:cubicBezTo>
                  <a:cubicBezTo>
                    <a:pt x="26970" y="31067"/>
                    <a:pt x="27063" y="30944"/>
                    <a:pt x="27140" y="30852"/>
                  </a:cubicBezTo>
                  <a:cubicBezTo>
                    <a:pt x="27217" y="30744"/>
                    <a:pt x="27294" y="30667"/>
                    <a:pt x="27294" y="30667"/>
                  </a:cubicBezTo>
                  <a:cubicBezTo>
                    <a:pt x="27294" y="30667"/>
                    <a:pt x="27402" y="30497"/>
                    <a:pt x="27417" y="30374"/>
                  </a:cubicBezTo>
                  <a:cubicBezTo>
                    <a:pt x="27432" y="30251"/>
                    <a:pt x="27417" y="30159"/>
                    <a:pt x="27417" y="30159"/>
                  </a:cubicBezTo>
                  <a:lnTo>
                    <a:pt x="27294" y="30005"/>
                  </a:lnTo>
                  <a:lnTo>
                    <a:pt x="27463" y="29881"/>
                  </a:lnTo>
                  <a:lnTo>
                    <a:pt x="27509" y="29650"/>
                  </a:lnTo>
                  <a:lnTo>
                    <a:pt x="27509" y="29435"/>
                  </a:lnTo>
                  <a:cubicBezTo>
                    <a:pt x="27509" y="29435"/>
                    <a:pt x="27602" y="29096"/>
                    <a:pt x="27679" y="29003"/>
                  </a:cubicBezTo>
                  <a:cubicBezTo>
                    <a:pt x="27756" y="28896"/>
                    <a:pt x="27864" y="28788"/>
                    <a:pt x="27910" y="28711"/>
                  </a:cubicBezTo>
                  <a:cubicBezTo>
                    <a:pt x="27941" y="28618"/>
                    <a:pt x="28110" y="28541"/>
                    <a:pt x="28110" y="28541"/>
                  </a:cubicBezTo>
                  <a:cubicBezTo>
                    <a:pt x="28110" y="28541"/>
                    <a:pt x="28233" y="28187"/>
                    <a:pt x="28341" y="28110"/>
                  </a:cubicBezTo>
                  <a:cubicBezTo>
                    <a:pt x="28464" y="28033"/>
                    <a:pt x="28557" y="28002"/>
                    <a:pt x="28557" y="28002"/>
                  </a:cubicBezTo>
                  <a:lnTo>
                    <a:pt x="28618" y="27833"/>
                  </a:lnTo>
                  <a:cubicBezTo>
                    <a:pt x="28618" y="27833"/>
                    <a:pt x="28680" y="27802"/>
                    <a:pt x="28757" y="27756"/>
                  </a:cubicBezTo>
                  <a:cubicBezTo>
                    <a:pt x="28834" y="27725"/>
                    <a:pt x="28880" y="27725"/>
                    <a:pt x="28957" y="27663"/>
                  </a:cubicBezTo>
                  <a:cubicBezTo>
                    <a:pt x="29034" y="27602"/>
                    <a:pt x="29081" y="27525"/>
                    <a:pt x="29081" y="27525"/>
                  </a:cubicBezTo>
                  <a:lnTo>
                    <a:pt x="29281" y="27309"/>
                  </a:lnTo>
                  <a:lnTo>
                    <a:pt x="29604" y="26801"/>
                  </a:lnTo>
                  <a:lnTo>
                    <a:pt x="29758" y="26616"/>
                  </a:lnTo>
                  <a:lnTo>
                    <a:pt x="29881" y="26385"/>
                  </a:lnTo>
                  <a:lnTo>
                    <a:pt x="29866" y="26231"/>
                  </a:lnTo>
                  <a:cubicBezTo>
                    <a:pt x="29866" y="26231"/>
                    <a:pt x="29912" y="26031"/>
                    <a:pt x="29958" y="25954"/>
                  </a:cubicBezTo>
                  <a:cubicBezTo>
                    <a:pt x="29993" y="25911"/>
                    <a:pt x="30046" y="25901"/>
                    <a:pt x="30086" y="25901"/>
                  </a:cubicBezTo>
                  <a:cubicBezTo>
                    <a:pt x="30119" y="25901"/>
                    <a:pt x="30143" y="25908"/>
                    <a:pt x="30143" y="25908"/>
                  </a:cubicBezTo>
                  <a:cubicBezTo>
                    <a:pt x="30143" y="25908"/>
                    <a:pt x="30220" y="25723"/>
                    <a:pt x="30220" y="25630"/>
                  </a:cubicBezTo>
                  <a:cubicBezTo>
                    <a:pt x="30220" y="25553"/>
                    <a:pt x="30344" y="25399"/>
                    <a:pt x="30344" y="25399"/>
                  </a:cubicBezTo>
                  <a:cubicBezTo>
                    <a:pt x="30344" y="25399"/>
                    <a:pt x="30559" y="25122"/>
                    <a:pt x="30605" y="25030"/>
                  </a:cubicBezTo>
                  <a:cubicBezTo>
                    <a:pt x="30667" y="24922"/>
                    <a:pt x="30852" y="24752"/>
                    <a:pt x="30852" y="24752"/>
                  </a:cubicBezTo>
                  <a:lnTo>
                    <a:pt x="30960" y="24413"/>
                  </a:lnTo>
                  <a:lnTo>
                    <a:pt x="31160" y="24336"/>
                  </a:lnTo>
                  <a:cubicBezTo>
                    <a:pt x="31160" y="24336"/>
                    <a:pt x="31406" y="23905"/>
                    <a:pt x="31483" y="23751"/>
                  </a:cubicBezTo>
                  <a:cubicBezTo>
                    <a:pt x="31547" y="23623"/>
                    <a:pt x="31601" y="23612"/>
                    <a:pt x="31617" y="23612"/>
                  </a:cubicBezTo>
                  <a:cubicBezTo>
                    <a:pt x="31620" y="23612"/>
                    <a:pt x="31622" y="23613"/>
                    <a:pt x="31622" y="23613"/>
                  </a:cubicBezTo>
                  <a:lnTo>
                    <a:pt x="31776" y="23289"/>
                  </a:lnTo>
                  <a:lnTo>
                    <a:pt x="31853" y="22981"/>
                  </a:lnTo>
                  <a:lnTo>
                    <a:pt x="31745" y="22750"/>
                  </a:lnTo>
                  <a:lnTo>
                    <a:pt x="31807" y="22565"/>
                  </a:lnTo>
                  <a:lnTo>
                    <a:pt x="31853" y="22365"/>
                  </a:lnTo>
                  <a:lnTo>
                    <a:pt x="31853" y="22134"/>
                  </a:lnTo>
                  <a:cubicBezTo>
                    <a:pt x="31853" y="22134"/>
                    <a:pt x="31791" y="21980"/>
                    <a:pt x="31791" y="21857"/>
                  </a:cubicBezTo>
                  <a:lnTo>
                    <a:pt x="31791" y="21487"/>
                  </a:lnTo>
                  <a:cubicBezTo>
                    <a:pt x="31791" y="21410"/>
                    <a:pt x="31853" y="21271"/>
                    <a:pt x="31853" y="21271"/>
                  </a:cubicBezTo>
                  <a:lnTo>
                    <a:pt x="31838" y="21087"/>
                  </a:lnTo>
                  <a:lnTo>
                    <a:pt x="31684" y="19901"/>
                  </a:lnTo>
                  <a:lnTo>
                    <a:pt x="31591" y="19593"/>
                  </a:lnTo>
                  <a:lnTo>
                    <a:pt x="31529" y="19654"/>
                  </a:lnTo>
                  <a:lnTo>
                    <a:pt x="31560" y="19870"/>
                  </a:lnTo>
                  <a:lnTo>
                    <a:pt x="31468" y="19870"/>
                  </a:lnTo>
                  <a:lnTo>
                    <a:pt x="31237" y="19762"/>
                  </a:lnTo>
                  <a:lnTo>
                    <a:pt x="31021" y="19731"/>
                  </a:lnTo>
                  <a:lnTo>
                    <a:pt x="30944" y="19916"/>
                  </a:lnTo>
                  <a:lnTo>
                    <a:pt x="30883" y="19808"/>
                  </a:lnTo>
                  <a:lnTo>
                    <a:pt x="30698" y="19793"/>
                  </a:lnTo>
                  <a:lnTo>
                    <a:pt x="30236" y="19685"/>
                  </a:lnTo>
                  <a:cubicBezTo>
                    <a:pt x="30236" y="19685"/>
                    <a:pt x="29943" y="19516"/>
                    <a:pt x="29912" y="19423"/>
                  </a:cubicBezTo>
                  <a:cubicBezTo>
                    <a:pt x="29866" y="19331"/>
                    <a:pt x="29697" y="19130"/>
                    <a:pt x="29697" y="19130"/>
                  </a:cubicBezTo>
                  <a:lnTo>
                    <a:pt x="29312" y="18792"/>
                  </a:lnTo>
                  <a:lnTo>
                    <a:pt x="29204" y="18376"/>
                  </a:lnTo>
                  <a:lnTo>
                    <a:pt x="29050" y="18191"/>
                  </a:lnTo>
                  <a:lnTo>
                    <a:pt x="28834" y="17744"/>
                  </a:lnTo>
                  <a:lnTo>
                    <a:pt x="28680" y="17452"/>
                  </a:lnTo>
                  <a:lnTo>
                    <a:pt x="28665" y="17144"/>
                  </a:lnTo>
                  <a:lnTo>
                    <a:pt x="28665" y="16851"/>
                  </a:lnTo>
                  <a:lnTo>
                    <a:pt x="28680" y="16512"/>
                  </a:lnTo>
                  <a:lnTo>
                    <a:pt x="28772" y="16250"/>
                  </a:lnTo>
                  <a:lnTo>
                    <a:pt x="29034" y="15819"/>
                  </a:lnTo>
                  <a:lnTo>
                    <a:pt x="29127" y="15588"/>
                  </a:lnTo>
                  <a:lnTo>
                    <a:pt x="29327" y="15372"/>
                  </a:lnTo>
                  <a:lnTo>
                    <a:pt x="29327" y="15187"/>
                  </a:lnTo>
                  <a:lnTo>
                    <a:pt x="29558" y="15018"/>
                  </a:lnTo>
                  <a:lnTo>
                    <a:pt x="29758" y="14725"/>
                  </a:lnTo>
                  <a:lnTo>
                    <a:pt x="29958" y="14510"/>
                  </a:lnTo>
                  <a:lnTo>
                    <a:pt x="30066" y="14186"/>
                  </a:lnTo>
                  <a:lnTo>
                    <a:pt x="30020" y="13863"/>
                  </a:lnTo>
                  <a:lnTo>
                    <a:pt x="29835" y="13478"/>
                  </a:lnTo>
                  <a:lnTo>
                    <a:pt x="29296" y="12723"/>
                  </a:lnTo>
                  <a:lnTo>
                    <a:pt x="29127" y="12477"/>
                  </a:lnTo>
                  <a:lnTo>
                    <a:pt x="28880" y="12246"/>
                  </a:lnTo>
                  <a:lnTo>
                    <a:pt x="28711" y="11938"/>
                  </a:lnTo>
                  <a:lnTo>
                    <a:pt x="28372" y="11599"/>
                  </a:lnTo>
                  <a:lnTo>
                    <a:pt x="28110" y="11537"/>
                  </a:lnTo>
                  <a:lnTo>
                    <a:pt x="27879" y="11352"/>
                  </a:lnTo>
                  <a:lnTo>
                    <a:pt x="27648" y="11198"/>
                  </a:lnTo>
                  <a:lnTo>
                    <a:pt x="27617" y="11044"/>
                  </a:lnTo>
                  <a:lnTo>
                    <a:pt x="27340" y="10952"/>
                  </a:lnTo>
                  <a:lnTo>
                    <a:pt x="26847" y="10613"/>
                  </a:lnTo>
                  <a:lnTo>
                    <a:pt x="26678" y="10413"/>
                  </a:lnTo>
                  <a:lnTo>
                    <a:pt x="26478" y="10305"/>
                  </a:lnTo>
                  <a:lnTo>
                    <a:pt x="26123" y="10197"/>
                  </a:lnTo>
                  <a:lnTo>
                    <a:pt x="25923" y="10028"/>
                  </a:lnTo>
                  <a:lnTo>
                    <a:pt x="25677" y="9858"/>
                  </a:lnTo>
                  <a:lnTo>
                    <a:pt x="25569" y="9766"/>
                  </a:lnTo>
                  <a:lnTo>
                    <a:pt x="25322" y="9766"/>
                  </a:lnTo>
                  <a:cubicBezTo>
                    <a:pt x="25322" y="9766"/>
                    <a:pt x="25091" y="9750"/>
                    <a:pt x="25014" y="9750"/>
                  </a:cubicBezTo>
                  <a:cubicBezTo>
                    <a:pt x="24937" y="9750"/>
                    <a:pt x="24953" y="9458"/>
                    <a:pt x="24953" y="9458"/>
                  </a:cubicBezTo>
                  <a:lnTo>
                    <a:pt x="24737" y="9381"/>
                  </a:lnTo>
                  <a:lnTo>
                    <a:pt x="24645" y="9288"/>
                  </a:lnTo>
                  <a:lnTo>
                    <a:pt x="24475" y="9242"/>
                  </a:lnTo>
                  <a:lnTo>
                    <a:pt x="24383" y="9057"/>
                  </a:lnTo>
                  <a:lnTo>
                    <a:pt x="23813" y="8195"/>
                  </a:lnTo>
                  <a:lnTo>
                    <a:pt x="23767" y="8056"/>
                  </a:lnTo>
                  <a:lnTo>
                    <a:pt x="23751" y="7933"/>
                  </a:lnTo>
                  <a:lnTo>
                    <a:pt x="23582" y="7794"/>
                  </a:lnTo>
                  <a:lnTo>
                    <a:pt x="23520" y="7579"/>
                  </a:lnTo>
                  <a:lnTo>
                    <a:pt x="23674" y="7471"/>
                  </a:lnTo>
                  <a:lnTo>
                    <a:pt x="23643" y="7332"/>
                  </a:lnTo>
                  <a:lnTo>
                    <a:pt x="23736" y="7224"/>
                  </a:lnTo>
                  <a:lnTo>
                    <a:pt x="23736" y="7009"/>
                  </a:lnTo>
                  <a:lnTo>
                    <a:pt x="23597" y="6932"/>
                  </a:lnTo>
                  <a:lnTo>
                    <a:pt x="23597" y="6762"/>
                  </a:lnTo>
                  <a:lnTo>
                    <a:pt x="23828" y="6639"/>
                  </a:lnTo>
                  <a:lnTo>
                    <a:pt x="23952" y="6793"/>
                  </a:lnTo>
                  <a:lnTo>
                    <a:pt x="24152" y="6701"/>
                  </a:lnTo>
                  <a:lnTo>
                    <a:pt x="24229" y="6470"/>
                  </a:lnTo>
                  <a:lnTo>
                    <a:pt x="24306" y="6069"/>
                  </a:lnTo>
                  <a:lnTo>
                    <a:pt x="24398" y="5700"/>
                  </a:lnTo>
                  <a:lnTo>
                    <a:pt x="24414" y="5407"/>
                  </a:lnTo>
                  <a:lnTo>
                    <a:pt x="24414" y="5222"/>
                  </a:lnTo>
                  <a:lnTo>
                    <a:pt x="24290" y="4806"/>
                  </a:lnTo>
                  <a:lnTo>
                    <a:pt x="23736" y="4914"/>
                  </a:lnTo>
                  <a:lnTo>
                    <a:pt x="23243" y="4637"/>
                  </a:lnTo>
                  <a:lnTo>
                    <a:pt x="22488" y="4082"/>
                  </a:lnTo>
                  <a:lnTo>
                    <a:pt x="22180" y="4128"/>
                  </a:lnTo>
                  <a:lnTo>
                    <a:pt x="20994" y="3605"/>
                  </a:lnTo>
                  <a:lnTo>
                    <a:pt x="20286" y="3651"/>
                  </a:lnTo>
                  <a:lnTo>
                    <a:pt x="19716" y="3281"/>
                  </a:lnTo>
                  <a:lnTo>
                    <a:pt x="19054" y="2742"/>
                  </a:lnTo>
                  <a:lnTo>
                    <a:pt x="18453" y="2650"/>
                  </a:lnTo>
                  <a:lnTo>
                    <a:pt x="18283" y="2296"/>
                  </a:lnTo>
                  <a:lnTo>
                    <a:pt x="17575" y="1818"/>
                  </a:lnTo>
                  <a:lnTo>
                    <a:pt x="16820" y="1464"/>
                  </a:lnTo>
                  <a:lnTo>
                    <a:pt x="15419" y="1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351;p43"/>
            <p:cNvSpPr/>
            <p:nvPr/>
          </p:nvSpPr>
          <p:spPr>
            <a:xfrm>
              <a:off x="4264750" y="2174975"/>
              <a:ext cx="3100" cy="5800"/>
            </a:xfrm>
            <a:custGeom>
              <a:avLst/>
              <a:gdLst/>
              <a:ahLst/>
              <a:cxnLst/>
              <a:rect l="l" t="t" r="r" b="b"/>
              <a:pathLst>
                <a:path w="124" h="232" extrusionOk="0">
                  <a:moveTo>
                    <a:pt x="46" y="0"/>
                  </a:moveTo>
                  <a:lnTo>
                    <a:pt x="0" y="108"/>
                  </a:lnTo>
                  <a:lnTo>
                    <a:pt x="46" y="170"/>
                  </a:lnTo>
                  <a:lnTo>
                    <a:pt x="77" y="231"/>
                  </a:lnTo>
                  <a:lnTo>
                    <a:pt x="123" y="170"/>
                  </a:lnTo>
                  <a:lnTo>
                    <a:pt x="93" y="10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352;p43"/>
            <p:cNvSpPr/>
            <p:nvPr/>
          </p:nvSpPr>
          <p:spPr>
            <a:xfrm>
              <a:off x="4655375" y="841062"/>
              <a:ext cx="320000" cy="399025"/>
            </a:xfrm>
            <a:custGeom>
              <a:avLst/>
              <a:gdLst/>
              <a:ahLst/>
              <a:cxnLst/>
              <a:rect l="l" t="t" r="r" b="b"/>
              <a:pathLst>
                <a:path w="12800" h="15961" extrusionOk="0">
                  <a:moveTo>
                    <a:pt x="10316" y="0"/>
                  </a:moveTo>
                  <a:cubicBezTo>
                    <a:pt x="10307" y="0"/>
                    <a:pt x="10298" y="1"/>
                    <a:pt x="10289" y="4"/>
                  </a:cubicBezTo>
                  <a:cubicBezTo>
                    <a:pt x="10212" y="19"/>
                    <a:pt x="9919" y="327"/>
                    <a:pt x="9919" y="327"/>
                  </a:cubicBezTo>
                  <a:lnTo>
                    <a:pt x="9750" y="450"/>
                  </a:lnTo>
                  <a:lnTo>
                    <a:pt x="9519" y="404"/>
                  </a:lnTo>
                  <a:cubicBezTo>
                    <a:pt x="9519" y="404"/>
                    <a:pt x="9456" y="277"/>
                    <a:pt x="9390" y="277"/>
                  </a:cubicBezTo>
                  <a:cubicBezTo>
                    <a:pt x="9377" y="277"/>
                    <a:pt x="9363" y="283"/>
                    <a:pt x="9350" y="296"/>
                  </a:cubicBezTo>
                  <a:cubicBezTo>
                    <a:pt x="9288" y="373"/>
                    <a:pt x="8934" y="573"/>
                    <a:pt x="8934" y="573"/>
                  </a:cubicBezTo>
                  <a:lnTo>
                    <a:pt x="8518" y="358"/>
                  </a:lnTo>
                  <a:lnTo>
                    <a:pt x="8348" y="204"/>
                  </a:lnTo>
                  <a:lnTo>
                    <a:pt x="8010" y="204"/>
                  </a:lnTo>
                  <a:cubicBezTo>
                    <a:pt x="8010" y="204"/>
                    <a:pt x="8040" y="404"/>
                    <a:pt x="8040" y="496"/>
                  </a:cubicBezTo>
                  <a:cubicBezTo>
                    <a:pt x="8040" y="589"/>
                    <a:pt x="7994" y="835"/>
                    <a:pt x="7917" y="959"/>
                  </a:cubicBezTo>
                  <a:cubicBezTo>
                    <a:pt x="7840" y="1082"/>
                    <a:pt x="7655" y="1405"/>
                    <a:pt x="7655" y="1405"/>
                  </a:cubicBezTo>
                  <a:cubicBezTo>
                    <a:pt x="7655" y="1405"/>
                    <a:pt x="7640" y="1652"/>
                    <a:pt x="7671" y="1790"/>
                  </a:cubicBezTo>
                  <a:cubicBezTo>
                    <a:pt x="7702" y="1929"/>
                    <a:pt x="7994" y="2222"/>
                    <a:pt x="7994" y="2222"/>
                  </a:cubicBezTo>
                  <a:cubicBezTo>
                    <a:pt x="7994" y="2222"/>
                    <a:pt x="7979" y="2514"/>
                    <a:pt x="7933" y="2591"/>
                  </a:cubicBezTo>
                  <a:cubicBezTo>
                    <a:pt x="7886" y="2668"/>
                    <a:pt x="7763" y="2930"/>
                    <a:pt x="7763" y="2930"/>
                  </a:cubicBezTo>
                  <a:cubicBezTo>
                    <a:pt x="7763" y="2930"/>
                    <a:pt x="7625" y="3177"/>
                    <a:pt x="7609" y="3300"/>
                  </a:cubicBezTo>
                  <a:cubicBezTo>
                    <a:pt x="7594" y="3423"/>
                    <a:pt x="7594" y="3515"/>
                    <a:pt x="7594" y="3669"/>
                  </a:cubicBezTo>
                  <a:lnTo>
                    <a:pt x="7594" y="4054"/>
                  </a:lnTo>
                  <a:cubicBezTo>
                    <a:pt x="7594" y="4255"/>
                    <a:pt x="7578" y="4362"/>
                    <a:pt x="7563" y="4440"/>
                  </a:cubicBezTo>
                  <a:cubicBezTo>
                    <a:pt x="7547" y="4517"/>
                    <a:pt x="7455" y="4871"/>
                    <a:pt x="7424" y="4948"/>
                  </a:cubicBezTo>
                  <a:cubicBezTo>
                    <a:pt x="7393" y="5025"/>
                    <a:pt x="7332" y="5179"/>
                    <a:pt x="7301" y="5364"/>
                  </a:cubicBezTo>
                  <a:cubicBezTo>
                    <a:pt x="7286" y="5548"/>
                    <a:pt x="7224" y="5610"/>
                    <a:pt x="7178" y="5672"/>
                  </a:cubicBezTo>
                  <a:cubicBezTo>
                    <a:pt x="7132" y="5733"/>
                    <a:pt x="6978" y="5995"/>
                    <a:pt x="6978" y="5995"/>
                  </a:cubicBezTo>
                  <a:cubicBezTo>
                    <a:pt x="6978" y="5995"/>
                    <a:pt x="6839" y="6180"/>
                    <a:pt x="6793" y="6242"/>
                  </a:cubicBezTo>
                  <a:cubicBezTo>
                    <a:pt x="6762" y="6303"/>
                    <a:pt x="6654" y="6442"/>
                    <a:pt x="6654" y="6442"/>
                  </a:cubicBezTo>
                  <a:cubicBezTo>
                    <a:pt x="6654" y="6442"/>
                    <a:pt x="6639" y="6519"/>
                    <a:pt x="6639" y="6657"/>
                  </a:cubicBezTo>
                  <a:lnTo>
                    <a:pt x="6639" y="6950"/>
                  </a:lnTo>
                  <a:cubicBezTo>
                    <a:pt x="6639" y="7043"/>
                    <a:pt x="6623" y="7120"/>
                    <a:pt x="6623" y="7120"/>
                  </a:cubicBezTo>
                  <a:lnTo>
                    <a:pt x="6346" y="7166"/>
                  </a:lnTo>
                  <a:lnTo>
                    <a:pt x="6023" y="7120"/>
                  </a:lnTo>
                  <a:cubicBezTo>
                    <a:pt x="6023" y="7120"/>
                    <a:pt x="5776" y="7397"/>
                    <a:pt x="5776" y="7489"/>
                  </a:cubicBezTo>
                  <a:cubicBezTo>
                    <a:pt x="5776" y="7582"/>
                    <a:pt x="5838" y="7643"/>
                    <a:pt x="5838" y="7643"/>
                  </a:cubicBezTo>
                  <a:lnTo>
                    <a:pt x="5607" y="7967"/>
                  </a:lnTo>
                  <a:lnTo>
                    <a:pt x="5176" y="7951"/>
                  </a:lnTo>
                  <a:cubicBezTo>
                    <a:pt x="5176" y="7951"/>
                    <a:pt x="4898" y="8136"/>
                    <a:pt x="4837" y="8167"/>
                  </a:cubicBezTo>
                  <a:cubicBezTo>
                    <a:pt x="4790" y="8198"/>
                    <a:pt x="4652" y="8228"/>
                    <a:pt x="4590" y="8352"/>
                  </a:cubicBezTo>
                  <a:cubicBezTo>
                    <a:pt x="4544" y="8475"/>
                    <a:pt x="4529" y="8937"/>
                    <a:pt x="4529" y="8937"/>
                  </a:cubicBezTo>
                  <a:lnTo>
                    <a:pt x="4251" y="8983"/>
                  </a:lnTo>
                  <a:cubicBezTo>
                    <a:pt x="4251" y="8983"/>
                    <a:pt x="3813" y="8970"/>
                    <a:pt x="3503" y="8970"/>
                  </a:cubicBezTo>
                  <a:cubicBezTo>
                    <a:pt x="3348" y="8970"/>
                    <a:pt x="3225" y="8973"/>
                    <a:pt x="3204" y="8983"/>
                  </a:cubicBezTo>
                  <a:cubicBezTo>
                    <a:pt x="3142" y="9014"/>
                    <a:pt x="3004" y="9122"/>
                    <a:pt x="3004" y="9199"/>
                  </a:cubicBezTo>
                  <a:cubicBezTo>
                    <a:pt x="3004" y="9276"/>
                    <a:pt x="3127" y="9784"/>
                    <a:pt x="3127" y="9784"/>
                  </a:cubicBezTo>
                  <a:lnTo>
                    <a:pt x="2665" y="9815"/>
                  </a:lnTo>
                  <a:lnTo>
                    <a:pt x="2449" y="10061"/>
                  </a:lnTo>
                  <a:lnTo>
                    <a:pt x="2341" y="10354"/>
                  </a:lnTo>
                  <a:cubicBezTo>
                    <a:pt x="2341" y="10354"/>
                    <a:pt x="2157" y="10354"/>
                    <a:pt x="2172" y="10446"/>
                  </a:cubicBezTo>
                  <a:cubicBezTo>
                    <a:pt x="2187" y="10539"/>
                    <a:pt x="2311" y="10708"/>
                    <a:pt x="2326" y="10785"/>
                  </a:cubicBezTo>
                  <a:cubicBezTo>
                    <a:pt x="2341" y="10862"/>
                    <a:pt x="2064" y="11063"/>
                    <a:pt x="2018" y="11109"/>
                  </a:cubicBezTo>
                  <a:cubicBezTo>
                    <a:pt x="1956" y="11155"/>
                    <a:pt x="1864" y="11294"/>
                    <a:pt x="1741" y="11340"/>
                  </a:cubicBezTo>
                  <a:cubicBezTo>
                    <a:pt x="1644" y="11372"/>
                    <a:pt x="1539" y="11412"/>
                    <a:pt x="1454" y="11412"/>
                  </a:cubicBezTo>
                  <a:cubicBezTo>
                    <a:pt x="1417" y="11412"/>
                    <a:pt x="1384" y="11405"/>
                    <a:pt x="1356" y="11386"/>
                  </a:cubicBezTo>
                  <a:cubicBezTo>
                    <a:pt x="1279" y="11324"/>
                    <a:pt x="1001" y="11155"/>
                    <a:pt x="1001" y="11155"/>
                  </a:cubicBezTo>
                  <a:lnTo>
                    <a:pt x="462" y="10816"/>
                  </a:lnTo>
                  <a:lnTo>
                    <a:pt x="324" y="11032"/>
                  </a:lnTo>
                  <a:lnTo>
                    <a:pt x="124" y="11386"/>
                  </a:lnTo>
                  <a:lnTo>
                    <a:pt x="0" y="11786"/>
                  </a:lnTo>
                  <a:cubicBezTo>
                    <a:pt x="0" y="11786"/>
                    <a:pt x="31" y="12141"/>
                    <a:pt x="31" y="12295"/>
                  </a:cubicBezTo>
                  <a:cubicBezTo>
                    <a:pt x="31" y="12449"/>
                    <a:pt x="0" y="12880"/>
                    <a:pt x="0" y="12942"/>
                  </a:cubicBezTo>
                  <a:cubicBezTo>
                    <a:pt x="0" y="13003"/>
                    <a:pt x="216" y="13280"/>
                    <a:pt x="216" y="13280"/>
                  </a:cubicBezTo>
                  <a:lnTo>
                    <a:pt x="924" y="14251"/>
                  </a:lnTo>
                  <a:cubicBezTo>
                    <a:pt x="924" y="14251"/>
                    <a:pt x="909" y="14605"/>
                    <a:pt x="940" y="14682"/>
                  </a:cubicBezTo>
                  <a:cubicBezTo>
                    <a:pt x="971" y="14759"/>
                    <a:pt x="1217" y="15160"/>
                    <a:pt x="1325" y="15267"/>
                  </a:cubicBezTo>
                  <a:cubicBezTo>
                    <a:pt x="1448" y="15375"/>
                    <a:pt x="1695" y="15806"/>
                    <a:pt x="1695" y="15806"/>
                  </a:cubicBezTo>
                  <a:cubicBezTo>
                    <a:pt x="1695" y="15806"/>
                    <a:pt x="1842" y="15905"/>
                    <a:pt x="1980" y="15905"/>
                  </a:cubicBezTo>
                  <a:cubicBezTo>
                    <a:pt x="2015" y="15905"/>
                    <a:pt x="2049" y="15899"/>
                    <a:pt x="2080" y="15884"/>
                  </a:cubicBezTo>
                  <a:cubicBezTo>
                    <a:pt x="2116" y="15864"/>
                    <a:pt x="2161" y="15856"/>
                    <a:pt x="2211" y="15856"/>
                  </a:cubicBezTo>
                  <a:cubicBezTo>
                    <a:pt x="2391" y="15856"/>
                    <a:pt x="2619" y="15961"/>
                    <a:pt x="2619" y="15961"/>
                  </a:cubicBezTo>
                  <a:lnTo>
                    <a:pt x="2927" y="15714"/>
                  </a:lnTo>
                  <a:lnTo>
                    <a:pt x="3281" y="15144"/>
                  </a:lnTo>
                  <a:lnTo>
                    <a:pt x="3897" y="14574"/>
                  </a:lnTo>
                  <a:lnTo>
                    <a:pt x="4298" y="14389"/>
                  </a:lnTo>
                  <a:lnTo>
                    <a:pt x="4837" y="14389"/>
                  </a:lnTo>
                  <a:lnTo>
                    <a:pt x="5283" y="13804"/>
                  </a:lnTo>
                  <a:lnTo>
                    <a:pt x="5653" y="13681"/>
                  </a:lnTo>
                  <a:lnTo>
                    <a:pt x="5792" y="13280"/>
                  </a:lnTo>
                  <a:lnTo>
                    <a:pt x="6392" y="12757"/>
                  </a:lnTo>
                  <a:lnTo>
                    <a:pt x="7008" y="12433"/>
                  </a:lnTo>
                  <a:lnTo>
                    <a:pt x="7609" y="12218"/>
                  </a:lnTo>
                  <a:lnTo>
                    <a:pt x="7994" y="12048"/>
                  </a:lnTo>
                  <a:lnTo>
                    <a:pt x="8441" y="11863"/>
                  </a:lnTo>
                  <a:lnTo>
                    <a:pt x="8518" y="11771"/>
                  </a:lnTo>
                  <a:lnTo>
                    <a:pt x="9011" y="11756"/>
                  </a:lnTo>
                  <a:lnTo>
                    <a:pt x="9319" y="11725"/>
                  </a:lnTo>
                  <a:lnTo>
                    <a:pt x="9735" y="10955"/>
                  </a:lnTo>
                  <a:lnTo>
                    <a:pt x="10151" y="10862"/>
                  </a:lnTo>
                  <a:lnTo>
                    <a:pt x="10459" y="10724"/>
                  </a:lnTo>
                  <a:lnTo>
                    <a:pt x="10489" y="10554"/>
                  </a:lnTo>
                  <a:lnTo>
                    <a:pt x="10782" y="10277"/>
                  </a:lnTo>
                  <a:lnTo>
                    <a:pt x="11167" y="10185"/>
                  </a:lnTo>
                  <a:lnTo>
                    <a:pt x="11321" y="10000"/>
                  </a:lnTo>
                  <a:lnTo>
                    <a:pt x="11629" y="10292"/>
                  </a:lnTo>
                  <a:lnTo>
                    <a:pt x="11845" y="10215"/>
                  </a:lnTo>
                  <a:lnTo>
                    <a:pt x="11876" y="9954"/>
                  </a:lnTo>
                  <a:lnTo>
                    <a:pt x="12399" y="9322"/>
                  </a:lnTo>
                  <a:lnTo>
                    <a:pt x="12599" y="8937"/>
                  </a:lnTo>
                  <a:lnTo>
                    <a:pt x="12646" y="8598"/>
                  </a:lnTo>
                  <a:lnTo>
                    <a:pt x="12584" y="8444"/>
                  </a:lnTo>
                  <a:lnTo>
                    <a:pt x="12476" y="8336"/>
                  </a:lnTo>
                  <a:lnTo>
                    <a:pt x="12507" y="7982"/>
                  </a:lnTo>
                  <a:lnTo>
                    <a:pt x="12353" y="7797"/>
                  </a:lnTo>
                  <a:lnTo>
                    <a:pt x="12322" y="7289"/>
                  </a:lnTo>
                  <a:lnTo>
                    <a:pt x="12538" y="6257"/>
                  </a:lnTo>
                  <a:lnTo>
                    <a:pt x="12630" y="5995"/>
                  </a:lnTo>
                  <a:lnTo>
                    <a:pt x="12800" y="5564"/>
                  </a:lnTo>
                  <a:cubicBezTo>
                    <a:pt x="12800" y="5564"/>
                    <a:pt x="12784" y="4932"/>
                    <a:pt x="12784" y="4840"/>
                  </a:cubicBezTo>
                  <a:lnTo>
                    <a:pt x="12784" y="4162"/>
                  </a:lnTo>
                  <a:lnTo>
                    <a:pt x="12415" y="3546"/>
                  </a:lnTo>
                  <a:lnTo>
                    <a:pt x="12091" y="3177"/>
                  </a:lnTo>
                  <a:cubicBezTo>
                    <a:pt x="12091" y="3177"/>
                    <a:pt x="12076" y="2776"/>
                    <a:pt x="12076" y="2668"/>
                  </a:cubicBezTo>
                  <a:cubicBezTo>
                    <a:pt x="12076" y="2560"/>
                    <a:pt x="12045" y="1883"/>
                    <a:pt x="12045" y="1821"/>
                  </a:cubicBezTo>
                  <a:cubicBezTo>
                    <a:pt x="12045" y="1759"/>
                    <a:pt x="12076" y="1451"/>
                    <a:pt x="12030" y="1405"/>
                  </a:cubicBezTo>
                  <a:cubicBezTo>
                    <a:pt x="11968" y="1359"/>
                    <a:pt x="11645" y="928"/>
                    <a:pt x="11645" y="928"/>
                  </a:cubicBezTo>
                  <a:lnTo>
                    <a:pt x="11383" y="466"/>
                  </a:lnTo>
                  <a:lnTo>
                    <a:pt x="11213" y="158"/>
                  </a:lnTo>
                  <a:lnTo>
                    <a:pt x="10982" y="219"/>
                  </a:lnTo>
                  <a:cubicBezTo>
                    <a:pt x="10982" y="219"/>
                    <a:pt x="10844" y="278"/>
                    <a:pt x="10750" y="278"/>
                  </a:cubicBezTo>
                  <a:cubicBezTo>
                    <a:pt x="10726" y="278"/>
                    <a:pt x="10705" y="275"/>
                    <a:pt x="10690" y="265"/>
                  </a:cubicBezTo>
                  <a:cubicBezTo>
                    <a:pt x="10613" y="219"/>
                    <a:pt x="10428" y="34"/>
                    <a:pt x="10428" y="34"/>
                  </a:cubicBezTo>
                  <a:cubicBezTo>
                    <a:pt x="10428" y="34"/>
                    <a:pt x="10371" y="0"/>
                    <a:pt x="1031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353;p43"/>
            <p:cNvSpPr/>
            <p:nvPr/>
          </p:nvSpPr>
          <p:spPr>
            <a:xfrm>
              <a:off x="4226250" y="2226575"/>
              <a:ext cx="27725" cy="30050"/>
            </a:xfrm>
            <a:custGeom>
              <a:avLst/>
              <a:gdLst/>
              <a:ahLst/>
              <a:cxnLst/>
              <a:rect l="l" t="t" r="r" b="b"/>
              <a:pathLst>
                <a:path w="1109" h="1202" extrusionOk="0">
                  <a:moveTo>
                    <a:pt x="477" y="0"/>
                  </a:moveTo>
                  <a:lnTo>
                    <a:pt x="262" y="62"/>
                  </a:lnTo>
                  <a:lnTo>
                    <a:pt x="31" y="401"/>
                  </a:lnTo>
                  <a:lnTo>
                    <a:pt x="0" y="647"/>
                  </a:lnTo>
                  <a:lnTo>
                    <a:pt x="15" y="770"/>
                  </a:lnTo>
                  <a:lnTo>
                    <a:pt x="216" y="1047"/>
                  </a:lnTo>
                  <a:lnTo>
                    <a:pt x="323" y="1202"/>
                  </a:lnTo>
                  <a:lnTo>
                    <a:pt x="447" y="1078"/>
                  </a:lnTo>
                  <a:lnTo>
                    <a:pt x="585" y="955"/>
                  </a:lnTo>
                  <a:lnTo>
                    <a:pt x="601" y="940"/>
                  </a:lnTo>
                  <a:lnTo>
                    <a:pt x="693" y="955"/>
                  </a:lnTo>
                  <a:cubicBezTo>
                    <a:pt x="693" y="970"/>
                    <a:pt x="693" y="970"/>
                    <a:pt x="693" y="970"/>
                  </a:cubicBezTo>
                  <a:lnTo>
                    <a:pt x="724" y="970"/>
                  </a:lnTo>
                  <a:cubicBezTo>
                    <a:pt x="739" y="970"/>
                    <a:pt x="739" y="970"/>
                    <a:pt x="739" y="986"/>
                  </a:cubicBezTo>
                  <a:lnTo>
                    <a:pt x="770" y="986"/>
                  </a:lnTo>
                  <a:lnTo>
                    <a:pt x="801" y="970"/>
                  </a:lnTo>
                  <a:lnTo>
                    <a:pt x="847" y="970"/>
                  </a:lnTo>
                  <a:cubicBezTo>
                    <a:pt x="847" y="955"/>
                    <a:pt x="863" y="955"/>
                    <a:pt x="863" y="955"/>
                  </a:cubicBezTo>
                  <a:cubicBezTo>
                    <a:pt x="863" y="955"/>
                    <a:pt x="863" y="940"/>
                    <a:pt x="878" y="940"/>
                  </a:cubicBezTo>
                  <a:lnTo>
                    <a:pt x="893" y="940"/>
                  </a:lnTo>
                  <a:cubicBezTo>
                    <a:pt x="893" y="940"/>
                    <a:pt x="893" y="924"/>
                    <a:pt x="893" y="924"/>
                  </a:cubicBezTo>
                  <a:lnTo>
                    <a:pt x="909" y="924"/>
                  </a:lnTo>
                  <a:cubicBezTo>
                    <a:pt x="924" y="924"/>
                    <a:pt x="924" y="909"/>
                    <a:pt x="924" y="909"/>
                  </a:cubicBezTo>
                  <a:lnTo>
                    <a:pt x="940" y="909"/>
                  </a:lnTo>
                  <a:cubicBezTo>
                    <a:pt x="940" y="909"/>
                    <a:pt x="940" y="893"/>
                    <a:pt x="940" y="893"/>
                  </a:cubicBezTo>
                  <a:cubicBezTo>
                    <a:pt x="940" y="893"/>
                    <a:pt x="940" y="878"/>
                    <a:pt x="940" y="878"/>
                  </a:cubicBezTo>
                  <a:cubicBezTo>
                    <a:pt x="940" y="878"/>
                    <a:pt x="940" y="878"/>
                    <a:pt x="940" y="863"/>
                  </a:cubicBezTo>
                  <a:lnTo>
                    <a:pt x="970" y="863"/>
                  </a:lnTo>
                  <a:lnTo>
                    <a:pt x="1001" y="847"/>
                  </a:lnTo>
                  <a:lnTo>
                    <a:pt x="1001" y="832"/>
                  </a:lnTo>
                  <a:lnTo>
                    <a:pt x="955" y="786"/>
                  </a:lnTo>
                  <a:lnTo>
                    <a:pt x="955" y="755"/>
                  </a:lnTo>
                  <a:lnTo>
                    <a:pt x="1017" y="832"/>
                  </a:lnTo>
                  <a:lnTo>
                    <a:pt x="1032" y="832"/>
                  </a:lnTo>
                  <a:cubicBezTo>
                    <a:pt x="1032" y="832"/>
                    <a:pt x="1047" y="816"/>
                    <a:pt x="1047" y="816"/>
                  </a:cubicBezTo>
                  <a:cubicBezTo>
                    <a:pt x="1047" y="816"/>
                    <a:pt x="1047" y="801"/>
                    <a:pt x="1047" y="801"/>
                  </a:cubicBezTo>
                  <a:lnTo>
                    <a:pt x="1063" y="801"/>
                  </a:lnTo>
                  <a:cubicBezTo>
                    <a:pt x="1063" y="801"/>
                    <a:pt x="1063" y="801"/>
                    <a:pt x="1063" y="816"/>
                  </a:cubicBezTo>
                  <a:cubicBezTo>
                    <a:pt x="1078" y="816"/>
                    <a:pt x="1078" y="816"/>
                    <a:pt x="1078" y="801"/>
                  </a:cubicBezTo>
                  <a:cubicBezTo>
                    <a:pt x="1078" y="801"/>
                    <a:pt x="1078" y="816"/>
                    <a:pt x="1078" y="816"/>
                  </a:cubicBezTo>
                  <a:lnTo>
                    <a:pt x="1094" y="816"/>
                  </a:lnTo>
                  <a:cubicBezTo>
                    <a:pt x="1109" y="816"/>
                    <a:pt x="1109" y="816"/>
                    <a:pt x="1109" y="801"/>
                  </a:cubicBezTo>
                  <a:cubicBezTo>
                    <a:pt x="1109" y="801"/>
                    <a:pt x="1109" y="801"/>
                    <a:pt x="1109" y="786"/>
                  </a:cubicBezTo>
                  <a:lnTo>
                    <a:pt x="1094" y="786"/>
                  </a:lnTo>
                  <a:cubicBezTo>
                    <a:pt x="1094" y="786"/>
                    <a:pt x="1094" y="786"/>
                    <a:pt x="1094" y="770"/>
                  </a:cubicBezTo>
                  <a:lnTo>
                    <a:pt x="1109" y="770"/>
                  </a:lnTo>
                  <a:cubicBezTo>
                    <a:pt x="1109" y="770"/>
                    <a:pt x="1109" y="770"/>
                    <a:pt x="1109" y="755"/>
                  </a:cubicBezTo>
                  <a:lnTo>
                    <a:pt x="1047" y="755"/>
                  </a:lnTo>
                  <a:cubicBezTo>
                    <a:pt x="1047" y="755"/>
                    <a:pt x="1047" y="739"/>
                    <a:pt x="1047" y="739"/>
                  </a:cubicBezTo>
                  <a:cubicBezTo>
                    <a:pt x="1047" y="739"/>
                    <a:pt x="1032" y="739"/>
                    <a:pt x="1032" y="724"/>
                  </a:cubicBezTo>
                  <a:lnTo>
                    <a:pt x="1001" y="724"/>
                  </a:lnTo>
                  <a:lnTo>
                    <a:pt x="986" y="585"/>
                  </a:lnTo>
                  <a:lnTo>
                    <a:pt x="986" y="555"/>
                  </a:lnTo>
                  <a:lnTo>
                    <a:pt x="970" y="555"/>
                  </a:lnTo>
                  <a:lnTo>
                    <a:pt x="970" y="539"/>
                  </a:lnTo>
                  <a:lnTo>
                    <a:pt x="986" y="539"/>
                  </a:lnTo>
                  <a:lnTo>
                    <a:pt x="986" y="508"/>
                  </a:lnTo>
                  <a:lnTo>
                    <a:pt x="1017" y="493"/>
                  </a:lnTo>
                  <a:lnTo>
                    <a:pt x="1017" y="478"/>
                  </a:lnTo>
                  <a:lnTo>
                    <a:pt x="986" y="493"/>
                  </a:lnTo>
                  <a:lnTo>
                    <a:pt x="1001" y="478"/>
                  </a:lnTo>
                  <a:lnTo>
                    <a:pt x="1001" y="462"/>
                  </a:lnTo>
                  <a:lnTo>
                    <a:pt x="986" y="478"/>
                  </a:lnTo>
                  <a:lnTo>
                    <a:pt x="970" y="462"/>
                  </a:lnTo>
                  <a:lnTo>
                    <a:pt x="1001" y="447"/>
                  </a:lnTo>
                  <a:lnTo>
                    <a:pt x="986" y="431"/>
                  </a:lnTo>
                  <a:lnTo>
                    <a:pt x="970" y="447"/>
                  </a:lnTo>
                  <a:lnTo>
                    <a:pt x="955" y="431"/>
                  </a:lnTo>
                  <a:lnTo>
                    <a:pt x="986" y="416"/>
                  </a:lnTo>
                  <a:lnTo>
                    <a:pt x="970" y="401"/>
                  </a:lnTo>
                  <a:lnTo>
                    <a:pt x="940" y="416"/>
                  </a:lnTo>
                  <a:lnTo>
                    <a:pt x="940" y="401"/>
                  </a:lnTo>
                  <a:lnTo>
                    <a:pt x="955" y="401"/>
                  </a:lnTo>
                  <a:lnTo>
                    <a:pt x="924" y="370"/>
                  </a:lnTo>
                  <a:lnTo>
                    <a:pt x="909" y="385"/>
                  </a:lnTo>
                  <a:lnTo>
                    <a:pt x="893" y="370"/>
                  </a:lnTo>
                  <a:lnTo>
                    <a:pt x="924" y="354"/>
                  </a:lnTo>
                  <a:lnTo>
                    <a:pt x="878" y="354"/>
                  </a:lnTo>
                  <a:lnTo>
                    <a:pt x="863" y="339"/>
                  </a:lnTo>
                  <a:cubicBezTo>
                    <a:pt x="863" y="339"/>
                    <a:pt x="847" y="339"/>
                    <a:pt x="847" y="354"/>
                  </a:cubicBezTo>
                  <a:lnTo>
                    <a:pt x="893" y="385"/>
                  </a:lnTo>
                  <a:lnTo>
                    <a:pt x="878" y="416"/>
                  </a:lnTo>
                  <a:lnTo>
                    <a:pt x="847" y="370"/>
                  </a:lnTo>
                  <a:cubicBezTo>
                    <a:pt x="832" y="370"/>
                    <a:pt x="832" y="354"/>
                    <a:pt x="832" y="354"/>
                  </a:cubicBezTo>
                  <a:lnTo>
                    <a:pt x="816" y="354"/>
                  </a:lnTo>
                  <a:cubicBezTo>
                    <a:pt x="816" y="354"/>
                    <a:pt x="816" y="354"/>
                    <a:pt x="816" y="339"/>
                  </a:cubicBezTo>
                  <a:lnTo>
                    <a:pt x="801" y="339"/>
                  </a:lnTo>
                  <a:cubicBezTo>
                    <a:pt x="801" y="339"/>
                    <a:pt x="801" y="324"/>
                    <a:pt x="801" y="324"/>
                  </a:cubicBezTo>
                  <a:lnTo>
                    <a:pt x="816" y="324"/>
                  </a:lnTo>
                  <a:cubicBezTo>
                    <a:pt x="816" y="324"/>
                    <a:pt x="816" y="324"/>
                    <a:pt x="816" y="308"/>
                  </a:cubicBezTo>
                  <a:lnTo>
                    <a:pt x="801" y="308"/>
                  </a:lnTo>
                  <a:lnTo>
                    <a:pt x="786" y="293"/>
                  </a:lnTo>
                  <a:lnTo>
                    <a:pt x="739" y="247"/>
                  </a:lnTo>
                  <a:lnTo>
                    <a:pt x="662" y="185"/>
                  </a:lnTo>
                  <a:lnTo>
                    <a:pt x="662" y="139"/>
                  </a:lnTo>
                  <a:lnTo>
                    <a:pt x="662" y="123"/>
                  </a:lnTo>
                  <a:lnTo>
                    <a:pt x="616" y="108"/>
                  </a:lnTo>
                  <a:lnTo>
                    <a:pt x="601" y="108"/>
                  </a:lnTo>
                  <a:lnTo>
                    <a:pt x="585" y="93"/>
                  </a:lnTo>
                  <a:lnTo>
                    <a:pt x="585" y="77"/>
                  </a:lnTo>
                  <a:lnTo>
                    <a:pt x="585" y="62"/>
                  </a:lnTo>
                  <a:lnTo>
                    <a:pt x="570" y="62"/>
                  </a:lnTo>
                  <a:lnTo>
                    <a:pt x="570" y="77"/>
                  </a:lnTo>
                  <a:lnTo>
                    <a:pt x="554" y="46"/>
                  </a:lnTo>
                  <a:lnTo>
                    <a:pt x="539" y="62"/>
                  </a:lnTo>
                  <a:lnTo>
                    <a:pt x="524" y="31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354;p43"/>
            <p:cNvSpPr/>
            <p:nvPr/>
          </p:nvSpPr>
          <p:spPr>
            <a:xfrm>
              <a:off x="3233175" y="5094500"/>
              <a:ext cx="330400" cy="353500"/>
            </a:xfrm>
            <a:custGeom>
              <a:avLst/>
              <a:gdLst/>
              <a:ahLst/>
              <a:cxnLst/>
              <a:rect l="l" t="t" r="r" b="b"/>
              <a:pathLst>
                <a:path w="13216" h="14140" extrusionOk="0">
                  <a:moveTo>
                    <a:pt x="0" y="0"/>
                  </a:moveTo>
                  <a:cubicBezTo>
                    <a:pt x="385" y="4698"/>
                    <a:pt x="678" y="9427"/>
                    <a:pt x="1217" y="14078"/>
                  </a:cubicBezTo>
                  <a:lnTo>
                    <a:pt x="1540" y="13940"/>
                  </a:lnTo>
                  <a:lnTo>
                    <a:pt x="1833" y="13847"/>
                  </a:lnTo>
                  <a:lnTo>
                    <a:pt x="2095" y="13647"/>
                  </a:lnTo>
                  <a:lnTo>
                    <a:pt x="2388" y="13323"/>
                  </a:lnTo>
                  <a:lnTo>
                    <a:pt x="2572" y="13231"/>
                  </a:lnTo>
                  <a:lnTo>
                    <a:pt x="2680" y="13401"/>
                  </a:lnTo>
                  <a:lnTo>
                    <a:pt x="3019" y="13462"/>
                  </a:lnTo>
                  <a:lnTo>
                    <a:pt x="4190" y="13508"/>
                  </a:lnTo>
                  <a:lnTo>
                    <a:pt x="5021" y="13462"/>
                  </a:lnTo>
                  <a:lnTo>
                    <a:pt x="6115" y="13354"/>
                  </a:lnTo>
                  <a:lnTo>
                    <a:pt x="7085" y="13447"/>
                  </a:lnTo>
                  <a:lnTo>
                    <a:pt x="7624" y="13354"/>
                  </a:lnTo>
                  <a:lnTo>
                    <a:pt x="7794" y="13585"/>
                  </a:lnTo>
                  <a:lnTo>
                    <a:pt x="8009" y="13816"/>
                  </a:lnTo>
                  <a:lnTo>
                    <a:pt x="8656" y="14140"/>
                  </a:lnTo>
                  <a:lnTo>
                    <a:pt x="8980" y="14078"/>
                  </a:lnTo>
                  <a:lnTo>
                    <a:pt x="9118" y="13755"/>
                  </a:lnTo>
                  <a:lnTo>
                    <a:pt x="9411" y="13632"/>
                  </a:lnTo>
                  <a:lnTo>
                    <a:pt x="9966" y="13647"/>
                  </a:lnTo>
                  <a:lnTo>
                    <a:pt x="10428" y="13293"/>
                  </a:lnTo>
                  <a:lnTo>
                    <a:pt x="10566" y="13077"/>
                  </a:lnTo>
                  <a:lnTo>
                    <a:pt x="10397" y="12969"/>
                  </a:lnTo>
                  <a:lnTo>
                    <a:pt x="11259" y="12938"/>
                  </a:lnTo>
                  <a:lnTo>
                    <a:pt x="11367" y="13154"/>
                  </a:lnTo>
                  <a:lnTo>
                    <a:pt x="11398" y="13385"/>
                  </a:lnTo>
                  <a:lnTo>
                    <a:pt x="11552" y="13385"/>
                  </a:lnTo>
                  <a:lnTo>
                    <a:pt x="11814" y="13139"/>
                  </a:lnTo>
                  <a:lnTo>
                    <a:pt x="12122" y="12784"/>
                  </a:lnTo>
                  <a:lnTo>
                    <a:pt x="12276" y="12600"/>
                  </a:lnTo>
                  <a:lnTo>
                    <a:pt x="12291" y="13000"/>
                  </a:lnTo>
                  <a:lnTo>
                    <a:pt x="12430" y="13092"/>
                  </a:lnTo>
                  <a:lnTo>
                    <a:pt x="12784" y="12569"/>
                  </a:lnTo>
                  <a:lnTo>
                    <a:pt x="12892" y="12153"/>
                  </a:lnTo>
                  <a:lnTo>
                    <a:pt x="13031" y="11383"/>
                  </a:lnTo>
                  <a:lnTo>
                    <a:pt x="13215" y="11090"/>
                  </a:lnTo>
                  <a:lnTo>
                    <a:pt x="12738" y="11075"/>
                  </a:lnTo>
                  <a:lnTo>
                    <a:pt x="12168" y="11198"/>
                  </a:lnTo>
                  <a:lnTo>
                    <a:pt x="11044" y="11398"/>
                  </a:lnTo>
                  <a:lnTo>
                    <a:pt x="10474" y="11352"/>
                  </a:lnTo>
                  <a:lnTo>
                    <a:pt x="10135" y="11198"/>
                  </a:lnTo>
                  <a:lnTo>
                    <a:pt x="9673" y="10875"/>
                  </a:lnTo>
                  <a:lnTo>
                    <a:pt x="9134" y="10536"/>
                  </a:lnTo>
                  <a:lnTo>
                    <a:pt x="8872" y="10351"/>
                  </a:lnTo>
                  <a:lnTo>
                    <a:pt x="8579" y="10212"/>
                  </a:lnTo>
                  <a:lnTo>
                    <a:pt x="8287" y="10181"/>
                  </a:lnTo>
                  <a:lnTo>
                    <a:pt x="8240" y="10027"/>
                  </a:lnTo>
                  <a:lnTo>
                    <a:pt x="8040" y="9950"/>
                  </a:lnTo>
                  <a:lnTo>
                    <a:pt x="7902" y="9889"/>
                  </a:lnTo>
                  <a:lnTo>
                    <a:pt x="7794" y="9642"/>
                  </a:lnTo>
                  <a:lnTo>
                    <a:pt x="7594" y="9457"/>
                  </a:lnTo>
                  <a:lnTo>
                    <a:pt x="7286" y="9257"/>
                  </a:lnTo>
                  <a:lnTo>
                    <a:pt x="7101" y="9119"/>
                  </a:lnTo>
                  <a:lnTo>
                    <a:pt x="6962" y="9134"/>
                  </a:lnTo>
                  <a:lnTo>
                    <a:pt x="6562" y="8764"/>
                  </a:lnTo>
                  <a:lnTo>
                    <a:pt x="6100" y="8626"/>
                  </a:lnTo>
                  <a:lnTo>
                    <a:pt x="5745" y="8364"/>
                  </a:lnTo>
                  <a:lnTo>
                    <a:pt x="5345" y="8133"/>
                  </a:lnTo>
                  <a:lnTo>
                    <a:pt x="5160" y="7994"/>
                  </a:lnTo>
                  <a:lnTo>
                    <a:pt x="5083" y="7779"/>
                  </a:lnTo>
                  <a:lnTo>
                    <a:pt x="4929" y="7686"/>
                  </a:lnTo>
                  <a:lnTo>
                    <a:pt x="4729" y="7455"/>
                  </a:lnTo>
                  <a:lnTo>
                    <a:pt x="4513" y="7363"/>
                  </a:lnTo>
                  <a:lnTo>
                    <a:pt x="4498" y="6962"/>
                  </a:lnTo>
                  <a:lnTo>
                    <a:pt x="4421" y="6870"/>
                  </a:lnTo>
                  <a:lnTo>
                    <a:pt x="4251" y="6777"/>
                  </a:lnTo>
                  <a:lnTo>
                    <a:pt x="3928" y="6516"/>
                  </a:lnTo>
                  <a:lnTo>
                    <a:pt x="3512" y="6192"/>
                  </a:lnTo>
                  <a:lnTo>
                    <a:pt x="3450" y="6177"/>
                  </a:lnTo>
                  <a:lnTo>
                    <a:pt x="3450" y="6023"/>
                  </a:lnTo>
                  <a:lnTo>
                    <a:pt x="3250" y="5900"/>
                  </a:lnTo>
                  <a:lnTo>
                    <a:pt x="3096" y="5792"/>
                  </a:lnTo>
                  <a:lnTo>
                    <a:pt x="2957" y="5730"/>
                  </a:lnTo>
                  <a:lnTo>
                    <a:pt x="2696" y="5484"/>
                  </a:lnTo>
                  <a:lnTo>
                    <a:pt x="2696" y="5299"/>
                  </a:lnTo>
                  <a:lnTo>
                    <a:pt x="2572" y="5129"/>
                  </a:lnTo>
                  <a:lnTo>
                    <a:pt x="2619" y="4945"/>
                  </a:lnTo>
                  <a:lnTo>
                    <a:pt x="2418" y="4729"/>
                  </a:lnTo>
                  <a:lnTo>
                    <a:pt x="2403" y="4313"/>
                  </a:lnTo>
                  <a:lnTo>
                    <a:pt x="2218" y="4128"/>
                  </a:lnTo>
                  <a:lnTo>
                    <a:pt x="2003" y="3913"/>
                  </a:lnTo>
                  <a:lnTo>
                    <a:pt x="1802" y="3943"/>
                  </a:lnTo>
                  <a:lnTo>
                    <a:pt x="1463" y="4067"/>
                  </a:lnTo>
                  <a:lnTo>
                    <a:pt x="1140" y="4005"/>
                  </a:lnTo>
                  <a:lnTo>
                    <a:pt x="878" y="3913"/>
                  </a:lnTo>
                  <a:lnTo>
                    <a:pt x="616" y="3666"/>
                  </a:lnTo>
                  <a:lnTo>
                    <a:pt x="616" y="3435"/>
                  </a:lnTo>
                  <a:lnTo>
                    <a:pt x="616" y="3096"/>
                  </a:lnTo>
                  <a:lnTo>
                    <a:pt x="832" y="2742"/>
                  </a:lnTo>
                  <a:lnTo>
                    <a:pt x="1032" y="2542"/>
                  </a:lnTo>
                  <a:lnTo>
                    <a:pt x="1171" y="2172"/>
                  </a:lnTo>
                  <a:lnTo>
                    <a:pt x="1525" y="2095"/>
                  </a:lnTo>
                  <a:lnTo>
                    <a:pt x="1587" y="2419"/>
                  </a:lnTo>
                  <a:lnTo>
                    <a:pt x="1648" y="2419"/>
                  </a:lnTo>
                  <a:lnTo>
                    <a:pt x="1617" y="2095"/>
                  </a:lnTo>
                  <a:lnTo>
                    <a:pt x="1463" y="1802"/>
                  </a:lnTo>
                  <a:lnTo>
                    <a:pt x="1309" y="1448"/>
                  </a:lnTo>
                  <a:lnTo>
                    <a:pt x="1186" y="1479"/>
                  </a:lnTo>
                  <a:lnTo>
                    <a:pt x="1109" y="1233"/>
                  </a:lnTo>
                  <a:lnTo>
                    <a:pt x="955" y="1063"/>
                  </a:lnTo>
                  <a:lnTo>
                    <a:pt x="755" y="1032"/>
                  </a:lnTo>
                  <a:lnTo>
                    <a:pt x="801" y="863"/>
                  </a:lnTo>
                  <a:lnTo>
                    <a:pt x="647" y="786"/>
                  </a:lnTo>
                  <a:lnTo>
                    <a:pt x="478" y="601"/>
                  </a:lnTo>
                  <a:lnTo>
                    <a:pt x="385" y="355"/>
                  </a:lnTo>
                  <a:lnTo>
                    <a:pt x="62" y="4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355;p43"/>
            <p:cNvSpPr/>
            <p:nvPr/>
          </p:nvSpPr>
          <p:spPr>
            <a:xfrm>
              <a:off x="3594350" y="5375975"/>
              <a:ext cx="81650" cy="35075"/>
            </a:xfrm>
            <a:custGeom>
              <a:avLst/>
              <a:gdLst/>
              <a:ahLst/>
              <a:cxnLst/>
              <a:rect l="l" t="t" r="r" b="b"/>
              <a:pathLst>
                <a:path w="3266" h="1403" extrusionOk="0">
                  <a:moveTo>
                    <a:pt x="3204" y="1"/>
                  </a:moveTo>
                  <a:lnTo>
                    <a:pt x="3035" y="155"/>
                  </a:lnTo>
                  <a:lnTo>
                    <a:pt x="2958" y="16"/>
                  </a:lnTo>
                  <a:lnTo>
                    <a:pt x="2866" y="47"/>
                  </a:lnTo>
                  <a:lnTo>
                    <a:pt x="2819" y="139"/>
                  </a:lnTo>
                  <a:lnTo>
                    <a:pt x="2403" y="124"/>
                  </a:lnTo>
                  <a:lnTo>
                    <a:pt x="2142" y="185"/>
                  </a:lnTo>
                  <a:lnTo>
                    <a:pt x="2018" y="355"/>
                  </a:lnTo>
                  <a:lnTo>
                    <a:pt x="1972" y="262"/>
                  </a:lnTo>
                  <a:lnTo>
                    <a:pt x="2049" y="185"/>
                  </a:lnTo>
                  <a:lnTo>
                    <a:pt x="1972" y="155"/>
                  </a:lnTo>
                  <a:lnTo>
                    <a:pt x="1911" y="262"/>
                  </a:lnTo>
                  <a:lnTo>
                    <a:pt x="1772" y="216"/>
                  </a:lnTo>
                  <a:lnTo>
                    <a:pt x="1680" y="139"/>
                  </a:lnTo>
                  <a:cubicBezTo>
                    <a:pt x="1680" y="139"/>
                    <a:pt x="1556" y="155"/>
                    <a:pt x="1525" y="201"/>
                  </a:cubicBezTo>
                  <a:cubicBezTo>
                    <a:pt x="1519" y="205"/>
                    <a:pt x="1512" y="207"/>
                    <a:pt x="1504" y="207"/>
                  </a:cubicBezTo>
                  <a:cubicBezTo>
                    <a:pt x="1459" y="207"/>
                    <a:pt x="1402" y="139"/>
                    <a:pt x="1402" y="139"/>
                  </a:cubicBezTo>
                  <a:lnTo>
                    <a:pt x="1310" y="170"/>
                  </a:lnTo>
                  <a:lnTo>
                    <a:pt x="1233" y="463"/>
                  </a:lnTo>
                  <a:lnTo>
                    <a:pt x="1233" y="324"/>
                  </a:lnTo>
                  <a:lnTo>
                    <a:pt x="1140" y="262"/>
                  </a:lnTo>
                  <a:cubicBezTo>
                    <a:pt x="1140" y="262"/>
                    <a:pt x="1063" y="386"/>
                    <a:pt x="1033" y="416"/>
                  </a:cubicBezTo>
                  <a:cubicBezTo>
                    <a:pt x="986" y="432"/>
                    <a:pt x="956" y="493"/>
                    <a:pt x="956" y="493"/>
                  </a:cubicBezTo>
                  <a:lnTo>
                    <a:pt x="848" y="386"/>
                  </a:lnTo>
                  <a:cubicBezTo>
                    <a:pt x="848" y="386"/>
                    <a:pt x="814" y="365"/>
                    <a:pt x="772" y="365"/>
                  </a:cubicBezTo>
                  <a:cubicBezTo>
                    <a:pt x="752" y="365"/>
                    <a:pt x="730" y="370"/>
                    <a:pt x="709" y="386"/>
                  </a:cubicBezTo>
                  <a:cubicBezTo>
                    <a:pt x="632" y="432"/>
                    <a:pt x="755" y="447"/>
                    <a:pt x="755" y="447"/>
                  </a:cubicBezTo>
                  <a:lnTo>
                    <a:pt x="817" y="524"/>
                  </a:lnTo>
                  <a:lnTo>
                    <a:pt x="771" y="678"/>
                  </a:lnTo>
                  <a:lnTo>
                    <a:pt x="540" y="632"/>
                  </a:lnTo>
                  <a:cubicBezTo>
                    <a:pt x="540" y="632"/>
                    <a:pt x="423" y="618"/>
                    <a:pt x="332" y="618"/>
                  </a:cubicBezTo>
                  <a:cubicBezTo>
                    <a:pt x="286" y="618"/>
                    <a:pt x="247" y="622"/>
                    <a:pt x="232" y="632"/>
                  </a:cubicBezTo>
                  <a:cubicBezTo>
                    <a:pt x="185" y="663"/>
                    <a:pt x="16" y="817"/>
                    <a:pt x="16" y="817"/>
                  </a:cubicBezTo>
                  <a:lnTo>
                    <a:pt x="1" y="1048"/>
                  </a:lnTo>
                  <a:lnTo>
                    <a:pt x="124" y="1140"/>
                  </a:lnTo>
                  <a:lnTo>
                    <a:pt x="293" y="1125"/>
                  </a:lnTo>
                  <a:lnTo>
                    <a:pt x="370" y="1325"/>
                  </a:lnTo>
                  <a:lnTo>
                    <a:pt x="494" y="1402"/>
                  </a:lnTo>
                  <a:lnTo>
                    <a:pt x="632" y="1294"/>
                  </a:lnTo>
                  <a:lnTo>
                    <a:pt x="817" y="1156"/>
                  </a:lnTo>
                  <a:lnTo>
                    <a:pt x="848" y="894"/>
                  </a:lnTo>
                  <a:lnTo>
                    <a:pt x="909" y="1063"/>
                  </a:lnTo>
                  <a:lnTo>
                    <a:pt x="956" y="956"/>
                  </a:lnTo>
                  <a:lnTo>
                    <a:pt x="1125" y="925"/>
                  </a:lnTo>
                  <a:lnTo>
                    <a:pt x="1264" y="863"/>
                  </a:lnTo>
                  <a:lnTo>
                    <a:pt x="1325" y="724"/>
                  </a:lnTo>
                  <a:lnTo>
                    <a:pt x="1387" y="724"/>
                  </a:lnTo>
                  <a:lnTo>
                    <a:pt x="1402" y="925"/>
                  </a:lnTo>
                  <a:lnTo>
                    <a:pt x="1510" y="848"/>
                  </a:lnTo>
                  <a:lnTo>
                    <a:pt x="1479" y="709"/>
                  </a:lnTo>
                  <a:lnTo>
                    <a:pt x="1710" y="447"/>
                  </a:lnTo>
                  <a:lnTo>
                    <a:pt x="1649" y="678"/>
                  </a:lnTo>
                  <a:lnTo>
                    <a:pt x="1741" y="771"/>
                  </a:lnTo>
                  <a:lnTo>
                    <a:pt x="1803" y="663"/>
                  </a:lnTo>
                  <a:lnTo>
                    <a:pt x="1849" y="786"/>
                  </a:lnTo>
                  <a:lnTo>
                    <a:pt x="1972" y="724"/>
                  </a:lnTo>
                  <a:lnTo>
                    <a:pt x="2080" y="663"/>
                  </a:lnTo>
                  <a:lnTo>
                    <a:pt x="2265" y="632"/>
                  </a:lnTo>
                  <a:lnTo>
                    <a:pt x="2342" y="509"/>
                  </a:lnTo>
                  <a:lnTo>
                    <a:pt x="2496" y="463"/>
                  </a:lnTo>
                  <a:lnTo>
                    <a:pt x="2542" y="370"/>
                  </a:lnTo>
                  <a:lnTo>
                    <a:pt x="2681" y="447"/>
                  </a:lnTo>
                  <a:lnTo>
                    <a:pt x="2742" y="601"/>
                  </a:lnTo>
                  <a:lnTo>
                    <a:pt x="2835" y="478"/>
                  </a:lnTo>
                  <a:lnTo>
                    <a:pt x="2927" y="447"/>
                  </a:lnTo>
                  <a:lnTo>
                    <a:pt x="3050" y="309"/>
                  </a:lnTo>
                  <a:lnTo>
                    <a:pt x="3266" y="78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356;p43"/>
            <p:cNvSpPr/>
            <p:nvPr/>
          </p:nvSpPr>
          <p:spPr>
            <a:xfrm>
              <a:off x="3632100" y="5368275"/>
              <a:ext cx="5800" cy="3500"/>
            </a:xfrm>
            <a:custGeom>
              <a:avLst/>
              <a:gdLst/>
              <a:ahLst/>
              <a:cxnLst/>
              <a:rect l="l" t="t" r="r" b="b"/>
              <a:pathLst>
                <a:path w="232" h="140" extrusionOk="0">
                  <a:moveTo>
                    <a:pt x="93" y="1"/>
                  </a:moveTo>
                  <a:lnTo>
                    <a:pt x="0" y="16"/>
                  </a:lnTo>
                  <a:lnTo>
                    <a:pt x="77" y="139"/>
                  </a:lnTo>
                  <a:lnTo>
                    <a:pt x="170" y="139"/>
                  </a:lnTo>
                  <a:lnTo>
                    <a:pt x="231" y="31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357;p43"/>
            <p:cNvSpPr/>
            <p:nvPr/>
          </p:nvSpPr>
          <p:spPr>
            <a:xfrm>
              <a:off x="3641725" y="5362500"/>
              <a:ext cx="6550" cy="6575"/>
            </a:xfrm>
            <a:custGeom>
              <a:avLst/>
              <a:gdLst/>
              <a:ahLst/>
              <a:cxnLst/>
              <a:rect l="l" t="t" r="r" b="b"/>
              <a:pathLst>
                <a:path w="262" h="263" extrusionOk="0">
                  <a:moveTo>
                    <a:pt x="46" y="0"/>
                  </a:moveTo>
                  <a:cubicBezTo>
                    <a:pt x="16" y="0"/>
                    <a:pt x="0" y="77"/>
                    <a:pt x="0" y="77"/>
                  </a:cubicBezTo>
                  <a:lnTo>
                    <a:pt x="139" y="77"/>
                  </a:lnTo>
                  <a:lnTo>
                    <a:pt x="170" y="124"/>
                  </a:lnTo>
                  <a:lnTo>
                    <a:pt x="231" y="262"/>
                  </a:lnTo>
                  <a:lnTo>
                    <a:pt x="262" y="15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358;p43"/>
            <p:cNvSpPr/>
            <p:nvPr/>
          </p:nvSpPr>
          <p:spPr>
            <a:xfrm>
              <a:off x="3611300" y="5379825"/>
              <a:ext cx="2325" cy="2725"/>
            </a:xfrm>
            <a:custGeom>
              <a:avLst/>
              <a:gdLst/>
              <a:ahLst/>
              <a:cxnLst/>
              <a:rect l="l" t="t" r="r" b="b"/>
              <a:pathLst>
                <a:path w="93" h="109" extrusionOk="0">
                  <a:moveTo>
                    <a:pt x="93" y="1"/>
                  </a:moveTo>
                  <a:lnTo>
                    <a:pt x="0" y="62"/>
                  </a:lnTo>
                  <a:lnTo>
                    <a:pt x="77" y="10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359;p43"/>
            <p:cNvSpPr/>
            <p:nvPr/>
          </p:nvSpPr>
          <p:spPr>
            <a:xfrm>
              <a:off x="4391825" y="4684300"/>
              <a:ext cx="11175" cy="5425"/>
            </a:xfrm>
            <a:custGeom>
              <a:avLst/>
              <a:gdLst/>
              <a:ahLst/>
              <a:cxnLst/>
              <a:rect l="l" t="t" r="r" b="b"/>
              <a:pathLst>
                <a:path w="447" h="217" extrusionOk="0">
                  <a:moveTo>
                    <a:pt x="423" y="1"/>
                  </a:moveTo>
                  <a:cubicBezTo>
                    <a:pt x="421" y="1"/>
                    <a:pt x="419" y="2"/>
                    <a:pt x="416" y="5"/>
                  </a:cubicBezTo>
                  <a:cubicBezTo>
                    <a:pt x="385" y="5"/>
                    <a:pt x="370" y="5"/>
                    <a:pt x="354" y="20"/>
                  </a:cubicBezTo>
                  <a:cubicBezTo>
                    <a:pt x="344" y="20"/>
                    <a:pt x="334" y="27"/>
                    <a:pt x="323" y="27"/>
                  </a:cubicBezTo>
                  <a:cubicBezTo>
                    <a:pt x="318" y="27"/>
                    <a:pt x="313" y="25"/>
                    <a:pt x="308" y="20"/>
                  </a:cubicBezTo>
                  <a:cubicBezTo>
                    <a:pt x="293" y="20"/>
                    <a:pt x="293" y="51"/>
                    <a:pt x="262" y="51"/>
                  </a:cubicBezTo>
                  <a:lnTo>
                    <a:pt x="216" y="51"/>
                  </a:lnTo>
                  <a:cubicBezTo>
                    <a:pt x="185" y="51"/>
                    <a:pt x="169" y="82"/>
                    <a:pt x="169" y="82"/>
                  </a:cubicBezTo>
                  <a:cubicBezTo>
                    <a:pt x="154" y="82"/>
                    <a:pt x="108" y="113"/>
                    <a:pt x="92" y="113"/>
                  </a:cubicBezTo>
                  <a:cubicBezTo>
                    <a:pt x="62" y="128"/>
                    <a:pt x="46" y="143"/>
                    <a:pt x="15" y="159"/>
                  </a:cubicBezTo>
                  <a:cubicBezTo>
                    <a:pt x="15" y="174"/>
                    <a:pt x="0" y="205"/>
                    <a:pt x="15" y="205"/>
                  </a:cubicBezTo>
                  <a:cubicBezTo>
                    <a:pt x="31" y="213"/>
                    <a:pt x="42" y="217"/>
                    <a:pt x="54" y="217"/>
                  </a:cubicBezTo>
                  <a:cubicBezTo>
                    <a:pt x="66" y="217"/>
                    <a:pt x="77" y="213"/>
                    <a:pt x="92" y="205"/>
                  </a:cubicBezTo>
                  <a:cubicBezTo>
                    <a:pt x="123" y="190"/>
                    <a:pt x="154" y="174"/>
                    <a:pt x="185" y="159"/>
                  </a:cubicBezTo>
                  <a:cubicBezTo>
                    <a:pt x="197" y="159"/>
                    <a:pt x="200" y="139"/>
                    <a:pt x="216" y="139"/>
                  </a:cubicBezTo>
                  <a:cubicBezTo>
                    <a:pt x="220" y="139"/>
                    <a:pt x="225" y="140"/>
                    <a:pt x="231" y="143"/>
                  </a:cubicBezTo>
                  <a:cubicBezTo>
                    <a:pt x="246" y="128"/>
                    <a:pt x="277" y="128"/>
                    <a:pt x="293" y="113"/>
                  </a:cubicBezTo>
                  <a:cubicBezTo>
                    <a:pt x="308" y="97"/>
                    <a:pt x="323" y="97"/>
                    <a:pt x="339" y="97"/>
                  </a:cubicBezTo>
                  <a:cubicBezTo>
                    <a:pt x="354" y="97"/>
                    <a:pt x="385" y="82"/>
                    <a:pt x="401" y="66"/>
                  </a:cubicBezTo>
                  <a:cubicBezTo>
                    <a:pt x="416" y="66"/>
                    <a:pt x="447" y="51"/>
                    <a:pt x="431" y="36"/>
                  </a:cubicBezTo>
                  <a:cubicBezTo>
                    <a:pt x="431" y="23"/>
                    <a:pt x="431" y="1"/>
                    <a:pt x="423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360;p43"/>
            <p:cNvSpPr/>
            <p:nvPr/>
          </p:nvSpPr>
          <p:spPr>
            <a:xfrm>
              <a:off x="4326750" y="4664375"/>
              <a:ext cx="60075" cy="41550"/>
            </a:xfrm>
            <a:custGeom>
              <a:avLst/>
              <a:gdLst/>
              <a:ahLst/>
              <a:cxnLst/>
              <a:rect l="l" t="t" r="r" b="b"/>
              <a:pathLst>
                <a:path w="2403" h="1662" extrusionOk="0">
                  <a:moveTo>
                    <a:pt x="0" y="1"/>
                  </a:moveTo>
                  <a:cubicBezTo>
                    <a:pt x="169" y="540"/>
                    <a:pt x="354" y="1079"/>
                    <a:pt x="524" y="1618"/>
                  </a:cubicBezTo>
                  <a:cubicBezTo>
                    <a:pt x="530" y="1651"/>
                    <a:pt x="540" y="1661"/>
                    <a:pt x="551" y="1661"/>
                  </a:cubicBezTo>
                  <a:cubicBezTo>
                    <a:pt x="565" y="1661"/>
                    <a:pt x="583" y="1642"/>
                    <a:pt x="601" y="1634"/>
                  </a:cubicBezTo>
                  <a:cubicBezTo>
                    <a:pt x="647" y="1587"/>
                    <a:pt x="709" y="1587"/>
                    <a:pt x="755" y="1572"/>
                  </a:cubicBezTo>
                  <a:cubicBezTo>
                    <a:pt x="909" y="1480"/>
                    <a:pt x="1078" y="1464"/>
                    <a:pt x="1232" y="1418"/>
                  </a:cubicBezTo>
                  <a:cubicBezTo>
                    <a:pt x="1271" y="1410"/>
                    <a:pt x="1309" y="1410"/>
                    <a:pt x="1348" y="1410"/>
                  </a:cubicBezTo>
                  <a:cubicBezTo>
                    <a:pt x="1386" y="1410"/>
                    <a:pt x="1425" y="1410"/>
                    <a:pt x="1463" y="1403"/>
                  </a:cubicBezTo>
                  <a:cubicBezTo>
                    <a:pt x="1509" y="1403"/>
                    <a:pt x="1556" y="1418"/>
                    <a:pt x="1602" y="1418"/>
                  </a:cubicBezTo>
                  <a:cubicBezTo>
                    <a:pt x="1633" y="1410"/>
                    <a:pt x="1660" y="1410"/>
                    <a:pt x="1687" y="1410"/>
                  </a:cubicBezTo>
                  <a:cubicBezTo>
                    <a:pt x="1714" y="1410"/>
                    <a:pt x="1741" y="1410"/>
                    <a:pt x="1771" y="1403"/>
                  </a:cubicBezTo>
                  <a:cubicBezTo>
                    <a:pt x="1848" y="1403"/>
                    <a:pt x="1941" y="1341"/>
                    <a:pt x="1925" y="1264"/>
                  </a:cubicBezTo>
                  <a:cubicBezTo>
                    <a:pt x="1941" y="1218"/>
                    <a:pt x="2002" y="1233"/>
                    <a:pt x="2018" y="1202"/>
                  </a:cubicBezTo>
                  <a:cubicBezTo>
                    <a:pt x="2033" y="1195"/>
                    <a:pt x="2052" y="1191"/>
                    <a:pt x="2072" y="1191"/>
                  </a:cubicBezTo>
                  <a:cubicBezTo>
                    <a:pt x="2091" y="1191"/>
                    <a:pt x="2110" y="1195"/>
                    <a:pt x="2126" y="1202"/>
                  </a:cubicBezTo>
                  <a:cubicBezTo>
                    <a:pt x="2130" y="1212"/>
                    <a:pt x="2140" y="1215"/>
                    <a:pt x="2150" y="1215"/>
                  </a:cubicBezTo>
                  <a:cubicBezTo>
                    <a:pt x="2172" y="1215"/>
                    <a:pt x="2198" y="1198"/>
                    <a:pt x="2187" y="1187"/>
                  </a:cubicBezTo>
                  <a:cubicBezTo>
                    <a:pt x="2172" y="1187"/>
                    <a:pt x="2203" y="1171"/>
                    <a:pt x="2187" y="1156"/>
                  </a:cubicBezTo>
                  <a:cubicBezTo>
                    <a:pt x="2233" y="1156"/>
                    <a:pt x="2264" y="1171"/>
                    <a:pt x="2264" y="1171"/>
                  </a:cubicBezTo>
                  <a:cubicBezTo>
                    <a:pt x="2295" y="1171"/>
                    <a:pt x="2387" y="1094"/>
                    <a:pt x="2326" y="1079"/>
                  </a:cubicBezTo>
                  <a:cubicBezTo>
                    <a:pt x="2233" y="1002"/>
                    <a:pt x="2403" y="987"/>
                    <a:pt x="2357" y="910"/>
                  </a:cubicBezTo>
                  <a:cubicBezTo>
                    <a:pt x="2340" y="899"/>
                    <a:pt x="2322" y="895"/>
                    <a:pt x="2304" y="895"/>
                  </a:cubicBezTo>
                  <a:cubicBezTo>
                    <a:pt x="2239" y="895"/>
                    <a:pt x="2170" y="947"/>
                    <a:pt x="2110" y="971"/>
                  </a:cubicBezTo>
                  <a:cubicBezTo>
                    <a:pt x="2018" y="971"/>
                    <a:pt x="1925" y="987"/>
                    <a:pt x="1833" y="1017"/>
                  </a:cubicBezTo>
                  <a:cubicBezTo>
                    <a:pt x="1822" y="1022"/>
                    <a:pt x="1812" y="1024"/>
                    <a:pt x="1802" y="1024"/>
                  </a:cubicBezTo>
                  <a:cubicBezTo>
                    <a:pt x="1742" y="1024"/>
                    <a:pt x="1699" y="956"/>
                    <a:pt x="1633" y="956"/>
                  </a:cubicBezTo>
                  <a:cubicBezTo>
                    <a:pt x="1620" y="958"/>
                    <a:pt x="1608" y="959"/>
                    <a:pt x="1596" y="959"/>
                  </a:cubicBezTo>
                  <a:cubicBezTo>
                    <a:pt x="1519" y="959"/>
                    <a:pt x="1451" y="919"/>
                    <a:pt x="1371" y="879"/>
                  </a:cubicBezTo>
                  <a:cubicBezTo>
                    <a:pt x="1359" y="882"/>
                    <a:pt x="1347" y="883"/>
                    <a:pt x="1335" y="883"/>
                  </a:cubicBezTo>
                  <a:cubicBezTo>
                    <a:pt x="1290" y="883"/>
                    <a:pt x="1251" y="863"/>
                    <a:pt x="1201" y="863"/>
                  </a:cubicBezTo>
                  <a:cubicBezTo>
                    <a:pt x="1140" y="848"/>
                    <a:pt x="1094" y="833"/>
                    <a:pt x="1047" y="802"/>
                  </a:cubicBezTo>
                  <a:cubicBezTo>
                    <a:pt x="1001" y="771"/>
                    <a:pt x="970" y="756"/>
                    <a:pt x="940" y="725"/>
                  </a:cubicBezTo>
                  <a:cubicBezTo>
                    <a:pt x="878" y="709"/>
                    <a:pt x="832" y="709"/>
                    <a:pt x="786" y="679"/>
                  </a:cubicBezTo>
                  <a:cubicBezTo>
                    <a:pt x="724" y="663"/>
                    <a:pt x="647" y="632"/>
                    <a:pt x="616" y="586"/>
                  </a:cubicBezTo>
                  <a:cubicBezTo>
                    <a:pt x="585" y="525"/>
                    <a:pt x="539" y="494"/>
                    <a:pt x="493" y="448"/>
                  </a:cubicBezTo>
                  <a:cubicBezTo>
                    <a:pt x="475" y="429"/>
                    <a:pt x="455" y="423"/>
                    <a:pt x="435" y="423"/>
                  </a:cubicBezTo>
                  <a:cubicBezTo>
                    <a:pt x="393" y="423"/>
                    <a:pt x="346" y="450"/>
                    <a:pt x="299" y="450"/>
                  </a:cubicBezTo>
                  <a:cubicBezTo>
                    <a:pt x="292" y="450"/>
                    <a:pt x="285" y="449"/>
                    <a:pt x="277" y="448"/>
                  </a:cubicBezTo>
                  <a:cubicBezTo>
                    <a:pt x="231" y="417"/>
                    <a:pt x="200" y="309"/>
                    <a:pt x="262" y="294"/>
                  </a:cubicBezTo>
                  <a:lnTo>
                    <a:pt x="262" y="294"/>
                  </a:lnTo>
                  <a:cubicBezTo>
                    <a:pt x="281" y="306"/>
                    <a:pt x="305" y="314"/>
                    <a:pt x="326" y="314"/>
                  </a:cubicBezTo>
                  <a:cubicBezTo>
                    <a:pt x="356" y="314"/>
                    <a:pt x="379" y="299"/>
                    <a:pt x="370" y="263"/>
                  </a:cubicBezTo>
                  <a:cubicBezTo>
                    <a:pt x="339" y="217"/>
                    <a:pt x="293" y="186"/>
                    <a:pt x="262" y="140"/>
                  </a:cubicBezTo>
                  <a:cubicBezTo>
                    <a:pt x="216" y="124"/>
                    <a:pt x="185" y="93"/>
                    <a:pt x="139" y="62"/>
                  </a:cubicBezTo>
                  <a:cubicBezTo>
                    <a:pt x="108" y="16"/>
                    <a:pt x="46" y="1"/>
                    <a:pt x="0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361;p43"/>
            <p:cNvSpPr/>
            <p:nvPr/>
          </p:nvSpPr>
          <p:spPr>
            <a:xfrm>
              <a:off x="2720650" y="4044825"/>
              <a:ext cx="729725" cy="1009650"/>
            </a:xfrm>
            <a:custGeom>
              <a:avLst/>
              <a:gdLst/>
              <a:ahLst/>
              <a:cxnLst/>
              <a:rect l="l" t="t" r="r" b="b"/>
              <a:pathLst>
                <a:path w="29189" h="40386" extrusionOk="0">
                  <a:moveTo>
                    <a:pt x="21210" y="0"/>
                  </a:moveTo>
                  <a:lnTo>
                    <a:pt x="21210" y="0"/>
                  </a:lnTo>
                  <a:cubicBezTo>
                    <a:pt x="15696" y="247"/>
                    <a:pt x="9951" y="878"/>
                    <a:pt x="4221" y="1494"/>
                  </a:cubicBezTo>
                  <a:lnTo>
                    <a:pt x="4282" y="2018"/>
                  </a:lnTo>
                  <a:lnTo>
                    <a:pt x="3281" y="2865"/>
                  </a:lnTo>
                  <a:lnTo>
                    <a:pt x="4005" y="3404"/>
                  </a:lnTo>
                  <a:lnTo>
                    <a:pt x="4252" y="4051"/>
                  </a:lnTo>
                  <a:lnTo>
                    <a:pt x="4513" y="5376"/>
                  </a:lnTo>
                  <a:lnTo>
                    <a:pt x="4591" y="6192"/>
                  </a:lnTo>
                  <a:lnTo>
                    <a:pt x="4267" y="6377"/>
                  </a:lnTo>
                  <a:lnTo>
                    <a:pt x="3528" y="6885"/>
                  </a:lnTo>
                  <a:lnTo>
                    <a:pt x="3574" y="7347"/>
                  </a:lnTo>
                  <a:lnTo>
                    <a:pt x="3728" y="7963"/>
                  </a:lnTo>
                  <a:lnTo>
                    <a:pt x="3851" y="8364"/>
                  </a:lnTo>
                  <a:lnTo>
                    <a:pt x="3713" y="8595"/>
                  </a:lnTo>
                  <a:lnTo>
                    <a:pt x="3959" y="8934"/>
                  </a:lnTo>
                  <a:lnTo>
                    <a:pt x="4005" y="9042"/>
                  </a:lnTo>
                  <a:lnTo>
                    <a:pt x="3050" y="10597"/>
                  </a:lnTo>
                  <a:lnTo>
                    <a:pt x="2419" y="11352"/>
                  </a:lnTo>
                  <a:lnTo>
                    <a:pt x="2527" y="11552"/>
                  </a:lnTo>
                  <a:lnTo>
                    <a:pt x="2634" y="12338"/>
                  </a:lnTo>
                  <a:lnTo>
                    <a:pt x="2373" y="12692"/>
                  </a:lnTo>
                  <a:lnTo>
                    <a:pt x="2142" y="13231"/>
                  </a:lnTo>
                  <a:lnTo>
                    <a:pt x="1987" y="13508"/>
                  </a:lnTo>
                  <a:lnTo>
                    <a:pt x="2018" y="14094"/>
                  </a:lnTo>
                  <a:lnTo>
                    <a:pt x="2527" y="14679"/>
                  </a:lnTo>
                  <a:lnTo>
                    <a:pt x="2865" y="15079"/>
                  </a:lnTo>
                  <a:lnTo>
                    <a:pt x="2958" y="15803"/>
                  </a:lnTo>
                  <a:lnTo>
                    <a:pt x="3343" y="16342"/>
                  </a:lnTo>
                  <a:lnTo>
                    <a:pt x="3482" y="16635"/>
                  </a:lnTo>
                  <a:lnTo>
                    <a:pt x="3482" y="16943"/>
                  </a:lnTo>
                  <a:lnTo>
                    <a:pt x="3096" y="17236"/>
                  </a:lnTo>
                  <a:lnTo>
                    <a:pt x="2557" y="17790"/>
                  </a:lnTo>
                  <a:lnTo>
                    <a:pt x="2419" y="18345"/>
                  </a:lnTo>
                  <a:lnTo>
                    <a:pt x="2511" y="18560"/>
                  </a:lnTo>
                  <a:lnTo>
                    <a:pt x="2681" y="19176"/>
                  </a:lnTo>
                  <a:lnTo>
                    <a:pt x="2588" y="19900"/>
                  </a:lnTo>
                  <a:lnTo>
                    <a:pt x="2388" y="20255"/>
                  </a:lnTo>
                  <a:lnTo>
                    <a:pt x="1880" y="20655"/>
                  </a:lnTo>
                  <a:lnTo>
                    <a:pt x="1448" y="21071"/>
                  </a:lnTo>
                  <a:lnTo>
                    <a:pt x="1156" y="21810"/>
                  </a:lnTo>
                  <a:lnTo>
                    <a:pt x="1140" y="22087"/>
                  </a:lnTo>
                  <a:lnTo>
                    <a:pt x="2357" y="22319"/>
                  </a:lnTo>
                  <a:lnTo>
                    <a:pt x="2280" y="22442"/>
                  </a:lnTo>
                  <a:lnTo>
                    <a:pt x="232" y="22396"/>
                  </a:lnTo>
                  <a:lnTo>
                    <a:pt x="16" y="22596"/>
                  </a:lnTo>
                  <a:lnTo>
                    <a:pt x="1" y="23289"/>
                  </a:lnTo>
                  <a:lnTo>
                    <a:pt x="78" y="24136"/>
                  </a:lnTo>
                  <a:lnTo>
                    <a:pt x="216" y="24767"/>
                  </a:lnTo>
                  <a:lnTo>
                    <a:pt x="339" y="25322"/>
                  </a:lnTo>
                  <a:lnTo>
                    <a:pt x="232" y="26185"/>
                  </a:lnTo>
                  <a:lnTo>
                    <a:pt x="139" y="26600"/>
                  </a:lnTo>
                  <a:lnTo>
                    <a:pt x="185" y="27555"/>
                  </a:lnTo>
                  <a:lnTo>
                    <a:pt x="386" y="28402"/>
                  </a:lnTo>
                  <a:lnTo>
                    <a:pt x="971" y="30174"/>
                  </a:lnTo>
                  <a:lnTo>
                    <a:pt x="1110" y="30682"/>
                  </a:lnTo>
                  <a:lnTo>
                    <a:pt x="1633" y="31283"/>
                  </a:lnTo>
                  <a:lnTo>
                    <a:pt x="1957" y="32422"/>
                  </a:lnTo>
                  <a:lnTo>
                    <a:pt x="2111" y="32715"/>
                  </a:lnTo>
                  <a:lnTo>
                    <a:pt x="3189" y="31883"/>
                  </a:lnTo>
                  <a:lnTo>
                    <a:pt x="3543" y="31452"/>
                  </a:lnTo>
                  <a:lnTo>
                    <a:pt x="4329" y="31360"/>
                  </a:lnTo>
                  <a:lnTo>
                    <a:pt x="5006" y="31036"/>
                  </a:lnTo>
                  <a:lnTo>
                    <a:pt x="5237" y="30836"/>
                  </a:lnTo>
                  <a:lnTo>
                    <a:pt x="5499" y="30944"/>
                  </a:lnTo>
                  <a:lnTo>
                    <a:pt x="5684" y="31806"/>
                  </a:lnTo>
                  <a:lnTo>
                    <a:pt x="5761" y="32915"/>
                  </a:lnTo>
                  <a:lnTo>
                    <a:pt x="5715" y="33655"/>
                  </a:lnTo>
                  <a:lnTo>
                    <a:pt x="6100" y="34887"/>
                  </a:lnTo>
                  <a:lnTo>
                    <a:pt x="6038" y="35303"/>
                  </a:lnTo>
                  <a:lnTo>
                    <a:pt x="5961" y="35719"/>
                  </a:lnTo>
                  <a:lnTo>
                    <a:pt x="5807" y="36211"/>
                  </a:lnTo>
                  <a:lnTo>
                    <a:pt x="6085" y="36843"/>
                  </a:lnTo>
                  <a:lnTo>
                    <a:pt x="6901" y="37736"/>
                  </a:lnTo>
                  <a:lnTo>
                    <a:pt x="8225" y="38953"/>
                  </a:lnTo>
                  <a:lnTo>
                    <a:pt x="9858" y="38830"/>
                  </a:lnTo>
                  <a:lnTo>
                    <a:pt x="13817" y="38352"/>
                  </a:lnTo>
                  <a:lnTo>
                    <a:pt x="15311" y="38229"/>
                  </a:lnTo>
                  <a:lnTo>
                    <a:pt x="15819" y="38522"/>
                  </a:lnTo>
                  <a:lnTo>
                    <a:pt x="16635" y="38861"/>
                  </a:lnTo>
                  <a:lnTo>
                    <a:pt x="17744" y="38922"/>
                  </a:lnTo>
                  <a:lnTo>
                    <a:pt x="18345" y="38922"/>
                  </a:lnTo>
                  <a:lnTo>
                    <a:pt x="19084" y="39307"/>
                  </a:lnTo>
                  <a:lnTo>
                    <a:pt x="19993" y="39446"/>
                  </a:lnTo>
                  <a:lnTo>
                    <a:pt x="20517" y="39677"/>
                  </a:lnTo>
                  <a:lnTo>
                    <a:pt x="20578" y="40139"/>
                  </a:lnTo>
                  <a:lnTo>
                    <a:pt x="21117" y="40077"/>
                  </a:lnTo>
                  <a:lnTo>
                    <a:pt x="20994" y="40355"/>
                  </a:lnTo>
                  <a:lnTo>
                    <a:pt x="21102" y="40386"/>
                  </a:lnTo>
                  <a:lnTo>
                    <a:pt x="21271" y="40093"/>
                  </a:lnTo>
                  <a:lnTo>
                    <a:pt x="21302" y="39646"/>
                  </a:lnTo>
                  <a:lnTo>
                    <a:pt x="21009" y="39431"/>
                  </a:lnTo>
                  <a:lnTo>
                    <a:pt x="20378" y="38645"/>
                  </a:lnTo>
                  <a:lnTo>
                    <a:pt x="19947" y="38014"/>
                  </a:lnTo>
                  <a:lnTo>
                    <a:pt x="19577" y="37397"/>
                  </a:lnTo>
                  <a:lnTo>
                    <a:pt x="19207" y="36612"/>
                  </a:lnTo>
                  <a:lnTo>
                    <a:pt x="18884" y="36104"/>
                  </a:lnTo>
                  <a:lnTo>
                    <a:pt x="18622" y="35703"/>
                  </a:lnTo>
                  <a:lnTo>
                    <a:pt x="18468" y="35734"/>
                  </a:lnTo>
                  <a:lnTo>
                    <a:pt x="18314" y="35934"/>
                  </a:lnTo>
                  <a:lnTo>
                    <a:pt x="18114" y="36258"/>
                  </a:lnTo>
                  <a:lnTo>
                    <a:pt x="17837" y="35842"/>
                  </a:lnTo>
                  <a:lnTo>
                    <a:pt x="17837" y="35842"/>
                  </a:lnTo>
                  <a:lnTo>
                    <a:pt x="18098" y="35888"/>
                  </a:lnTo>
                  <a:lnTo>
                    <a:pt x="18283" y="35549"/>
                  </a:lnTo>
                  <a:lnTo>
                    <a:pt x="18437" y="35549"/>
                  </a:lnTo>
                  <a:lnTo>
                    <a:pt x="18838" y="35580"/>
                  </a:lnTo>
                  <a:lnTo>
                    <a:pt x="18838" y="35411"/>
                  </a:lnTo>
                  <a:lnTo>
                    <a:pt x="17683" y="32407"/>
                  </a:lnTo>
                  <a:lnTo>
                    <a:pt x="17760" y="32099"/>
                  </a:lnTo>
                  <a:lnTo>
                    <a:pt x="17636" y="31914"/>
                  </a:lnTo>
                  <a:lnTo>
                    <a:pt x="17452" y="31868"/>
                  </a:lnTo>
                  <a:lnTo>
                    <a:pt x="17421" y="31729"/>
                  </a:lnTo>
                  <a:lnTo>
                    <a:pt x="17636" y="31468"/>
                  </a:lnTo>
                  <a:lnTo>
                    <a:pt x="17729" y="31005"/>
                  </a:lnTo>
                  <a:lnTo>
                    <a:pt x="17513" y="30497"/>
                  </a:lnTo>
                  <a:lnTo>
                    <a:pt x="17590" y="29927"/>
                  </a:lnTo>
                  <a:lnTo>
                    <a:pt x="17729" y="29327"/>
                  </a:lnTo>
                  <a:lnTo>
                    <a:pt x="17914" y="28788"/>
                  </a:lnTo>
                  <a:lnTo>
                    <a:pt x="18129" y="28094"/>
                  </a:lnTo>
                  <a:lnTo>
                    <a:pt x="18453" y="27679"/>
                  </a:lnTo>
                  <a:lnTo>
                    <a:pt x="18946" y="27278"/>
                  </a:lnTo>
                  <a:lnTo>
                    <a:pt x="20055" y="26647"/>
                  </a:lnTo>
                  <a:lnTo>
                    <a:pt x="20239" y="26462"/>
                  </a:lnTo>
                  <a:cubicBezTo>
                    <a:pt x="20239" y="26462"/>
                    <a:pt x="20101" y="26446"/>
                    <a:pt x="20085" y="26354"/>
                  </a:cubicBezTo>
                  <a:cubicBezTo>
                    <a:pt x="20055" y="26262"/>
                    <a:pt x="19731" y="26107"/>
                    <a:pt x="19731" y="26107"/>
                  </a:cubicBezTo>
                  <a:lnTo>
                    <a:pt x="19531" y="25892"/>
                  </a:lnTo>
                  <a:lnTo>
                    <a:pt x="19269" y="25353"/>
                  </a:lnTo>
                  <a:lnTo>
                    <a:pt x="19069" y="24583"/>
                  </a:lnTo>
                  <a:lnTo>
                    <a:pt x="19130" y="24598"/>
                  </a:lnTo>
                  <a:lnTo>
                    <a:pt x="19885" y="25892"/>
                  </a:lnTo>
                  <a:lnTo>
                    <a:pt x="20193" y="26246"/>
                  </a:lnTo>
                  <a:lnTo>
                    <a:pt x="20594" y="26231"/>
                  </a:lnTo>
                  <a:lnTo>
                    <a:pt x="21148" y="25923"/>
                  </a:lnTo>
                  <a:lnTo>
                    <a:pt x="21533" y="25507"/>
                  </a:lnTo>
                  <a:cubicBezTo>
                    <a:pt x="21533" y="25507"/>
                    <a:pt x="22165" y="24860"/>
                    <a:pt x="22149" y="24737"/>
                  </a:cubicBezTo>
                  <a:cubicBezTo>
                    <a:pt x="22118" y="24598"/>
                    <a:pt x="22272" y="24013"/>
                    <a:pt x="22272" y="24013"/>
                  </a:cubicBezTo>
                  <a:lnTo>
                    <a:pt x="22349" y="23289"/>
                  </a:lnTo>
                  <a:lnTo>
                    <a:pt x="22272" y="22503"/>
                  </a:lnTo>
                  <a:lnTo>
                    <a:pt x="22457" y="21702"/>
                  </a:lnTo>
                  <a:lnTo>
                    <a:pt x="22519" y="20809"/>
                  </a:lnTo>
                  <a:lnTo>
                    <a:pt x="22611" y="20332"/>
                  </a:lnTo>
                  <a:lnTo>
                    <a:pt x="22411" y="20162"/>
                  </a:lnTo>
                  <a:lnTo>
                    <a:pt x="22396" y="19592"/>
                  </a:lnTo>
                  <a:lnTo>
                    <a:pt x="22889" y="18545"/>
                  </a:lnTo>
                  <a:lnTo>
                    <a:pt x="23320" y="17913"/>
                  </a:lnTo>
                  <a:lnTo>
                    <a:pt x="23751" y="17729"/>
                  </a:lnTo>
                  <a:lnTo>
                    <a:pt x="24121" y="17020"/>
                  </a:lnTo>
                  <a:lnTo>
                    <a:pt x="24152" y="16697"/>
                  </a:lnTo>
                  <a:lnTo>
                    <a:pt x="24691" y="16235"/>
                  </a:lnTo>
                  <a:lnTo>
                    <a:pt x="25168" y="15926"/>
                  </a:lnTo>
                  <a:lnTo>
                    <a:pt x="25938" y="15033"/>
                  </a:lnTo>
                  <a:lnTo>
                    <a:pt x="26339" y="14972"/>
                  </a:lnTo>
                  <a:lnTo>
                    <a:pt x="26354" y="14864"/>
                  </a:lnTo>
                  <a:lnTo>
                    <a:pt x="26601" y="14818"/>
                  </a:lnTo>
                  <a:lnTo>
                    <a:pt x="26570" y="14633"/>
                  </a:lnTo>
                  <a:lnTo>
                    <a:pt x="26631" y="14417"/>
                  </a:lnTo>
                  <a:lnTo>
                    <a:pt x="27001" y="14432"/>
                  </a:lnTo>
                  <a:lnTo>
                    <a:pt x="27016" y="13909"/>
                  </a:lnTo>
                  <a:lnTo>
                    <a:pt x="27540" y="13431"/>
                  </a:lnTo>
                  <a:lnTo>
                    <a:pt x="27802" y="12969"/>
                  </a:lnTo>
                  <a:lnTo>
                    <a:pt x="28110" y="12923"/>
                  </a:lnTo>
                  <a:lnTo>
                    <a:pt x="28264" y="12769"/>
                  </a:lnTo>
                  <a:lnTo>
                    <a:pt x="28634" y="12754"/>
                  </a:lnTo>
                  <a:lnTo>
                    <a:pt x="28572" y="12569"/>
                  </a:lnTo>
                  <a:lnTo>
                    <a:pt x="28372" y="12399"/>
                  </a:lnTo>
                  <a:lnTo>
                    <a:pt x="28526" y="12292"/>
                  </a:lnTo>
                  <a:lnTo>
                    <a:pt x="28480" y="11722"/>
                  </a:lnTo>
                  <a:lnTo>
                    <a:pt x="28942" y="11691"/>
                  </a:lnTo>
                  <a:lnTo>
                    <a:pt x="28973" y="11906"/>
                  </a:lnTo>
                  <a:lnTo>
                    <a:pt x="29142" y="11752"/>
                  </a:lnTo>
                  <a:lnTo>
                    <a:pt x="29065" y="11414"/>
                  </a:lnTo>
                  <a:lnTo>
                    <a:pt x="28741" y="11275"/>
                  </a:lnTo>
                  <a:lnTo>
                    <a:pt x="28818" y="11013"/>
                  </a:lnTo>
                  <a:lnTo>
                    <a:pt x="28695" y="10797"/>
                  </a:lnTo>
                  <a:lnTo>
                    <a:pt x="28572" y="10443"/>
                  </a:lnTo>
                  <a:lnTo>
                    <a:pt x="28572" y="10443"/>
                  </a:lnTo>
                  <a:lnTo>
                    <a:pt x="28757" y="10536"/>
                  </a:lnTo>
                  <a:lnTo>
                    <a:pt x="28834" y="10212"/>
                  </a:lnTo>
                  <a:lnTo>
                    <a:pt x="28988" y="9719"/>
                  </a:lnTo>
                  <a:lnTo>
                    <a:pt x="29034" y="9288"/>
                  </a:lnTo>
                  <a:lnTo>
                    <a:pt x="29111" y="8965"/>
                  </a:lnTo>
                  <a:lnTo>
                    <a:pt x="29111" y="8703"/>
                  </a:lnTo>
                  <a:lnTo>
                    <a:pt x="29065" y="8441"/>
                  </a:lnTo>
                  <a:lnTo>
                    <a:pt x="29188" y="8164"/>
                  </a:lnTo>
                  <a:lnTo>
                    <a:pt x="29080" y="8040"/>
                  </a:lnTo>
                  <a:lnTo>
                    <a:pt x="28973" y="7655"/>
                  </a:lnTo>
                  <a:lnTo>
                    <a:pt x="28957" y="7178"/>
                  </a:lnTo>
                  <a:lnTo>
                    <a:pt x="29034" y="7039"/>
                  </a:lnTo>
                  <a:lnTo>
                    <a:pt x="28818" y="6916"/>
                  </a:lnTo>
                  <a:lnTo>
                    <a:pt x="28326" y="6423"/>
                  </a:lnTo>
                  <a:lnTo>
                    <a:pt x="27956" y="6346"/>
                  </a:lnTo>
                  <a:lnTo>
                    <a:pt x="27633" y="6269"/>
                  </a:lnTo>
                  <a:lnTo>
                    <a:pt x="26801" y="6423"/>
                  </a:lnTo>
                  <a:lnTo>
                    <a:pt x="26308" y="6254"/>
                  </a:lnTo>
                  <a:lnTo>
                    <a:pt x="26046" y="6362"/>
                  </a:lnTo>
                  <a:lnTo>
                    <a:pt x="25569" y="6346"/>
                  </a:lnTo>
                  <a:lnTo>
                    <a:pt x="25507" y="6485"/>
                  </a:lnTo>
                  <a:lnTo>
                    <a:pt x="25276" y="6285"/>
                  </a:lnTo>
                  <a:lnTo>
                    <a:pt x="25060" y="6362"/>
                  </a:lnTo>
                  <a:lnTo>
                    <a:pt x="24768" y="6192"/>
                  </a:lnTo>
                  <a:lnTo>
                    <a:pt x="24521" y="5869"/>
                  </a:lnTo>
                  <a:lnTo>
                    <a:pt x="24152" y="5468"/>
                  </a:lnTo>
                  <a:lnTo>
                    <a:pt x="23643" y="4960"/>
                  </a:lnTo>
                  <a:lnTo>
                    <a:pt x="23505" y="4852"/>
                  </a:lnTo>
                  <a:lnTo>
                    <a:pt x="23458" y="4868"/>
                  </a:lnTo>
                  <a:lnTo>
                    <a:pt x="23366" y="4698"/>
                  </a:lnTo>
                  <a:lnTo>
                    <a:pt x="23058" y="4298"/>
                  </a:lnTo>
                  <a:lnTo>
                    <a:pt x="22827" y="4344"/>
                  </a:lnTo>
                  <a:lnTo>
                    <a:pt x="22750" y="4144"/>
                  </a:lnTo>
                  <a:lnTo>
                    <a:pt x="22519" y="4097"/>
                  </a:lnTo>
                  <a:lnTo>
                    <a:pt x="22488" y="3974"/>
                  </a:lnTo>
                  <a:lnTo>
                    <a:pt x="22242" y="4082"/>
                  </a:lnTo>
                  <a:lnTo>
                    <a:pt x="22088" y="3728"/>
                  </a:lnTo>
                  <a:lnTo>
                    <a:pt x="21903" y="3712"/>
                  </a:lnTo>
                  <a:lnTo>
                    <a:pt x="21441" y="2573"/>
                  </a:lnTo>
                  <a:lnTo>
                    <a:pt x="21102" y="2049"/>
                  </a:lnTo>
                  <a:lnTo>
                    <a:pt x="20963" y="1263"/>
                  </a:lnTo>
                  <a:lnTo>
                    <a:pt x="20948" y="678"/>
                  </a:lnTo>
                  <a:lnTo>
                    <a:pt x="21102" y="324"/>
                  </a:lnTo>
                  <a:lnTo>
                    <a:pt x="21056" y="247"/>
                  </a:lnTo>
                  <a:lnTo>
                    <a:pt x="2121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362;p43"/>
            <p:cNvSpPr/>
            <p:nvPr/>
          </p:nvSpPr>
          <p:spPr>
            <a:xfrm>
              <a:off x="4295925" y="4649525"/>
              <a:ext cx="35075" cy="14875"/>
            </a:xfrm>
            <a:custGeom>
              <a:avLst/>
              <a:gdLst/>
              <a:ahLst/>
              <a:cxnLst/>
              <a:rect l="l" t="t" r="r" b="b"/>
              <a:pathLst>
                <a:path w="1403" h="595" extrusionOk="0">
                  <a:moveTo>
                    <a:pt x="507" y="1"/>
                  </a:moveTo>
                  <a:cubicBezTo>
                    <a:pt x="110" y="1"/>
                    <a:pt x="415" y="18"/>
                    <a:pt x="326" y="18"/>
                  </a:cubicBezTo>
                  <a:cubicBezTo>
                    <a:pt x="294" y="18"/>
                    <a:pt x="208" y="16"/>
                    <a:pt x="16" y="10"/>
                  </a:cubicBezTo>
                  <a:lnTo>
                    <a:pt x="1" y="595"/>
                  </a:lnTo>
                  <a:lnTo>
                    <a:pt x="386" y="333"/>
                  </a:lnTo>
                  <a:lnTo>
                    <a:pt x="786" y="333"/>
                  </a:lnTo>
                  <a:lnTo>
                    <a:pt x="987" y="256"/>
                  </a:lnTo>
                  <a:lnTo>
                    <a:pt x="1325" y="241"/>
                  </a:lnTo>
                  <a:lnTo>
                    <a:pt x="1356" y="302"/>
                  </a:lnTo>
                  <a:lnTo>
                    <a:pt x="1402" y="287"/>
                  </a:lnTo>
                  <a:lnTo>
                    <a:pt x="1372" y="210"/>
                  </a:lnTo>
                  <a:lnTo>
                    <a:pt x="1325" y="164"/>
                  </a:lnTo>
                  <a:cubicBezTo>
                    <a:pt x="1325" y="164"/>
                    <a:pt x="1279" y="40"/>
                    <a:pt x="1279" y="10"/>
                  </a:cubicBezTo>
                  <a:cubicBezTo>
                    <a:pt x="892" y="3"/>
                    <a:pt x="652" y="1"/>
                    <a:pt x="507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363;p43"/>
            <p:cNvSpPr/>
            <p:nvPr/>
          </p:nvSpPr>
          <p:spPr>
            <a:xfrm>
              <a:off x="4391050" y="4991675"/>
              <a:ext cx="75875" cy="97075"/>
            </a:xfrm>
            <a:custGeom>
              <a:avLst/>
              <a:gdLst/>
              <a:ahLst/>
              <a:cxnLst/>
              <a:rect l="l" t="t" r="r" b="b"/>
              <a:pathLst>
                <a:path w="3035" h="3883" extrusionOk="0">
                  <a:moveTo>
                    <a:pt x="1710" y="1"/>
                  </a:moveTo>
                  <a:cubicBezTo>
                    <a:pt x="1648" y="47"/>
                    <a:pt x="1587" y="109"/>
                    <a:pt x="1494" y="140"/>
                  </a:cubicBezTo>
                  <a:cubicBezTo>
                    <a:pt x="1417" y="186"/>
                    <a:pt x="1340" y="247"/>
                    <a:pt x="1263" y="263"/>
                  </a:cubicBezTo>
                  <a:cubicBezTo>
                    <a:pt x="1017" y="278"/>
                    <a:pt x="786" y="294"/>
                    <a:pt x="539" y="324"/>
                  </a:cubicBezTo>
                  <a:cubicBezTo>
                    <a:pt x="478" y="355"/>
                    <a:pt x="416" y="401"/>
                    <a:pt x="354" y="448"/>
                  </a:cubicBezTo>
                  <a:cubicBezTo>
                    <a:pt x="339" y="509"/>
                    <a:pt x="308" y="571"/>
                    <a:pt x="277" y="632"/>
                  </a:cubicBezTo>
                  <a:cubicBezTo>
                    <a:pt x="200" y="694"/>
                    <a:pt x="93" y="771"/>
                    <a:pt x="0" y="786"/>
                  </a:cubicBezTo>
                  <a:cubicBezTo>
                    <a:pt x="96" y="1078"/>
                    <a:pt x="109" y="1143"/>
                    <a:pt x="107" y="1152"/>
                  </a:cubicBezTo>
                  <a:lnTo>
                    <a:pt x="107" y="1152"/>
                  </a:lnTo>
                  <a:cubicBezTo>
                    <a:pt x="104" y="1145"/>
                    <a:pt x="102" y="1143"/>
                    <a:pt x="101" y="1143"/>
                  </a:cubicBezTo>
                  <a:lnTo>
                    <a:pt x="101" y="1143"/>
                  </a:lnTo>
                  <a:cubicBezTo>
                    <a:pt x="100" y="1143"/>
                    <a:pt x="105" y="1153"/>
                    <a:pt x="107" y="1153"/>
                  </a:cubicBezTo>
                  <a:cubicBezTo>
                    <a:pt x="107" y="1153"/>
                    <a:pt x="107" y="1152"/>
                    <a:pt x="107" y="1152"/>
                  </a:cubicBezTo>
                  <a:lnTo>
                    <a:pt x="107" y="1152"/>
                  </a:lnTo>
                  <a:cubicBezTo>
                    <a:pt x="123" y="1178"/>
                    <a:pt x="171" y="1276"/>
                    <a:pt x="308" y="1587"/>
                  </a:cubicBezTo>
                  <a:cubicBezTo>
                    <a:pt x="401" y="1618"/>
                    <a:pt x="478" y="1634"/>
                    <a:pt x="555" y="1680"/>
                  </a:cubicBezTo>
                  <a:cubicBezTo>
                    <a:pt x="601" y="1726"/>
                    <a:pt x="755" y="1726"/>
                    <a:pt x="740" y="1818"/>
                  </a:cubicBezTo>
                  <a:cubicBezTo>
                    <a:pt x="740" y="2019"/>
                    <a:pt x="724" y="2203"/>
                    <a:pt x="724" y="2388"/>
                  </a:cubicBezTo>
                  <a:cubicBezTo>
                    <a:pt x="755" y="2481"/>
                    <a:pt x="770" y="2573"/>
                    <a:pt x="801" y="2650"/>
                  </a:cubicBezTo>
                  <a:cubicBezTo>
                    <a:pt x="832" y="2604"/>
                    <a:pt x="894" y="2604"/>
                    <a:pt x="955" y="2604"/>
                  </a:cubicBezTo>
                  <a:cubicBezTo>
                    <a:pt x="1094" y="2712"/>
                    <a:pt x="1248" y="2804"/>
                    <a:pt x="1386" y="2912"/>
                  </a:cubicBezTo>
                  <a:cubicBezTo>
                    <a:pt x="1417" y="2958"/>
                    <a:pt x="1448" y="3020"/>
                    <a:pt x="1402" y="3066"/>
                  </a:cubicBezTo>
                  <a:cubicBezTo>
                    <a:pt x="1371" y="3112"/>
                    <a:pt x="1386" y="3189"/>
                    <a:pt x="1356" y="3235"/>
                  </a:cubicBezTo>
                  <a:cubicBezTo>
                    <a:pt x="1294" y="3266"/>
                    <a:pt x="1202" y="3312"/>
                    <a:pt x="1202" y="3389"/>
                  </a:cubicBezTo>
                  <a:cubicBezTo>
                    <a:pt x="1217" y="3482"/>
                    <a:pt x="1248" y="3574"/>
                    <a:pt x="1263" y="3651"/>
                  </a:cubicBezTo>
                  <a:cubicBezTo>
                    <a:pt x="1294" y="3728"/>
                    <a:pt x="1340" y="3805"/>
                    <a:pt x="1371" y="3882"/>
                  </a:cubicBezTo>
                  <a:cubicBezTo>
                    <a:pt x="1849" y="3574"/>
                    <a:pt x="2341" y="3251"/>
                    <a:pt x="2819" y="2927"/>
                  </a:cubicBezTo>
                  <a:cubicBezTo>
                    <a:pt x="2896" y="2512"/>
                    <a:pt x="2958" y="2080"/>
                    <a:pt x="3035" y="1664"/>
                  </a:cubicBezTo>
                  <a:cubicBezTo>
                    <a:pt x="2603" y="1110"/>
                    <a:pt x="2157" y="555"/>
                    <a:pt x="1710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364;p43"/>
            <p:cNvSpPr/>
            <p:nvPr/>
          </p:nvSpPr>
          <p:spPr>
            <a:xfrm>
              <a:off x="4419925" y="5076025"/>
              <a:ext cx="4650" cy="7325"/>
            </a:xfrm>
            <a:custGeom>
              <a:avLst/>
              <a:gdLst/>
              <a:ahLst/>
              <a:cxnLst/>
              <a:rect l="l" t="t" r="r" b="b"/>
              <a:pathLst>
                <a:path w="186" h="293" extrusionOk="0">
                  <a:moveTo>
                    <a:pt x="47" y="0"/>
                  </a:moveTo>
                  <a:cubicBezTo>
                    <a:pt x="31" y="15"/>
                    <a:pt x="16" y="31"/>
                    <a:pt x="0" y="31"/>
                  </a:cubicBezTo>
                  <a:cubicBezTo>
                    <a:pt x="31" y="123"/>
                    <a:pt x="77" y="200"/>
                    <a:pt x="108" y="293"/>
                  </a:cubicBezTo>
                  <a:cubicBezTo>
                    <a:pt x="124" y="293"/>
                    <a:pt x="124" y="277"/>
                    <a:pt x="139" y="262"/>
                  </a:cubicBezTo>
                  <a:cubicBezTo>
                    <a:pt x="154" y="247"/>
                    <a:pt x="170" y="231"/>
                    <a:pt x="170" y="216"/>
                  </a:cubicBezTo>
                  <a:cubicBezTo>
                    <a:pt x="185" y="200"/>
                    <a:pt x="170" y="170"/>
                    <a:pt x="170" y="154"/>
                  </a:cubicBezTo>
                  <a:cubicBezTo>
                    <a:pt x="154" y="139"/>
                    <a:pt x="139" y="123"/>
                    <a:pt x="124" y="92"/>
                  </a:cubicBezTo>
                  <a:cubicBezTo>
                    <a:pt x="108" y="77"/>
                    <a:pt x="93" y="77"/>
                    <a:pt x="77" y="62"/>
                  </a:cubicBezTo>
                  <a:cubicBezTo>
                    <a:pt x="62" y="62"/>
                    <a:pt x="47" y="46"/>
                    <a:pt x="62" y="31"/>
                  </a:cubicBezTo>
                  <a:cubicBezTo>
                    <a:pt x="77" y="15"/>
                    <a:pt x="62" y="0"/>
                    <a:pt x="47" y="0"/>
                  </a:cubicBezTo>
                  <a:close/>
                </a:path>
              </a:pathLst>
            </a:custGeom>
            <a:solidFill>
              <a:srgbClr val="CFCFCF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365;p43"/>
            <p:cNvSpPr/>
            <p:nvPr/>
          </p:nvSpPr>
          <p:spPr>
            <a:xfrm>
              <a:off x="4423775" y="5070625"/>
              <a:ext cx="1950" cy="2875"/>
            </a:xfrm>
            <a:custGeom>
              <a:avLst/>
              <a:gdLst/>
              <a:ahLst/>
              <a:cxnLst/>
              <a:rect l="l" t="t" r="r" b="b"/>
              <a:pathLst>
                <a:path w="78" h="115" extrusionOk="0">
                  <a:moveTo>
                    <a:pt x="62" y="0"/>
                  </a:moveTo>
                  <a:cubicBezTo>
                    <a:pt x="62" y="16"/>
                    <a:pt x="62" y="31"/>
                    <a:pt x="47" y="47"/>
                  </a:cubicBezTo>
                  <a:cubicBezTo>
                    <a:pt x="47" y="77"/>
                    <a:pt x="16" y="77"/>
                    <a:pt x="0" y="108"/>
                  </a:cubicBezTo>
                  <a:cubicBezTo>
                    <a:pt x="5" y="112"/>
                    <a:pt x="10" y="114"/>
                    <a:pt x="16" y="114"/>
                  </a:cubicBezTo>
                  <a:cubicBezTo>
                    <a:pt x="31" y="114"/>
                    <a:pt x="51" y="100"/>
                    <a:pt x="62" y="77"/>
                  </a:cubicBezTo>
                  <a:cubicBezTo>
                    <a:pt x="77" y="62"/>
                    <a:pt x="77" y="31"/>
                    <a:pt x="62" y="0"/>
                  </a:cubicBezTo>
                  <a:close/>
                </a:path>
              </a:pathLst>
            </a:custGeom>
            <a:solidFill>
              <a:srgbClr val="CFCFCF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366;p43"/>
            <p:cNvSpPr/>
            <p:nvPr/>
          </p:nvSpPr>
          <p:spPr>
            <a:xfrm>
              <a:off x="4752225" y="4664950"/>
              <a:ext cx="25450" cy="22875"/>
            </a:xfrm>
            <a:custGeom>
              <a:avLst/>
              <a:gdLst/>
              <a:ahLst/>
              <a:cxnLst/>
              <a:rect l="l" t="t" r="r" b="b"/>
              <a:pathLst>
                <a:path w="1018" h="915" extrusionOk="0">
                  <a:moveTo>
                    <a:pt x="53" y="1"/>
                  </a:moveTo>
                  <a:cubicBezTo>
                    <a:pt x="39" y="1"/>
                    <a:pt x="24" y="9"/>
                    <a:pt x="16" y="24"/>
                  </a:cubicBezTo>
                  <a:cubicBezTo>
                    <a:pt x="1" y="55"/>
                    <a:pt x="32" y="70"/>
                    <a:pt x="47" y="86"/>
                  </a:cubicBezTo>
                  <a:cubicBezTo>
                    <a:pt x="62" y="101"/>
                    <a:pt x="78" y="117"/>
                    <a:pt x="93" y="132"/>
                  </a:cubicBezTo>
                  <a:cubicBezTo>
                    <a:pt x="93" y="147"/>
                    <a:pt x="78" y="163"/>
                    <a:pt x="62" y="163"/>
                  </a:cubicBezTo>
                  <a:cubicBezTo>
                    <a:pt x="62" y="178"/>
                    <a:pt x="47" y="194"/>
                    <a:pt x="47" y="224"/>
                  </a:cubicBezTo>
                  <a:cubicBezTo>
                    <a:pt x="47" y="240"/>
                    <a:pt x="78" y="240"/>
                    <a:pt x="93" y="240"/>
                  </a:cubicBezTo>
                  <a:cubicBezTo>
                    <a:pt x="109" y="240"/>
                    <a:pt x="124" y="224"/>
                    <a:pt x="139" y="224"/>
                  </a:cubicBezTo>
                  <a:lnTo>
                    <a:pt x="201" y="224"/>
                  </a:lnTo>
                  <a:cubicBezTo>
                    <a:pt x="216" y="240"/>
                    <a:pt x="232" y="255"/>
                    <a:pt x="247" y="271"/>
                  </a:cubicBezTo>
                  <a:cubicBezTo>
                    <a:pt x="263" y="286"/>
                    <a:pt x="263" y="301"/>
                    <a:pt x="263" y="317"/>
                  </a:cubicBezTo>
                  <a:cubicBezTo>
                    <a:pt x="247" y="332"/>
                    <a:pt x="247" y="348"/>
                    <a:pt x="216" y="348"/>
                  </a:cubicBezTo>
                  <a:cubicBezTo>
                    <a:pt x="201" y="348"/>
                    <a:pt x="216" y="378"/>
                    <a:pt x="216" y="394"/>
                  </a:cubicBezTo>
                  <a:cubicBezTo>
                    <a:pt x="237" y="394"/>
                    <a:pt x="251" y="387"/>
                    <a:pt x="262" y="387"/>
                  </a:cubicBezTo>
                  <a:cubicBezTo>
                    <a:pt x="268" y="387"/>
                    <a:pt x="273" y="389"/>
                    <a:pt x="278" y="394"/>
                  </a:cubicBezTo>
                  <a:cubicBezTo>
                    <a:pt x="309" y="394"/>
                    <a:pt x="324" y="440"/>
                    <a:pt x="355" y="440"/>
                  </a:cubicBezTo>
                  <a:lnTo>
                    <a:pt x="417" y="440"/>
                  </a:lnTo>
                  <a:cubicBezTo>
                    <a:pt x="447" y="455"/>
                    <a:pt x="447" y="471"/>
                    <a:pt x="463" y="502"/>
                  </a:cubicBezTo>
                  <a:cubicBezTo>
                    <a:pt x="478" y="532"/>
                    <a:pt x="524" y="532"/>
                    <a:pt x="555" y="532"/>
                  </a:cubicBezTo>
                  <a:cubicBezTo>
                    <a:pt x="563" y="530"/>
                    <a:pt x="571" y="528"/>
                    <a:pt x="578" y="528"/>
                  </a:cubicBezTo>
                  <a:cubicBezTo>
                    <a:pt x="611" y="528"/>
                    <a:pt x="632" y="558"/>
                    <a:pt x="632" y="609"/>
                  </a:cubicBezTo>
                  <a:cubicBezTo>
                    <a:pt x="617" y="640"/>
                    <a:pt x="632" y="656"/>
                    <a:pt x="663" y="671"/>
                  </a:cubicBezTo>
                  <a:cubicBezTo>
                    <a:pt x="694" y="686"/>
                    <a:pt x="694" y="733"/>
                    <a:pt x="694" y="748"/>
                  </a:cubicBezTo>
                  <a:cubicBezTo>
                    <a:pt x="709" y="779"/>
                    <a:pt x="725" y="794"/>
                    <a:pt x="725" y="810"/>
                  </a:cubicBezTo>
                  <a:cubicBezTo>
                    <a:pt x="738" y="850"/>
                    <a:pt x="751" y="890"/>
                    <a:pt x="785" y="890"/>
                  </a:cubicBezTo>
                  <a:cubicBezTo>
                    <a:pt x="790" y="890"/>
                    <a:pt x="795" y="889"/>
                    <a:pt x="802" y="887"/>
                  </a:cubicBezTo>
                  <a:cubicBezTo>
                    <a:pt x="802" y="876"/>
                    <a:pt x="817" y="865"/>
                    <a:pt x="826" y="865"/>
                  </a:cubicBezTo>
                  <a:cubicBezTo>
                    <a:pt x="830" y="865"/>
                    <a:pt x="832" y="867"/>
                    <a:pt x="832" y="871"/>
                  </a:cubicBezTo>
                  <a:cubicBezTo>
                    <a:pt x="832" y="898"/>
                    <a:pt x="853" y="915"/>
                    <a:pt x="871" y="915"/>
                  </a:cubicBezTo>
                  <a:cubicBezTo>
                    <a:pt x="883" y="915"/>
                    <a:pt x="894" y="906"/>
                    <a:pt x="894" y="887"/>
                  </a:cubicBezTo>
                  <a:cubicBezTo>
                    <a:pt x="915" y="887"/>
                    <a:pt x="935" y="893"/>
                    <a:pt x="956" y="893"/>
                  </a:cubicBezTo>
                  <a:cubicBezTo>
                    <a:pt x="966" y="893"/>
                    <a:pt x="976" y="892"/>
                    <a:pt x="986" y="887"/>
                  </a:cubicBezTo>
                  <a:cubicBezTo>
                    <a:pt x="1017" y="840"/>
                    <a:pt x="940" y="825"/>
                    <a:pt x="925" y="794"/>
                  </a:cubicBezTo>
                  <a:cubicBezTo>
                    <a:pt x="925" y="779"/>
                    <a:pt x="925" y="748"/>
                    <a:pt x="925" y="733"/>
                  </a:cubicBezTo>
                  <a:cubicBezTo>
                    <a:pt x="909" y="717"/>
                    <a:pt x="925" y="686"/>
                    <a:pt x="909" y="671"/>
                  </a:cubicBezTo>
                  <a:cubicBezTo>
                    <a:pt x="909" y="640"/>
                    <a:pt x="894" y="625"/>
                    <a:pt x="894" y="594"/>
                  </a:cubicBezTo>
                  <a:cubicBezTo>
                    <a:pt x="879" y="579"/>
                    <a:pt x="894" y="548"/>
                    <a:pt x="879" y="548"/>
                  </a:cubicBezTo>
                  <a:cubicBezTo>
                    <a:pt x="848" y="517"/>
                    <a:pt x="863" y="486"/>
                    <a:pt x="863" y="455"/>
                  </a:cubicBezTo>
                  <a:cubicBezTo>
                    <a:pt x="848" y="440"/>
                    <a:pt x="832" y="440"/>
                    <a:pt x="817" y="440"/>
                  </a:cubicBezTo>
                  <a:cubicBezTo>
                    <a:pt x="755" y="425"/>
                    <a:pt x="694" y="425"/>
                    <a:pt x="632" y="425"/>
                  </a:cubicBezTo>
                  <a:cubicBezTo>
                    <a:pt x="632" y="409"/>
                    <a:pt x="632" y="378"/>
                    <a:pt x="632" y="363"/>
                  </a:cubicBezTo>
                  <a:cubicBezTo>
                    <a:pt x="648" y="363"/>
                    <a:pt x="648" y="348"/>
                    <a:pt x="648" y="332"/>
                  </a:cubicBezTo>
                  <a:cubicBezTo>
                    <a:pt x="663" y="317"/>
                    <a:pt x="678" y="301"/>
                    <a:pt x="663" y="286"/>
                  </a:cubicBezTo>
                  <a:lnTo>
                    <a:pt x="663" y="286"/>
                  </a:lnTo>
                  <a:cubicBezTo>
                    <a:pt x="658" y="291"/>
                    <a:pt x="651" y="293"/>
                    <a:pt x="644" y="293"/>
                  </a:cubicBezTo>
                  <a:cubicBezTo>
                    <a:pt x="629" y="293"/>
                    <a:pt x="612" y="286"/>
                    <a:pt x="601" y="286"/>
                  </a:cubicBezTo>
                  <a:cubicBezTo>
                    <a:pt x="586" y="286"/>
                    <a:pt x="586" y="255"/>
                    <a:pt x="571" y="255"/>
                  </a:cubicBezTo>
                  <a:cubicBezTo>
                    <a:pt x="571" y="240"/>
                    <a:pt x="586" y="209"/>
                    <a:pt x="571" y="209"/>
                  </a:cubicBezTo>
                  <a:lnTo>
                    <a:pt x="494" y="209"/>
                  </a:lnTo>
                  <a:cubicBezTo>
                    <a:pt x="478" y="209"/>
                    <a:pt x="478" y="178"/>
                    <a:pt x="463" y="178"/>
                  </a:cubicBezTo>
                  <a:cubicBezTo>
                    <a:pt x="417" y="163"/>
                    <a:pt x="370" y="178"/>
                    <a:pt x="324" y="147"/>
                  </a:cubicBezTo>
                  <a:cubicBezTo>
                    <a:pt x="293" y="117"/>
                    <a:pt x="232" y="117"/>
                    <a:pt x="201" y="86"/>
                  </a:cubicBezTo>
                  <a:cubicBezTo>
                    <a:pt x="186" y="70"/>
                    <a:pt x="201" y="39"/>
                    <a:pt x="170" y="39"/>
                  </a:cubicBezTo>
                  <a:cubicBezTo>
                    <a:pt x="161" y="44"/>
                    <a:pt x="152" y="46"/>
                    <a:pt x="143" y="46"/>
                  </a:cubicBezTo>
                  <a:cubicBezTo>
                    <a:pt x="121" y="46"/>
                    <a:pt x="99" y="35"/>
                    <a:pt x="78" y="24"/>
                  </a:cubicBezTo>
                  <a:cubicBezTo>
                    <a:pt x="78" y="9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367;p43"/>
            <p:cNvSpPr/>
            <p:nvPr/>
          </p:nvSpPr>
          <p:spPr>
            <a:xfrm>
              <a:off x="4748000" y="4664775"/>
              <a:ext cx="2725" cy="1950"/>
            </a:xfrm>
            <a:custGeom>
              <a:avLst/>
              <a:gdLst/>
              <a:ahLst/>
              <a:cxnLst/>
              <a:rect l="l" t="t" r="r" b="b"/>
              <a:pathLst>
                <a:path w="109" h="78" extrusionOk="0">
                  <a:moveTo>
                    <a:pt x="93" y="0"/>
                  </a:moveTo>
                  <a:cubicBezTo>
                    <a:pt x="77" y="0"/>
                    <a:pt x="62" y="16"/>
                    <a:pt x="46" y="16"/>
                  </a:cubicBezTo>
                  <a:cubicBezTo>
                    <a:pt x="46" y="16"/>
                    <a:pt x="31" y="16"/>
                    <a:pt x="16" y="31"/>
                  </a:cubicBezTo>
                  <a:lnTo>
                    <a:pt x="0" y="31"/>
                  </a:lnTo>
                  <a:cubicBezTo>
                    <a:pt x="0" y="31"/>
                    <a:pt x="0" y="46"/>
                    <a:pt x="0" y="4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6" y="62"/>
                    <a:pt x="16" y="62"/>
                    <a:pt x="31" y="77"/>
                  </a:cubicBezTo>
                  <a:lnTo>
                    <a:pt x="46" y="77"/>
                  </a:lnTo>
                  <a:cubicBezTo>
                    <a:pt x="62" y="77"/>
                    <a:pt x="62" y="77"/>
                    <a:pt x="77" y="62"/>
                  </a:cubicBezTo>
                  <a:lnTo>
                    <a:pt x="108" y="62"/>
                  </a:lnTo>
                  <a:cubicBezTo>
                    <a:pt x="108" y="46"/>
                    <a:pt x="108" y="46"/>
                    <a:pt x="108" y="46"/>
                  </a:cubicBezTo>
                  <a:cubicBezTo>
                    <a:pt x="108" y="31"/>
                    <a:pt x="108" y="16"/>
                    <a:pt x="108" y="16"/>
                  </a:cubicBezTo>
                  <a:cubicBezTo>
                    <a:pt x="108" y="16"/>
                    <a:pt x="93" y="0"/>
                    <a:pt x="93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368;p43"/>
            <p:cNvSpPr/>
            <p:nvPr/>
          </p:nvSpPr>
          <p:spPr>
            <a:xfrm>
              <a:off x="4693700" y="4657075"/>
              <a:ext cx="2725" cy="1175"/>
            </a:xfrm>
            <a:custGeom>
              <a:avLst/>
              <a:gdLst/>
              <a:ahLst/>
              <a:cxnLst/>
              <a:rect l="l" t="t" r="r" b="b"/>
              <a:pathLst>
                <a:path w="109" h="47" extrusionOk="0">
                  <a:moveTo>
                    <a:pt x="31" y="0"/>
                  </a:moveTo>
                  <a:cubicBezTo>
                    <a:pt x="16" y="0"/>
                    <a:pt x="16" y="16"/>
                    <a:pt x="16" y="16"/>
                  </a:cubicBezTo>
                  <a:cubicBezTo>
                    <a:pt x="16" y="16"/>
                    <a:pt x="1" y="31"/>
                    <a:pt x="1" y="31"/>
                  </a:cubicBezTo>
                  <a:cubicBezTo>
                    <a:pt x="16" y="31"/>
                    <a:pt x="16" y="46"/>
                    <a:pt x="31" y="46"/>
                  </a:cubicBezTo>
                  <a:lnTo>
                    <a:pt x="108" y="46"/>
                  </a:lnTo>
                  <a:cubicBezTo>
                    <a:pt x="93" y="46"/>
                    <a:pt x="93" y="31"/>
                    <a:pt x="93" y="31"/>
                  </a:cubicBezTo>
                  <a:cubicBezTo>
                    <a:pt x="78" y="16"/>
                    <a:pt x="62" y="16"/>
                    <a:pt x="47" y="16"/>
                  </a:cubicBezTo>
                  <a:cubicBezTo>
                    <a:pt x="47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369;p43"/>
            <p:cNvSpPr/>
            <p:nvPr/>
          </p:nvSpPr>
          <p:spPr>
            <a:xfrm>
              <a:off x="4697550" y="4658225"/>
              <a:ext cx="4250" cy="2325"/>
            </a:xfrm>
            <a:custGeom>
              <a:avLst/>
              <a:gdLst/>
              <a:ahLst/>
              <a:cxnLst/>
              <a:rect l="l" t="t" r="r" b="b"/>
              <a:pathLst>
                <a:path w="170" h="93" extrusionOk="0">
                  <a:moveTo>
                    <a:pt x="78" y="0"/>
                  </a:moveTo>
                  <a:cubicBezTo>
                    <a:pt x="78" y="0"/>
                    <a:pt x="62" y="16"/>
                    <a:pt x="62" y="16"/>
                  </a:cubicBezTo>
                  <a:cubicBezTo>
                    <a:pt x="62" y="16"/>
                    <a:pt x="47" y="31"/>
                    <a:pt x="31" y="31"/>
                  </a:cubicBezTo>
                  <a:cubicBezTo>
                    <a:pt x="31" y="31"/>
                    <a:pt x="16" y="47"/>
                    <a:pt x="1" y="47"/>
                  </a:cubicBezTo>
                  <a:cubicBezTo>
                    <a:pt x="1" y="47"/>
                    <a:pt x="1" y="47"/>
                    <a:pt x="1" y="62"/>
                  </a:cubicBezTo>
                  <a:cubicBezTo>
                    <a:pt x="1" y="77"/>
                    <a:pt x="1" y="77"/>
                    <a:pt x="16" y="77"/>
                  </a:cubicBezTo>
                  <a:lnTo>
                    <a:pt x="47" y="77"/>
                  </a:lnTo>
                  <a:cubicBezTo>
                    <a:pt x="47" y="93"/>
                    <a:pt x="47" y="93"/>
                    <a:pt x="62" y="93"/>
                  </a:cubicBezTo>
                  <a:lnTo>
                    <a:pt x="139" y="93"/>
                  </a:lnTo>
                  <a:cubicBezTo>
                    <a:pt x="139" y="93"/>
                    <a:pt x="139" y="77"/>
                    <a:pt x="139" y="77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70" y="62"/>
                    <a:pt x="170" y="47"/>
                    <a:pt x="170" y="47"/>
                  </a:cubicBezTo>
                  <a:cubicBezTo>
                    <a:pt x="170" y="47"/>
                    <a:pt x="170" y="31"/>
                    <a:pt x="170" y="31"/>
                  </a:cubicBezTo>
                  <a:cubicBezTo>
                    <a:pt x="155" y="16"/>
                    <a:pt x="155" y="16"/>
                    <a:pt x="139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370;p43"/>
            <p:cNvSpPr/>
            <p:nvPr/>
          </p:nvSpPr>
          <p:spPr>
            <a:xfrm>
              <a:off x="4692925" y="4659000"/>
              <a:ext cx="2350" cy="1550"/>
            </a:xfrm>
            <a:custGeom>
              <a:avLst/>
              <a:gdLst/>
              <a:ahLst/>
              <a:cxnLst/>
              <a:rect l="l" t="t" r="r" b="b"/>
              <a:pathLst>
                <a:path w="94" h="62" extrusionOk="0">
                  <a:moveTo>
                    <a:pt x="1" y="0"/>
                  </a:moveTo>
                  <a:cubicBezTo>
                    <a:pt x="1" y="0"/>
                    <a:pt x="1" y="16"/>
                    <a:pt x="1" y="31"/>
                  </a:cubicBezTo>
                  <a:cubicBezTo>
                    <a:pt x="1" y="31"/>
                    <a:pt x="16" y="46"/>
                    <a:pt x="16" y="46"/>
                  </a:cubicBezTo>
                  <a:cubicBezTo>
                    <a:pt x="16" y="62"/>
                    <a:pt x="32" y="62"/>
                    <a:pt x="47" y="62"/>
                  </a:cubicBezTo>
                  <a:lnTo>
                    <a:pt x="62" y="62"/>
                  </a:lnTo>
                  <a:cubicBezTo>
                    <a:pt x="78" y="46"/>
                    <a:pt x="78" y="46"/>
                    <a:pt x="93" y="31"/>
                  </a:cubicBezTo>
                  <a:cubicBezTo>
                    <a:pt x="93" y="31"/>
                    <a:pt x="78" y="31"/>
                    <a:pt x="78" y="16"/>
                  </a:cubicBezTo>
                  <a:lnTo>
                    <a:pt x="32" y="16"/>
                  </a:lnTo>
                  <a:cubicBezTo>
                    <a:pt x="32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371;p43"/>
            <p:cNvSpPr/>
            <p:nvPr/>
          </p:nvSpPr>
          <p:spPr>
            <a:xfrm>
              <a:off x="4861575" y="4801075"/>
              <a:ext cx="1950" cy="2350"/>
            </a:xfrm>
            <a:custGeom>
              <a:avLst/>
              <a:gdLst/>
              <a:ahLst/>
              <a:cxnLst/>
              <a:rect l="l" t="t" r="r" b="b"/>
              <a:pathLst>
                <a:path w="78" h="94" extrusionOk="0">
                  <a:moveTo>
                    <a:pt x="78" y="1"/>
                  </a:moveTo>
                  <a:cubicBezTo>
                    <a:pt x="63" y="1"/>
                    <a:pt x="47" y="16"/>
                    <a:pt x="47" y="16"/>
                  </a:cubicBezTo>
                  <a:cubicBezTo>
                    <a:pt x="32" y="16"/>
                    <a:pt x="32" y="16"/>
                    <a:pt x="32" y="32"/>
                  </a:cubicBezTo>
                  <a:cubicBezTo>
                    <a:pt x="16" y="32"/>
                    <a:pt x="16" y="47"/>
                    <a:pt x="1" y="47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" y="78"/>
                    <a:pt x="1" y="78"/>
                    <a:pt x="1" y="93"/>
                  </a:cubicBezTo>
                  <a:lnTo>
                    <a:pt x="16" y="93"/>
                  </a:lnTo>
                  <a:cubicBezTo>
                    <a:pt x="32" y="93"/>
                    <a:pt x="47" y="93"/>
                    <a:pt x="63" y="78"/>
                  </a:cubicBezTo>
                  <a:cubicBezTo>
                    <a:pt x="63" y="78"/>
                    <a:pt x="78" y="62"/>
                    <a:pt x="78" y="47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372;p43"/>
            <p:cNvSpPr/>
            <p:nvPr/>
          </p:nvSpPr>
          <p:spPr>
            <a:xfrm>
              <a:off x="4867375" y="47899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31" y="0"/>
                  </a:moveTo>
                  <a:cubicBezTo>
                    <a:pt x="15" y="0"/>
                    <a:pt x="15" y="15"/>
                    <a:pt x="0" y="15"/>
                  </a:cubicBezTo>
                  <a:cubicBezTo>
                    <a:pt x="15" y="46"/>
                    <a:pt x="15" y="62"/>
                    <a:pt x="15" y="92"/>
                  </a:cubicBezTo>
                  <a:cubicBezTo>
                    <a:pt x="15" y="92"/>
                    <a:pt x="15" y="108"/>
                    <a:pt x="31" y="108"/>
                  </a:cubicBezTo>
                  <a:cubicBezTo>
                    <a:pt x="31" y="108"/>
                    <a:pt x="46" y="123"/>
                    <a:pt x="46" y="123"/>
                  </a:cubicBezTo>
                  <a:lnTo>
                    <a:pt x="92" y="123"/>
                  </a:lnTo>
                  <a:cubicBezTo>
                    <a:pt x="108" y="123"/>
                    <a:pt x="108" y="108"/>
                    <a:pt x="108" y="92"/>
                  </a:cubicBezTo>
                  <a:cubicBezTo>
                    <a:pt x="123" y="92"/>
                    <a:pt x="123" y="77"/>
                    <a:pt x="108" y="77"/>
                  </a:cubicBezTo>
                  <a:cubicBezTo>
                    <a:pt x="108" y="77"/>
                    <a:pt x="92" y="62"/>
                    <a:pt x="92" y="62"/>
                  </a:cubicBezTo>
                  <a:cubicBezTo>
                    <a:pt x="77" y="62"/>
                    <a:pt x="92" y="46"/>
                    <a:pt x="77" y="46"/>
                  </a:cubicBezTo>
                  <a:cubicBezTo>
                    <a:pt x="77" y="31"/>
                    <a:pt x="77" y="31"/>
                    <a:pt x="77" y="15"/>
                  </a:cubicBezTo>
                  <a:cubicBezTo>
                    <a:pt x="62" y="15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373;p43"/>
            <p:cNvSpPr/>
            <p:nvPr/>
          </p:nvSpPr>
          <p:spPr>
            <a:xfrm>
              <a:off x="4871225" y="4778750"/>
              <a:ext cx="3100" cy="2325"/>
            </a:xfrm>
            <a:custGeom>
              <a:avLst/>
              <a:gdLst/>
              <a:ahLst/>
              <a:cxnLst/>
              <a:rect l="l" t="t" r="r" b="b"/>
              <a:pathLst>
                <a:path w="124" h="93" extrusionOk="0">
                  <a:moveTo>
                    <a:pt x="31" y="0"/>
                  </a:moveTo>
                  <a:cubicBezTo>
                    <a:pt x="15" y="16"/>
                    <a:pt x="15" y="31"/>
                    <a:pt x="0" y="47"/>
                  </a:cubicBezTo>
                  <a:cubicBezTo>
                    <a:pt x="0" y="62"/>
                    <a:pt x="0" y="77"/>
                    <a:pt x="0" y="77"/>
                  </a:cubicBezTo>
                  <a:cubicBezTo>
                    <a:pt x="15" y="93"/>
                    <a:pt x="31" y="93"/>
                    <a:pt x="31" y="93"/>
                  </a:cubicBezTo>
                  <a:lnTo>
                    <a:pt x="92" y="93"/>
                  </a:lnTo>
                  <a:lnTo>
                    <a:pt x="123" y="77"/>
                  </a:lnTo>
                  <a:cubicBezTo>
                    <a:pt x="108" y="62"/>
                    <a:pt x="108" y="47"/>
                    <a:pt x="108" y="31"/>
                  </a:cubicBezTo>
                  <a:lnTo>
                    <a:pt x="62" y="31"/>
                  </a:lnTo>
                  <a:cubicBezTo>
                    <a:pt x="62" y="16"/>
                    <a:pt x="46" y="16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374;p43"/>
            <p:cNvSpPr/>
            <p:nvPr/>
          </p:nvSpPr>
          <p:spPr>
            <a:xfrm>
              <a:off x="4873525" y="4764125"/>
              <a:ext cx="1950" cy="1950"/>
            </a:xfrm>
            <a:custGeom>
              <a:avLst/>
              <a:gdLst/>
              <a:ahLst/>
              <a:cxnLst/>
              <a:rect l="l" t="t" r="r" b="b"/>
              <a:pathLst>
                <a:path w="78" h="78" extrusionOk="0">
                  <a:moveTo>
                    <a:pt x="62" y="0"/>
                  </a:moveTo>
                  <a:cubicBezTo>
                    <a:pt x="31" y="16"/>
                    <a:pt x="16" y="31"/>
                    <a:pt x="0" y="46"/>
                  </a:cubicBezTo>
                  <a:lnTo>
                    <a:pt x="0" y="77"/>
                  </a:lnTo>
                  <a:lnTo>
                    <a:pt x="16" y="77"/>
                  </a:lnTo>
                  <a:cubicBezTo>
                    <a:pt x="31" y="62"/>
                    <a:pt x="62" y="46"/>
                    <a:pt x="77" y="16"/>
                  </a:cubicBezTo>
                  <a:cubicBezTo>
                    <a:pt x="77" y="16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375;p43"/>
            <p:cNvSpPr/>
            <p:nvPr/>
          </p:nvSpPr>
          <p:spPr>
            <a:xfrm>
              <a:off x="4872375" y="4762575"/>
              <a:ext cx="1950" cy="1175"/>
            </a:xfrm>
            <a:custGeom>
              <a:avLst/>
              <a:gdLst/>
              <a:ahLst/>
              <a:cxnLst/>
              <a:rect l="l" t="t" r="r" b="b"/>
              <a:pathLst>
                <a:path w="78" h="47" extrusionOk="0">
                  <a:moveTo>
                    <a:pt x="31" y="1"/>
                  </a:moveTo>
                  <a:cubicBezTo>
                    <a:pt x="16" y="1"/>
                    <a:pt x="16" y="16"/>
                    <a:pt x="0" y="16"/>
                  </a:cubicBezTo>
                  <a:cubicBezTo>
                    <a:pt x="0" y="31"/>
                    <a:pt x="16" y="31"/>
                    <a:pt x="16" y="31"/>
                  </a:cubicBezTo>
                  <a:cubicBezTo>
                    <a:pt x="16" y="47"/>
                    <a:pt x="16" y="47"/>
                    <a:pt x="31" y="47"/>
                  </a:cubicBezTo>
                  <a:lnTo>
                    <a:pt x="77" y="47"/>
                  </a:lnTo>
                  <a:cubicBezTo>
                    <a:pt x="77" y="31"/>
                    <a:pt x="77" y="16"/>
                    <a:pt x="77" y="16"/>
                  </a:cubicBezTo>
                  <a:cubicBezTo>
                    <a:pt x="62" y="1"/>
                    <a:pt x="46" y="1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376;p43"/>
            <p:cNvSpPr/>
            <p:nvPr/>
          </p:nvSpPr>
          <p:spPr>
            <a:xfrm>
              <a:off x="4870825" y="47564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31" y="0"/>
                  </a:moveTo>
                  <a:cubicBezTo>
                    <a:pt x="16" y="15"/>
                    <a:pt x="16" y="15"/>
                    <a:pt x="1" y="31"/>
                  </a:cubicBezTo>
                  <a:cubicBezTo>
                    <a:pt x="1" y="31"/>
                    <a:pt x="1" y="31"/>
                    <a:pt x="16" y="46"/>
                  </a:cubicBezTo>
                  <a:cubicBezTo>
                    <a:pt x="16" y="46"/>
                    <a:pt x="23" y="39"/>
                    <a:pt x="27" y="39"/>
                  </a:cubicBezTo>
                  <a:cubicBezTo>
                    <a:pt x="30" y="39"/>
                    <a:pt x="31" y="41"/>
                    <a:pt x="31" y="46"/>
                  </a:cubicBezTo>
                  <a:cubicBezTo>
                    <a:pt x="47" y="46"/>
                    <a:pt x="47" y="31"/>
                    <a:pt x="62" y="31"/>
                  </a:cubicBezTo>
                  <a:cubicBezTo>
                    <a:pt x="62" y="31"/>
                    <a:pt x="78" y="31"/>
                    <a:pt x="78" y="15"/>
                  </a:cubicBezTo>
                  <a:lnTo>
                    <a:pt x="93" y="15"/>
                  </a:lnTo>
                  <a:cubicBezTo>
                    <a:pt x="93" y="0"/>
                    <a:pt x="78" y="0"/>
                    <a:pt x="78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377;p43"/>
            <p:cNvSpPr/>
            <p:nvPr/>
          </p:nvSpPr>
          <p:spPr>
            <a:xfrm>
              <a:off x="4869300" y="4747175"/>
              <a:ext cx="1950" cy="2725"/>
            </a:xfrm>
            <a:custGeom>
              <a:avLst/>
              <a:gdLst/>
              <a:ahLst/>
              <a:cxnLst/>
              <a:rect l="l" t="t" r="r" b="b"/>
              <a:pathLst>
                <a:path w="78" h="109" extrusionOk="0">
                  <a:moveTo>
                    <a:pt x="31" y="0"/>
                  </a:moveTo>
                  <a:cubicBezTo>
                    <a:pt x="31" y="16"/>
                    <a:pt x="15" y="16"/>
                    <a:pt x="15" y="16"/>
                  </a:cubicBezTo>
                  <a:cubicBezTo>
                    <a:pt x="0" y="31"/>
                    <a:pt x="0" y="31"/>
                    <a:pt x="0" y="47"/>
                  </a:cubicBezTo>
                  <a:cubicBezTo>
                    <a:pt x="0" y="62"/>
                    <a:pt x="0" y="62"/>
                    <a:pt x="0" y="77"/>
                  </a:cubicBezTo>
                  <a:cubicBezTo>
                    <a:pt x="0" y="77"/>
                    <a:pt x="0" y="77"/>
                    <a:pt x="0" y="93"/>
                  </a:cubicBezTo>
                  <a:cubicBezTo>
                    <a:pt x="15" y="93"/>
                    <a:pt x="15" y="108"/>
                    <a:pt x="15" y="108"/>
                  </a:cubicBezTo>
                  <a:cubicBezTo>
                    <a:pt x="31" y="108"/>
                    <a:pt x="46" y="108"/>
                    <a:pt x="46" y="93"/>
                  </a:cubicBezTo>
                  <a:cubicBezTo>
                    <a:pt x="62" y="93"/>
                    <a:pt x="62" y="93"/>
                    <a:pt x="62" y="77"/>
                  </a:cubicBezTo>
                  <a:cubicBezTo>
                    <a:pt x="77" y="77"/>
                    <a:pt x="77" y="77"/>
                    <a:pt x="77" y="62"/>
                  </a:cubicBezTo>
                  <a:cubicBezTo>
                    <a:pt x="77" y="62"/>
                    <a:pt x="77" y="47"/>
                    <a:pt x="77" y="47"/>
                  </a:cubicBezTo>
                  <a:cubicBezTo>
                    <a:pt x="77" y="31"/>
                    <a:pt x="77" y="16"/>
                    <a:pt x="7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378;p43"/>
            <p:cNvSpPr/>
            <p:nvPr/>
          </p:nvSpPr>
          <p:spPr>
            <a:xfrm>
              <a:off x="4858900" y="4749475"/>
              <a:ext cx="1550" cy="2725"/>
            </a:xfrm>
            <a:custGeom>
              <a:avLst/>
              <a:gdLst/>
              <a:ahLst/>
              <a:cxnLst/>
              <a:rect l="l" t="t" r="r" b="b"/>
              <a:pathLst>
                <a:path w="62" h="109" extrusionOk="0">
                  <a:moveTo>
                    <a:pt x="62" y="1"/>
                  </a:moveTo>
                  <a:cubicBezTo>
                    <a:pt x="46" y="16"/>
                    <a:pt x="46" y="16"/>
                    <a:pt x="31" y="16"/>
                  </a:cubicBezTo>
                  <a:cubicBezTo>
                    <a:pt x="31" y="32"/>
                    <a:pt x="31" y="32"/>
                    <a:pt x="31" y="47"/>
                  </a:cubicBezTo>
                  <a:cubicBezTo>
                    <a:pt x="31" y="47"/>
                    <a:pt x="16" y="62"/>
                    <a:pt x="16" y="62"/>
                  </a:cubicBezTo>
                  <a:cubicBezTo>
                    <a:pt x="16" y="62"/>
                    <a:pt x="16" y="78"/>
                    <a:pt x="16" y="78"/>
                  </a:cubicBezTo>
                  <a:cubicBezTo>
                    <a:pt x="0" y="78"/>
                    <a:pt x="0" y="78"/>
                    <a:pt x="0" y="93"/>
                  </a:cubicBezTo>
                  <a:cubicBezTo>
                    <a:pt x="0" y="93"/>
                    <a:pt x="0" y="93"/>
                    <a:pt x="16" y="109"/>
                  </a:cubicBezTo>
                  <a:lnTo>
                    <a:pt x="31" y="109"/>
                  </a:lnTo>
                  <a:cubicBezTo>
                    <a:pt x="31" y="93"/>
                    <a:pt x="46" y="78"/>
                    <a:pt x="62" y="47"/>
                  </a:cubicBezTo>
                  <a:cubicBezTo>
                    <a:pt x="62" y="47"/>
                    <a:pt x="62" y="32"/>
                    <a:pt x="62" y="16"/>
                  </a:cubicBezTo>
                  <a:cubicBezTo>
                    <a:pt x="62" y="16"/>
                    <a:pt x="62" y="16"/>
                    <a:pt x="62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379;p43"/>
            <p:cNvSpPr/>
            <p:nvPr/>
          </p:nvSpPr>
          <p:spPr>
            <a:xfrm>
              <a:off x="4850425" y="4805700"/>
              <a:ext cx="1175" cy="2325"/>
            </a:xfrm>
            <a:custGeom>
              <a:avLst/>
              <a:gdLst/>
              <a:ahLst/>
              <a:cxnLst/>
              <a:rect l="l" t="t" r="r" b="b"/>
              <a:pathLst>
                <a:path w="47" h="93" extrusionOk="0">
                  <a:moveTo>
                    <a:pt x="31" y="1"/>
                  </a:moveTo>
                  <a:cubicBezTo>
                    <a:pt x="31" y="1"/>
                    <a:pt x="31" y="16"/>
                    <a:pt x="16" y="16"/>
                  </a:cubicBezTo>
                  <a:cubicBezTo>
                    <a:pt x="16" y="16"/>
                    <a:pt x="0" y="31"/>
                    <a:pt x="0" y="31"/>
                  </a:cubicBezTo>
                  <a:cubicBezTo>
                    <a:pt x="0" y="47"/>
                    <a:pt x="0" y="62"/>
                    <a:pt x="0" y="62"/>
                  </a:cubicBezTo>
                  <a:cubicBezTo>
                    <a:pt x="0" y="78"/>
                    <a:pt x="0" y="78"/>
                    <a:pt x="0" y="93"/>
                  </a:cubicBezTo>
                  <a:lnTo>
                    <a:pt x="16" y="93"/>
                  </a:lnTo>
                  <a:cubicBezTo>
                    <a:pt x="31" y="93"/>
                    <a:pt x="31" y="78"/>
                    <a:pt x="31" y="78"/>
                  </a:cubicBezTo>
                  <a:cubicBezTo>
                    <a:pt x="31" y="62"/>
                    <a:pt x="47" y="47"/>
                    <a:pt x="47" y="31"/>
                  </a:cubicBezTo>
                  <a:cubicBezTo>
                    <a:pt x="47" y="16"/>
                    <a:pt x="47" y="16"/>
                    <a:pt x="47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380;p43"/>
            <p:cNvSpPr/>
            <p:nvPr/>
          </p:nvSpPr>
          <p:spPr>
            <a:xfrm>
              <a:off x="4848100" y="4806475"/>
              <a:ext cx="1200" cy="1350"/>
            </a:xfrm>
            <a:custGeom>
              <a:avLst/>
              <a:gdLst/>
              <a:ahLst/>
              <a:cxnLst/>
              <a:rect l="l" t="t" r="r" b="b"/>
              <a:pathLst>
                <a:path w="48" h="54" extrusionOk="0">
                  <a:moveTo>
                    <a:pt x="47" y="0"/>
                  </a:moveTo>
                  <a:cubicBezTo>
                    <a:pt x="32" y="0"/>
                    <a:pt x="32" y="16"/>
                    <a:pt x="16" y="16"/>
                  </a:cubicBezTo>
                  <a:cubicBezTo>
                    <a:pt x="16" y="16"/>
                    <a:pt x="16" y="16"/>
                    <a:pt x="1" y="31"/>
                  </a:cubicBezTo>
                  <a:cubicBezTo>
                    <a:pt x="1" y="31"/>
                    <a:pt x="1" y="47"/>
                    <a:pt x="1" y="47"/>
                  </a:cubicBezTo>
                  <a:lnTo>
                    <a:pt x="16" y="47"/>
                  </a:lnTo>
                  <a:cubicBezTo>
                    <a:pt x="27" y="47"/>
                    <a:pt x="30" y="53"/>
                    <a:pt x="31" y="53"/>
                  </a:cubicBezTo>
                  <a:cubicBezTo>
                    <a:pt x="32" y="53"/>
                    <a:pt x="32" y="52"/>
                    <a:pt x="32" y="47"/>
                  </a:cubicBezTo>
                  <a:cubicBezTo>
                    <a:pt x="32" y="47"/>
                    <a:pt x="47" y="31"/>
                    <a:pt x="47" y="31"/>
                  </a:cubicBezTo>
                  <a:cubicBezTo>
                    <a:pt x="47" y="16"/>
                    <a:pt x="47" y="16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381;p43"/>
            <p:cNvSpPr/>
            <p:nvPr/>
          </p:nvSpPr>
          <p:spPr>
            <a:xfrm>
              <a:off x="4846575" y="4804925"/>
              <a:ext cx="1950" cy="1950"/>
            </a:xfrm>
            <a:custGeom>
              <a:avLst/>
              <a:gdLst/>
              <a:ahLst/>
              <a:cxnLst/>
              <a:rect l="l" t="t" r="r" b="b"/>
              <a:pathLst>
                <a:path w="78" h="78" extrusionOk="0">
                  <a:moveTo>
                    <a:pt x="47" y="1"/>
                  </a:moveTo>
                  <a:cubicBezTo>
                    <a:pt x="47" y="16"/>
                    <a:pt x="31" y="16"/>
                    <a:pt x="31" y="16"/>
                  </a:cubicBezTo>
                  <a:cubicBezTo>
                    <a:pt x="31" y="16"/>
                    <a:pt x="16" y="32"/>
                    <a:pt x="16" y="32"/>
                  </a:cubicBezTo>
                  <a:cubicBezTo>
                    <a:pt x="0" y="32"/>
                    <a:pt x="0" y="47"/>
                    <a:pt x="0" y="62"/>
                  </a:cubicBezTo>
                  <a:cubicBezTo>
                    <a:pt x="0" y="62"/>
                    <a:pt x="0" y="62"/>
                    <a:pt x="0" y="78"/>
                  </a:cubicBezTo>
                  <a:lnTo>
                    <a:pt x="16" y="78"/>
                  </a:lnTo>
                  <a:cubicBezTo>
                    <a:pt x="31" y="78"/>
                    <a:pt x="31" y="78"/>
                    <a:pt x="47" y="62"/>
                  </a:cubicBezTo>
                  <a:cubicBezTo>
                    <a:pt x="62" y="62"/>
                    <a:pt x="62" y="47"/>
                    <a:pt x="77" y="32"/>
                  </a:cubicBezTo>
                  <a:cubicBezTo>
                    <a:pt x="77" y="32"/>
                    <a:pt x="77" y="16"/>
                    <a:pt x="77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382;p43"/>
            <p:cNvSpPr/>
            <p:nvPr/>
          </p:nvSpPr>
          <p:spPr>
            <a:xfrm>
              <a:off x="4435325" y="5087950"/>
              <a:ext cx="256100" cy="191400"/>
            </a:xfrm>
            <a:custGeom>
              <a:avLst/>
              <a:gdLst/>
              <a:ahLst/>
              <a:cxnLst/>
              <a:rect l="l" t="t" r="r" b="b"/>
              <a:pathLst>
                <a:path w="10244" h="7656" extrusionOk="0">
                  <a:moveTo>
                    <a:pt x="2819" y="1"/>
                  </a:moveTo>
                  <a:lnTo>
                    <a:pt x="1" y="909"/>
                  </a:lnTo>
                  <a:lnTo>
                    <a:pt x="2342" y="5977"/>
                  </a:lnTo>
                  <a:lnTo>
                    <a:pt x="4436" y="7656"/>
                  </a:lnTo>
                  <a:lnTo>
                    <a:pt x="5730" y="7132"/>
                  </a:lnTo>
                  <a:lnTo>
                    <a:pt x="9966" y="4698"/>
                  </a:lnTo>
                  <a:lnTo>
                    <a:pt x="10243" y="2388"/>
                  </a:lnTo>
                  <a:lnTo>
                    <a:pt x="10182" y="2403"/>
                  </a:lnTo>
                  <a:lnTo>
                    <a:pt x="10135" y="2403"/>
                  </a:lnTo>
                  <a:cubicBezTo>
                    <a:pt x="10135" y="2403"/>
                    <a:pt x="10074" y="2388"/>
                    <a:pt x="10058" y="2388"/>
                  </a:cubicBezTo>
                  <a:lnTo>
                    <a:pt x="9920" y="2388"/>
                  </a:lnTo>
                  <a:cubicBezTo>
                    <a:pt x="9920" y="2388"/>
                    <a:pt x="9827" y="2373"/>
                    <a:pt x="9827" y="2373"/>
                  </a:cubicBezTo>
                  <a:cubicBezTo>
                    <a:pt x="9812" y="2388"/>
                    <a:pt x="9781" y="2388"/>
                    <a:pt x="9766" y="2403"/>
                  </a:cubicBezTo>
                  <a:cubicBezTo>
                    <a:pt x="9766" y="2403"/>
                    <a:pt x="9735" y="2434"/>
                    <a:pt x="9735" y="2434"/>
                  </a:cubicBezTo>
                  <a:cubicBezTo>
                    <a:pt x="9735" y="2434"/>
                    <a:pt x="9612" y="2419"/>
                    <a:pt x="9596" y="2419"/>
                  </a:cubicBezTo>
                  <a:cubicBezTo>
                    <a:pt x="9581" y="2434"/>
                    <a:pt x="9565" y="2434"/>
                    <a:pt x="9550" y="2450"/>
                  </a:cubicBezTo>
                  <a:cubicBezTo>
                    <a:pt x="9519" y="2465"/>
                    <a:pt x="9519" y="2480"/>
                    <a:pt x="9504" y="2496"/>
                  </a:cubicBezTo>
                  <a:cubicBezTo>
                    <a:pt x="9488" y="2511"/>
                    <a:pt x="9473" y="2511"/>
                    <a:pt x="9458" y="2527"/>
                  </a:cubicBezTo>
                  <a:cubicBezTo>
                    <a:pt x="9427" y="2542"/>
                    <a:pt x="9411" y="2557"/>
                    <a:pt x="9381" y="2573"/>
                  </a:cubicBezTo>
                  <a:cubicBezTo>
                    <a:pt x="9350" y="2604"/>
                    <a:pt x="9334" y="2604"/>
                    <a:pt x="9319" y="2604"/>
                  </a:cubicBezTo>
                  <a:cubicBezTo>
                    <a:pt x="9304" y="2619"/>
                    <a:pt x="9257" y="2665"/>
                    <a:pt x="9257" y="2681"/>
                  </a:cubicBezTo>
                  <a:cubicBezTo>
                    <a:pt x="9242" y="2681"/>
                    <a:pt x="9180" y="2727"/>
                    <a:pt x="9165" y="2727"/>
                  </a:cubicBezTo>
                  <a:cubicBezTo>
                    <a:pt x="9150" y="2742"/>
                    <a:pt x="9119" y="2788"/>
                    <a:pt x="9119" y="2788"/>
                  </a:cubicBezTo>
                  <a:lnTo>
                    <a:pt x="9073" y="2773"/>
                  </a:lnTo>
                  <a:lnTo>
                    <a:pt x="9042" y="2758"/>
                  </a:lnTo>
                  <a:cubicBezTo>
                    <a:pt x="9042" y="2758"/>
                    <a:pt x="8996" y="2727"/>
                    <a:pt x="8980" y="2727"/>
                  </a:cubicBezTo>
                  <a:cubicBezTo>
                    <a:pt x="8965" y="2711"/>
                    <a:pt x="8919" y="2711"/>
                    <a:pt x="8888" y="2696"/>
                  </a:cubicBezTo>
                  <a:lnTo>
                    <a:pt x="8826" y="2696"/>
                  </a:lnTo>
                  <a:cubicBezTo>
                    <a:pt x="8811" y="2696"/>
                    <a:pt x="8811" y="2711"/>
                    <a:pt x="8795" y="2711"/>
                  </a:cubicBezTo>
                  <a:cubicBezTo>
                    <a:pt x="8780" y="2711"/>
                    <a:pt x="8749" y="2742"/>
                    <a:pt x="8734" y="2742"/>
                  </a:cubicBezTo>
                  <a:lnTo>
                    <a:pt x="8672" y="2742"/>
                  </a:lnTo>
                  <a:cubicBezTo>
                    <a:pt x="8672" y="2742"/>
                    <a:pt x="8564" y="2727"/>
                    <a:pt x="8518" y="2711"/>
                  </a:cubicBezTo>
                  <a:cubicBezTo>
                    <a:pt x="8498" y="2706"/>
                    <a:pt x="8480" y="2705"/>
                    <a:pt x="8466" y="2705"/>
                  </a:cubicBezTo>
                  <a:cubicBezTo>
                    <a:pt x="8436" y="2705"/>
                    <a:pt x="8415" y="2711"/>
                    <a:pt x="8395" y="2711"/>
                  </a:cubicBezTo>
                  <a:cubicBezTo>
                    <a:pt x="8385" y="2706"/>
                    <a:pt x="8374" y="2705"/>
                    <a:pt x="8365" y="2705"/>
                  </a:cubicBezTo>
                  <a:cubicBezTo>
                    <a:pt x="8347" y="2705"/>
                    <a:pt x="8333" y="2711"/>
                    <a:pt x="8333" y="2711"/>
                  </a:cubicBezTo>
                  <a:cubicBezTo>
                    <a:pt x="8333" y="2711"/>
                    <a:pt x="8225" y="2727"/>
                    <a:pt x="8210" y="2727"/>
                  </a:cubicBezTo>
                  <a:cubicBezTo>
                    <a:pt x="8195" y="2727"/>
                    <a:pt x="8148" y="2711"/>
                    <a:pt x="8148" y="2711"/>
                  </a:cubicBezTo>
                  <a:lnTo>
                    <a:pt x="8087" y="2681"/>
                  </a:lnTo>
                  <a:lnTo>
                    <a:pt x="8071" y="2650"/>
                  </a:lnTo>
                  <a:lnTo>
                    <a:pt x="8010" y="2604"/>
                  </a:lnTo>
                  <a:lnTo>
                    <a:pt x="7964" y="2573"/>
                  </a:lnTo>
                  <a:cubicBezTo>
                    <a:pt x="7964" y="2573"/>
                    <a:pt x="7917" y="2511"/>
                    <a:pt x="7917" y="2511"/>
                  </a:cubicBezTo>
                  <a:cubicBezTo>
                    <a:pt x="7902" y="2496"/>
                    <a:pt x="7856" y="2450"/>
                    <a:pt x="7856" y="2450"/>
                  </a:cubicBezTo>
                  <a:cubicBezTo>
                    <a:pt x="7856" y="2450"/>
                    <a:pt x="7810" y="2450"/>
                    <a:pt x="7810" y="2434"/>
                  </a:cubicBezTo>
                  <a:lnTo>
                    <a:pt x="7702" y="2434"/>
                  </a:lnTo>
                  <a:lnTo>
                    <a:pt x="7594" y="2450"/>
                  </a:lnTo>
                  <a:lnTo>
                    <a:pt x="7517" y="2465"/>
                  </a:lnTo>
                  <a:cubicBezTo>
                    <a:pt x="7517" y="2465"/>
                    <a:pt x="7424" y="2511"/>
                    <a:pt x="7409" y="2511"/>
                  </a:cubicBezTo>
                  <a:cubicBezTo>
                    <a:pt x="7394" y="2511"/>
                    <a:pt x="7363" y="2557"/>
                    <a:pt x="7363" y="2557"/>
                  </a:cubicBezTo>
                  <a:lnTo>
                    <a:pt x="7286" y="2573"/>
                  </a:lnTo>
                  <a:lnTo>
                    <a:pt x="7240" y="2604"/>
                  </a:lnTo>
                  <a:lnTo>
                    <a:pt x="7193" y="2619"/>
                  </a:lnTo>
                  <a:lnTo>
                    <a:pt x="7070" y="2619"/>
                  </a:lnTo>
                  <a:lnTo>
                    <a:pt x="6562" y="2465"/>
                  </a:lnTo>
                  <a:lnTo>
                    <a:pt x="6562" y="2419"/>
                  </a:lnTo>
                  <a:lnTo>
                    <a:pt x="6531" y="2357"/>
                  </a:lnTo>
                  <a:cubicBezTo>
                    <a:pt x="6531" y="2357"/>
                    <a:pt x="6500" y="2311"/>
                    <a:pt x="6500" y="2311"/>
                  </a:cubicBezTo>
                  <a:cubicBezTo>
                    <a:pt x="6500" y="2296"/>
                    <a:pt x="6454" y="2249"/>
                    <a:pt x="6454" y="2249"/>
                  </a:cubicBezTo>
                  <a:cubicBezTo>
                    <a:pt x="6454" y="2249"/>
                    <a:pt x="6393" y="2188"/>
                    <a:pt x="6393" y="2172"/>
                  </a:cubicBezTo>
                  <a:cubicBezTo>
                    <a:pt x="6393" y="2157"/>
                    <a:pt x="6362" y="2064"/>
                    <a:pt x="6346" y="2034"/>
                  </a:cubicBezTo>
                  <a:cubicBezTo>
                    <a:pt x="6346" y="2003"/>
                    <a:pt x="6346" y="1957"/>
                    <a:pt x="6346" y="1941"/>
                  </a:cubicBezTo>
                  <a:cubicBezTo>
                    <a:pt x="6346" y="1941"/>
                    <a:pt x="6316" y="1895"/>
                    <a:pt x="6316" y="1880"/>
                  </a:cubicBezTo>
                  <a:cubicBezTo>
                    <a:pt x="6300" y="1864"/>
                    <a:pt x="6285" y="1849"/>
                    <a:pt x="6269" y="1833"/>
                  </a:cubicBezTo>
                  <a:cubicBezTo>
                    <a:pt x="6254" y="1818"/>
                    <a:pt x="6238" y="1818"/>
                    <a:pt x="6223" y="1803"/>
                  </a:cubicBezTo>
                  <a:cubicBezTo>
                    <a:pt x="6208" y="1787"/>
                    <a:pt x="6177" y="1787"/>
                    <a:pt x="6161" y="1772"/>
                  </a:cubicBezTo>
                  <a:lnTo>
                    <a:pt x="6069" y="1772"/>
                  </a:lnTo>
                  <a:cubicBezTo>
                    <a:pt x="6023" y="1772"/>
                    <a:pt x="6007" y="1787"/>
                    <a:pt x="6007" y="1787"/>
                  </a:cubicBezTo>
                  <a:cubicBezTo>
                    <a:pt x="6007" y="1787"/>
                    <a:pt x="5961" y="1803"/>
                    <a:pt x="5930" y="1803"/>
                  </a:cubicBezTo>
                  <a:cubicBezTo>
                    <a:pt x="5900" y="1803"/>
                    <a:pt x="5900" y="1772"/>
                    <a:pt x="5900" y="1772"/>
                  </a:cubicBezTo>
                  <a:lnTo>
                    <a:pt x="5853" y="1726"/>
                  </a:lnTo>
                  <a:lnTo>
                    <a:pt x="5853" y="1710"/>
                  </a:lnTo>
                  <a:lnTo>
                    <a:pt x="5792" y="1695"/>
                  </a:lnTo>
                  <a:lnTo>
                    <a:pt x="5684" y="1695"/>
                  </a:lnTo>
                  <a:cubicBezTo>
                    <a:pt x="5669" y="1695"/>
                    <a:pt x="5669" y="1664"/>
                    <a:pt x="5653" y="1664"/>
                  </a:cubicBezTo>
                  <a:cubicBezTo>
                    <a:pt x="5653" y="1649"/>
                    <a:pt x="5638" y="1633"/>
                    <a:pt x="5638" y="1618"/>
                  </a:cubicBezTo>
                  <a:cubicBezTo>
                    <a:pt x="5638" y="1602"/>
                    <a:pt x="5638" y="1587"/>
                    <a:pt x="5622" y="1587"/>
                  </a:cubicBezTo>
                  <a:cubicBezTo>
                    <a:pt x="5622" y="1572"/>
                    <a:pt x="5607" y="1572"/>
                    <a:pt x="5576" y="1541"/>
                  </a:cubicBezTo>
                  <a:cubicBezTo>
                    <a:pt x="5561" y="1533"/>
                    <a:pt x="5557" y="1533"/>
                    <a:pt x="5555" y="1533"/>
                  </a:cubicBezTo>
                  <a:cubicBezTo>
                    <a:pt x="5553" y="1533"/>
                    <a:pt x="5553" y="1533"/>
                    <a:pt x="5545" y="1525"/>
                  </a:cubicBezTo>
                  <a:cubicBezTo>
                    <a:pt x="5535" y="1520"/>
                    <a:pt x="5528" y="1519"/>
                    <a:pt x="5523" y="1519"/>
                  </a:cubicBezTo>
                  <a:cubicBezTo>
                    <a:pt x="5513" y="1519"/>
                    <a:pt x="5509" y="1525"/>
                    <a:pt x="5499" y="1525"/>
                  </a:cubicBezTo>
                  <a:lnTo>
                    <a:pt x="5468" y="1525"/>
                  </a:lnTo>
                  <a:lnTo>
                    <a:pt x="5407" y="1572"/>
                  </a:lnTo>
                  <a:lnTo>
                    <a:pt x="5345" y="1587"/>
                  </a:lnTo>
                  <a:lnTo>
                    <a:pt x="5314" y="1572"/>
                  </a:lnTo>
                  <a:cubicBezTo>
                    <a:pt x="5314" y="1572"/>
                    <a:pt x="5314" y="1541"/>
                    <a:pt x="5314" y="1541"/>
                  </a:cubicBezTo>
                  <a:cubicBezTo>
                    <a:pt x="5314" y="1525"/>
                    <a:pt x="5314" y="1510"/>
                    <a:pt x="5314" y="1510"/>
                  </a:cubicBezTo>
                  <a:cubicBezTo>
                    <a:pt x="5314" y="1495"/>
                    <a:pt x="5314" y="1479"/>
                    <a:pt x="5314" y="1464"/>
                  </a:cubicBezTo>
                  <a:cubicBezTo>
                    <a:pt x="5314" y="1448"/>
                    <a:pt x="5314" y="1448"/>
                    <a:pt x="5299" y="1448"/>
                  </a:cubicBezTo>
                  <a:cubicBezTo>
                    <a:pt x="5299" y="1448"/>
                    <a:pt x="5299" y="1433"/>
                    <a:pt x="5299" y="1418"/>
                  </a:cubicBezTo>
                  <a:cubicBezTo>
                    <a:pt x="5299" y="1402"/>
                    <a:pt x="5299" y="1402"/>
                    <a:pt x="5299" y="1402"/>
                  </a:cubicBezTo>
                  <a:cubicBezTo>
                    <a:pt x="5314" y="1387"/>
                    <a:pt x="5299" y="1371"/>
                    <a:pt x="5299" y="1356"/>
                  </a:cubicBezTo>
                  <a:cubicBezTo>
                    <a:pt x="5299" y="1341"/>
                    <a:pt x="5299" y="1325"/>
                    <a:pt x="5299" y="1325"/>
                  </a:cubicBezTo>
                  <a:cubicBezTo>
                    <a:pt x="5299" y="1310"/>
                    <a:pt x="5268" y="1294"/>
                    <a:pt x="5268" y="1294"/>
                  </a:cubicBezTo>
                  <a:cubicBezTo>
                    <a:pt x="5268" y="1294"/>
                    <a:pt x="5237" y="1294"/>
                    <a:pt x="5222" y="1310"/>
                  </a:cubicBezTo>
                  <a:cubicBezTo>
                    <a:pt x="5207" y="1310"/>
                    <a:pt x="5191" y="1325"/>
                    <a:pt x="5176" y="1325"/>
                  </a:cubicBezTo>
                  <a:cubicBezTo>
                    <a:pt x="5176" y="1341"/>
                    <a:pt x="5176" y="1356"/>
                    <a:pt x="5176" y="1371"/>
                  </a:cubicBezTo>
                  <a:cubicBezTo>
                    <a:pt x="5176" y="1387"/>
                    <a:pt x="5191" y="1418"/>
                    <a:pt x="5207" y="1433"/>
                  </a:cubicBezTo>
                  <a:cubicBezTo>
                    <a:pt x="5207" y="1464"/>
                    <a:pt x="5191" y="1479"/>
                    <a:pt x="5191" y="1495"/>
                  </a:cubicBezTo>
                  <a:cubicBezTo>
                    <a:pt x="5191" y="1510"/>
                    <a:pt x="5176" y="1510"/>
                    <a:pt x="5160" y="1510"/>
                  </a:cubicBezTo>
                  <a:cubicBezTo>
                    <a:pt x="5160" y="1510"/>
                    <a:pt x="5114" y="1525"/>
                    <a:pt x="5114" y="1525"/>
                  </a:cubicBezTo>
                  <a:cubicBezTo>
                    <a:pt x="5114" y="1525"/>
                    <a:pt x="5083" y="1495"/>
                    <a:pt x="5083" y="1495"/>
                  </a:cubicBezTo>
                  <a:cubicBezTo>
                    <a:pt x="5083" y="1479"/>
                    <a:pt x="5053" y="1464"/>
                    <a:pt x="5053" y="1464"/>
                  </a:cubicBezTo>
                  <a:cubicBezTo>
                    <a:pt x="5053" y="1464"/>
                    <a:pt x="5037" y="1418"/>
                    <a:pt x="5037" y="1418"/>
                  </a:cubicBezTo>
                  <a:cubicBezTo>
                    <a:pt x="5037" y="1402"/>
                    <a:pt x="5022" y="1387"/>
                    <a:pt x="5022" y="1387"/>
                  </a:cubicBezTo>
                  <a:cubicBezTo>
                    <a:pt x="5022" y="1371"/>
                    <a:pt x="5006" y="1356"/>
                    <a:pt x="5006" y="1356"/>
                  </a:cubicBezTo>
                  <a:lnTo>
                    <a:pt x="4975" y="1325"/>
                  </a:lnTo>
                  <a:lnTo>
                    <a:pt x="4914" y="1279"/>
                  </a:lnTo>
                  <a:cubicBezTo>
                    <a:pt x="4914" y="1279"/>
                    <a:pt x="4914" y="1233"/>
                    <a:pt x="4914" y="1202"/>
                  </a:cubicBezTo>
                  <a:cubicBezTo>
                    <a:pt x="4914" y="1187"/>
                    <a:pt x="4898" y="1187"/>
                    <a:pt x="4898" y="1187"/>
                  </a:cubicBezTo>
                  <a:cubicBezTo>
                    <a:pt x="4898" y="1187"/>
                    <a:pt x="4868" y="1171"/>
                    <a:pt x="4852" y="1156"/>
                  </a:cubicBezTo>
                  <a:cubicBezTo>
                    <a:pt x="4852" y="1156"/>
                    <a:pt x="4791" y="1110"/>
                    <a:pt x="4760" y="1094"/>
                  </a:cubicBezTo>
                  <a:cubicBezTo>
                    <a:pt x="4744" y="1094"/>
                    <a:pt x="4698" y="1079"/>
                    <a:pt x="4683" y="1048"/>
                  </a:cubicBezTo>
                  <a:cubicBezTo>
                    <a:pt x="4667" y="1033"/>
                    <a:pt x="4606" y="1002"/>
                    <a:pt x="4606" y="1002"/>
                  </a:cubicBezTo>
                  <a:cubicBezTo>
                    <a:pt x="4606" y="1002"/>
                    <a:pt x="4544" y="956"/>
                    <a:pt x="4529" y="956"/>
                  </a:cubicBezTo>
                  <a:cubicBezTo>
                    <a:pt x="4529" y="940"/>
                    <a:pt x="4452" y="878"/>
                    <a:pt x="4452" y="878"/>
                  </a:cubicBezTo>
                  <a:lnTo>
                    <a:pt x="4375" y="848"/>
                  </a:lnTo>
                  <a:lnTo>
                    <a:pt x="4282" y="801"/>
                  </a:lnTo>
                  <a:lnTo>
                    <a:pt x="4221" y="740"/>
                  </a:lnTo>
                  <a:lnTo>
                    <a:pt x="4159" y="724"/>
                  </a:lnTo>
                  <a:lnTo>
                    <a:pt x="4082" y="678"/>
                  </a:lnTo>
                  <a:lnTo>
                    <a:pt x="4021" y="663"/>
                  </a:lnTo>
                  <a:cubicBezTo>
                    <a:pt x="4021" y="663"/>
                    <a:pt x="4005" y="647"/>
                    <a:pt x="3990" y="632"/>
                  </a:cubicBezTo>
                  <a:cubicBezTo>
                    <a:pt x="3974" y="632"/>
                    <a:pt x="3959" y="617"/>
                    <a:pt x="3959" y="617"/>
                  </a:cubicBezTo>
                  <a:cubicBezTo>
                    <a:pt x="3959" y="617"/>
                    <a:pt x="3944" y="632"/>
                    <a:pt x="3913" y="632"/>
                  </a:cubicBezTo>
                  <a:cubicBezTo>
                    <a:pt x="3882" y="617"/>
                    <a:pt x="3882" y="617"/>
                    <a:pt x="3882" y="617"/>
                  </a:cubicBezTo>
                  <a:lnTo>
                    <a:pt x="3836" y="601"/>
                  </a:lnTo>
                  <a:lnTo>
                    <a:pt x="3774" y="570"/>
                  </a:lnTo>
                  <a:cubicBezTo>
                    <a:pt x="3774" y="570"/>
                    <a:pt x="3728" y="540"/>
                    <a:pt x="3713" y="540"/>
                  </a:cubicBezTo>
                  <a:cubicBezTo>
                    <a:pt x="3697" y="524"/>
                    <a:pt x="3651" y="509"/>
                    <a:pt x="3651" y="509"/>
                  </a:cubicBezTo>
                  <a:lnTo>
                    <a:pt x="3589" y="493"/>
                  </a:lnTo>
                  <a:lnTo>
                    <a:pt x="3543" y="463"/>
                  </a:lnTo>
                  <a:lnTo>
                    <a:pt x="3512" y="463"/>
                  </a:lnTo>
                  <a:lnTo>
                    <a:pt x="3497" y="509"/>
                  </a:lnTo>
                  <a:lnTo>
                    <a:pt x="3481" y="493"/>
                  </a:lnTo>
                  <a:lnTo>
                    <a:pt x="3420" y="370"/>
                  </a:lnTo>
                  <a:lnTo>
                    <a:pt x="3374" y="324"/>
                  </a:lnTo>
                  <a:lnTo>
                    <a:pt x="3297" y="262"/>
                  </a:lnTo>
                  <a:lnTo>
                    <a:pt x="3204" y="216"/>
                  </a:lnTo>
                  <a:lnTo>
                    <a:pt x="3112" y="139"/>
                  </a:lnTo>
                  <a:lnTo>
                    <a:pt x="3050" y="78"/>
                  </a:lnTo>
                  <a:lnTo>
                    <a:pt x="2973" y="47"/>
                  </a:lnTo>
                  <a:lnTo>
                    <a:pt x="2896" y="16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383;p43"/>
            <p:cNvSpPr/>
            <p:nvPr/>
          </p:nvSpPr>
          <p:spPr>
            <a:xfrm>
              <a:off x="4438800" y="4866825"/>
              <a:ext cx="68950" cy="169550"/>
            </a:xfrm>
            <a:custGeom>
              <a:avLst/>
              <a:gdLst/>
              <a:ahLst/>
              <a:cxnLst/>
              <a:rect l="l" t="t" r="r" b="b"/>
              <a:pathLst>
                <a:path w="2758" h="6782" extrusionOk="0">
                  <a:moveTo>
                    <a:pt x="1504" y="0"/>
                  </a:moveTo>
                  <a:cubicBezTo>
                    <a:pt x="1465" y="0"/>
                    <a:pt x="1428" y="23"/>
                    <a:pt x="1402" y="82"/>
                  </a:cubicBezTo>
                  <a:cubicBezTo>
                    <a:pt x="1155" y="297"/>
                    <a:pt x="909" y="513"/>
                    <a:pt x="678" y="744"/>
                  </a:cubicBezTo>
                  <a:cubicBezTo>
                    <a:pt x="447" y="1468"/>
                    <a:pt x="216" y="2207"/>
                    <a:pt x="0" y="2946"/>
                  </a:cubicBezTo>
                  <a:cubicBezTo>
                    <a:pt x="93" y="3254"/>
                    <a:pt x="170" y="3563"/>
                    <a:pt x="262" y="3871"/>
                  </a:cubicBezTo>
                  <a:cubicBezTo>
                    <a:pt x="893" y="4841"/>
                    <a:pt x="1525" y="5811"/>
                    <a:pt x="2156" y="6782"/>
                  </a:cubicBezTo>
                  <a:cubicBezTo>
                    <a:pt x="2311" y="6705"/>
                    <a:pt x="2465" y="6643"/>
                    <a:pt x="2619" y="6566"/>
                  </a:cubicBezTo>
                  <a:cubicBezTo>
                    <a:pt x="2757" y="6504"/>
                    <a:pt x="2665" y="6273"/>
                    <a:pt x="2696" y="6135"/>
                  </a:cubicBezTo>
                  <a:cubicBezTo>
                    <a:pt x="2680" y="5996"/>
                    <a:pt x="2619" y="5857"/>
                    <a:pt x="2603" y="5719"/>
                  </a:cubicBezTo>
                  <a:cubicBezTo>
                    <a:pt x="2603" y="5626"/>
                    <a:pt x="2542" y="5565"/>
                    <a:pt x="2495" y="5503"/>
                  </a:cubicBezTo>
                  <a:cubicBezTo>
                    <a:pt x="2449" y="5380"/>
                    <a:pt x="2418" y="5226"/>
                    <a:pt x="2372" y="5103"/>
                  </a:cubicBezTo>
                  <a:cubicBezTo>
                    <a:pt x="2295" y="5057"/>
                    <a:pt x="2264" y="4964"/>
                    <a:pt x="2218" y="4887"/>
                  </a:cubicBezTo>
                  <a:cubicBezTo>
                    <a:pt x="2156" y="4810"/>
                    <a:pt x="2126" y="4718"/>
                    <a:pt x="2110" y="4625"/>
                  </a:cubicBezTo>
                  <a:cubicBezTo>
                    <a:pt x="1956" y="4502"/>
                    <a:pt x="2002" y="4302"/>
                    <a:pt x="1910" y="4148"/>
                  </a:cubicBezTo>
                  <a:cubicBezTo>
                    <a:pt x="1879" y="4040"/>
                    <a:pt x="1925" y="3917"/>
                    <a:pt x="1895" y="3794"/>
                  </a:cubicBezTo>
                  <a:cubicBezTo>
                    <a:pt x="1910" y="3609"/>
                    <a:pt x="1895" y="3424"/>
                    <a:pt x="1818" y="3254"/>
                  </a:cubicBezTo>
                  <a:cubicBezTo>
                    <a:pt x="1818" y="3085"/>
                    <a:pt x="1694" y="2916"/>
                    <a:pt x="1756" y="2746"/>
                  </a:cubicBezTo>
                  <a:cubicBezTo>
                    <a:pt x="1895" y="2623"/>
                    <a:pt x="1602" y="2531"/>
                    <a:pt x="1833" y="2438"/>
                  </a:cubicBezTo>
                  <a:cubicBezTo>
                    <a:pt x="1941" y="2346"/>
                    <a:pt x="1895" y="2192"/>
                    <a:pt x="1910" y="2068"/>
                  </a:cubicBezTo>
                  <a:cubicBezTo>
                    <a:pt x="1895" y="1961"/>
                    <a:pt x="1925" y="1822"/>
                    <a:pt x="1771" y="1776"/>
                  </a:cubicBezTo>
                  <a:cubicBezTo>
                    <a:pt x="1679" y="1745"/>
                    <a:pt x="1525" y="1730"/>
                    <a:pt x="1525" y="1606"/>
                  </a:cubicBezTo>
                  <a:cubicBezTo>
                    <a:pt x="1540" y="1437"/>
                    <a:pt x="1587" y="1268"/>
                    <a:pt x="1602" y="1098"/>
                  </a:cubicBezTo>
                  <a:cubicBezTo>
                    <a:pt x="1756" y="990"/>
                    <a:pt x="1602" y="790"/>
                    <a:pt x="1710" y="682"/>
                  </a:cubicBezTo>
                  <a:cubicBezTo>
                    <a:pt x="1956" y="590"/>
                    <a:pt x="1864" y="205"/>
                    <a:pt x="1664" y="97"/>
                  </a:cubicBezTo>
                  <a:cubicBezTo>
                    <a:pt x="1619" y="43"/>
                    <a:pt x="1559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384;p43"/>
            <p:cNvSpPr/>
            <p:nvPr/>
          </p:nvSpPr>
          <p:spPr>
            <a:xfrm>
              <a:off x="4461125" y="5166150"/>
              <a:ext cx="8350" cy="11550"/>
            </a:xfrm>
            <a:custGeom>
              <a:avLst/>
              <a:gdLst/>
              <a:ahLst/>
              <a:cxnLst/>
              <a:rect l="l" t="t" r="r" b="b"/>
              <a:pathLst>
                <a:path w="334" h="462" extrusionOk="0">
                  <a:moveTo>
                    <a:pt x="138" y="1"/>
                  </a:moveTo>
                  <a:cubicBezTo>
                    <a:pt x="102" y="1"/>
                    <a:pt x="56" y="5"/>
                    <a:pt x="0" y="15"/>
                  </a:cubicBezTo>
                  <a:lnTo>
                    <a:pt x="201" y="461"/>
                  </a:lnTo>
                  <a:cubicBezTo>
                    <a:pt x="247" y="400"/>
                    <a:pt x="309" y="369"/>
                    <a:pt x="309" y="215"/>
                  </a:cubicBezTo>
                  <a:cubicBezTo>
                    <a:pt x="283" y="124"/>
                    <a:pt x="333" y="1"/>
                    <a:pt x="138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385;p43"/>
            <p:cNvSpPr/>
            <p:nvPr/>
          </p:nvSpPr>
          <p:spPr>
            <a:xfrm>
              <a:off x="4512725" y="5192300"/>
              <a:ext cx="31975" cy="32025"/>
            </a:xfrm>
            <a:custGeom>
              <a:avLst/>
              <a:gdLst/>
              <a:ahLst/>
              <a:cxnLst/>
              <a:rect l="l" t="t" r="r" b="b"/>
              <a:pathLst>
                <a:path w="1279" h="1281" extrusionOk="0">
                  <a:moveTo>
                    <a:pt x="940" y="1"/>
                  </a:moveTo>
                  <a:cubicBezTo>
                    <a:pt x="909" y="62"/>
                    <a:pt x="863" y="108"/>
                    <a:pt x="832" y="185"/>
                  </a:cubicBezTo>
                  <a:cubicBezTo>
                    <a:pt x="1002" y="447"/>
                    <a:pt x="925" y="586"/>
                    <a:pt x="894" y="740"/>
                  </a:cubicBezTo>
                  <a:cubicBezTo>
                    <a:pt x="809" y="825"/>
                    <a:pt x="732" y="836"/>
                    <a:pt x="636" y="836"/>
                  </a:cubicBezTo>
                  <a:cubicBezTo>
                    <a:pt x="600" y="836"/>
                    <a:pt x="561" y="835"/>
                    <a:pt x="518" y="835"/>
                  </a:cubicBezTo>
                  <a:cubicBezTo>
                    <a:pt x="446" y="835"/>
                    <a:pt x="363" y="839"/>
                    <a:pt x="262" y="863"/>
                  </a:cubicBezTo>
                  <a:cubicBezTo>
                    <a:pt x="0" y="1063"/>
                    <a:pt x="262" y="1063"/>
                    <a:pt x="308" y="1110"/>
                  </a:cubicBezTo>
                  <a:cubicBezTo>
                    <a:pt x="319" y="1112"/>
                    <a:pt x="330" y="1112"/>
                    <a:pt x="340" y="1112"/>
                  </a:cubicBezTo>
                  <a:cubicBezTo>
                    <a:pt x="446" y="1112"/>
                    <a:pt x="532" y="1022"/>
                    <a:pt x="594" y="1022"/>
                  </a:cubicBezTo>
                  <a:cubicBezTo>
                    <a:pt x="622" y="1022"/>
                    <a:pt x="645" y="1040"/>
                    <a:pt x="663" y="1094"/>
                  </a:cubicBezTo>
                  <a:cubicBezTo>
                    <a:pt x="775" y="1207"/>
                    <a:pt x="862" y="1281"/>
                    <a:pt x="924" y="1281"/>
                  </a:cubicBezTo>
                  <a:cubicBezTo>
                    <a:pt x="929" y="1281"/>
                    <a:pt x="935" y="1280"/>
                    <a:pt x="940" y="1279"/>
                  </a:cubicBezTo>
                  <a:cubicBezTo>
                    <a:pt x="1217" y="1264"/>
                    <a:pt x="1171" y="1187"/>
                    <a:pt x="1233" y="1125"/>
                  </a:cubicBezTo>
                  <a:cubicBezTo>
                    <a:pt x="1279" y="986"/>
                    <a:pt x="1263" y="925"/>
                    <a:pt x="1263" y="832"/>
                  </a:cubicBezTo>
                  <a:cubicBezTo>
                    <a:pt x="1233" y="709"/>
                    <a:pt x="1217" y="571"/>
                    <a:pt x="1140" y="493"/>
                  </a:cubicBezTo>
                  <a:cubicBezTo>
                    <a:pt x="1079" y="416"/>
                    <a:pt x="1079" y="293"/>
                    <a:pt x="1063" y="185"/>
                  </a:cubicBezTo>
                  <a:cubicBezTo>
                    <a:pt x="1032" y="108"/>
                    <a:pt x="1032" y="31"/>
                    <a:pt x="940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386;p43"/>
            <p:cNvSpPr/>
            <p:nvPr/>
          </p:nvSpPr>
          <p:spPr>
            <a:xfrm>
              <a:off x="4564325" y="5148750"/>
              <a:ext cx="50850" cy="72875"/>
            </a:xfrm>
            <a:custGeom>
              <a:avLst/>
              <a:gdLst/>
              <a:ahLst/>
              <a:cxnLst/>
              <a:rect l="l" t="t" r="r" b="b"/>
              <a:pathLst>
                <a:path w="2034" h="2915" extrusionOk="0">
                  <a:moveTo>
                    <a:pt x="1488" y="0"/>
                  </a:moveTo>
                  <a:cubicBezTo>
                    <a:pt x="1475" y="0"/>
                    <a:pt x="1461" y="1"/>
                    <a:pt x="1448" y="2"/>
                  </a:cubicBezTo>
                  <a:cubicBezTo>
                    <a:pt x="1356" y="64"/>
                    <a:pt x="1248" y="125"/>
                    <a:pt x="1156" y="187"/>
                  </a:cubicBezTo>
                  <a:cubicBezTo>
                    <a:pt x="801" y="480"/>
                    <a:pt x="663" y="942"/>
                    <a:pt x="647" y="1373"/>
                  </a:cubicBezTo>
                  <a:cubicBezTo>
                    <a:pt x="647" y="1512"/>
                    <a:pt x="724" y="1696"/>
                    <a:pt x="586" y="1789"/>
                  </a:cubicBezTo>
                  <a:cubicBezTo>
                    <a:pt x="432" y="1866"/>
                    <a:pt x="493" y="2051"/>
                    <a:pt x="401" y="2158"/>
                  </a:cubicBezTo>
                  <a:cubicBezTo>
                    <a:pt x="278" y="2220"/>
                    <a:pt x="124" y="2266"/>
                    <a:pt x="77" y="2405"/>
                  </a:cubicBezTo>
                  <a:cubicBezTo>
                    <a:pt x="77" y="2497"/>
                    <a:pt x="47" y="2590"/>
                    <a:pt x="0" y="2682"/>
                  </a:cubicBezTo>
                  <a:cubicBezTo>
                    <a:pt x="0" y="2812"/>
                    <a:pt x="149" y="2915"/>
                    <a:pt x="281" y="2915"/>
                  </a:cubicBezTo>
                  <a:cubicBezTo>
                    <a:pt x="290" y="2915"/>
                    <a:pt x="299" y="2914"/>
                    <a:pt x="308" y="2913"/>
                  </a:cubicBezTo>
                  <a:cubicBezTo>
                    <a:pt x="586" y="2821"/>
                    <a:pt x="740" y="2728"/>
                    <a:pt x="1032" y="2651"/>
                  </a:cubicBezTo>
                  <a:cubicBezTo>
                    <a:pt x="1186" y="2651"/>
                    <a:pt x="1433" y="2574"/>
                    <a:pt x="1556" y="2482"/>
                  </a:cubicBezTo>
                  <a:cubicBezTo>
                    <a:pt x="1648" y="2405"/>
                    <a:pt x="1756" y="2282"/>
                    <a:pt x="1679" y="2174"/>
                  </a:cubicBezTo>
                  <a:cubicBezTo>
                    <a:pt x="1602" y="2020"/>
                    <a:pt x="1818" y="2112"/>
                    <a:pt x="1849" y="2035"/>
                  </a:cubicBezTo>
                  <a:cubicBezTo>
                    <a:pt x="1818" y="1912"/>
                    <a:pt x="1895" y="1804"/>
                    <a:pt x="1910" y="1681"/>
                  </a:cubicBezTo>
                  <a:cubicBezTo>
                    <a:pt x="2033" y="1589"/>
                    <a:pt x="1941" y="1465"/>
                    <a:pt x="1802" y="1465"/>
                  </a:cubicBezTo>
                  <a:cubicBezTo>
                    <a:pt x="1648" y="1404"/>
                    <a:pt x="1818" y="1234"/>
                    <a:pt x="1926" y="1219"/>
                  </a:cubicBezTo>
                  <a:cubicBezTo>
                    <a:pt x="1987" y="1080"/>
                    <a:pt x="1818" y="988"/>
                    <a:pt x="1695" y="957"/>
                  </a:cubicBezTo>
                  <a:cubicBezTo>
                    <a:pt x="1556" y="957"/>
                    <a:pt x="1633" y="772"/>
                    <a:pt x="1741" y="772"/>
                  </a:cubicBezTo>
                  <a:cubicBezTo>
                    <a:pt x="1864" y="757"/>
                    <a:pt x="1972" y="634"/>
                    <a:pt x="1941" y="510"/>
                  </a:cubicBezTo>
                  <a:cubicBezTo>
                    <a:pt x="1895" y="403"/>
                    <a:pt x="1864" y="279"/>
                    <a:pt x="1833" y="156"/>
                  </a:cubicBezTo>
                  <a:cubicBezTo>
                    <a:pt x="1749" y="72"/>
                    <a:pt x="1626" y="0"/>
                    <a:pt x="1488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387;p43"/>
            <p:cNvSpPr/>
            <p:nvPr/>
          </p:nvSpPr>
          <p:spPr>
            <a:xfrm>
              <a:off x="4496600" y="4994250"/>
              <a:ext cx="4200" cy="4500"/>
            </a:xfrm>
            <a:custGeom>
              <a:avLst/>
              <a:gdLst/>
              <a:ahLst/>
              <a:cxnLst/>
              <a:rect l="l" t="t" r="r" b="b"/>
              <a:pathLst>
                <a:path w="168" h="180" extrusionOk="0">
                  <a:moveTo>
                    <a:pt x="28" y="0"/>
                  </a:moveTo>
                  <a:cubicBezTo>
                    <a:pt x="23" y="0"/>
                    <a:pt x="18" y="2"/>
                    <a:pt x="14" y="6"/>
                  </a:cubicBezTo>
                  <a:cubicBezTo>
                    <a:pt x="0" y="61"/>
                    <a:pt x="11" y="180"/>
                    <a:pt x="59" y="180"/>
                  </a:cubicBezTo>
                  <a:cubicBezTo>
                    <a:pt x="64" y="180"/>
                    <a:pt x="69" y="178"/>
                    <a:pt x="76" y="175"/>
                  </a:cubicBezTo>
                  <a:cubicBezTo>
                    <a:pt x="168" y="175"/>
                    <a:pt x="122" y="144"/>
                    <a:pt x="122" y="83"/>
                  </a:cubicBezTo>
                  <a:cubicBezTo>
                    <a:pt x="135" y="83"/>
                    <a:pt x="66" y="0"/>
                    <a:pt x="28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388;p43"/>
            <p:cNvSpPr/>
            <p:nvPr/>
          </p:nvSpPr>
          <p:spPr>
            <a:xfrm>
              <a:off x="4498100" y="5002600"/>
              <a:ext cx="3100" cy="3350"/>
            </a:xfrm>
            <a:custGeom>
              <a:avLst/>
              <a:gdLst/>
              <a:ahLst/>
              <a:cxnLst/>
              <a:rect l="l" t="t" r="r" b="b"/>
              <a:pathLst>
                <a:path w="124" h="134" extrusionOk="0">
                  <a:moveTo>
                    <a:pt x="87" y="0"/>
                  </a:moveTo>
                  <a:cubicBezTo>
                    <a:pt x="77" y="0"/>
                    <a:pt x="64" y="3"/>
                    <a:pt x="46" y="11"/>
                  </a:cubicBezTo>
                  <a:cubicBezTo>
                    <a:pt x="0" y="41"/>
                    <a:pt x="46" y="88"/>
                    <a:pt x="46" y="134"/>
                  </a:cubicBezTo>
                  <a:cubicBezTo>
                    <a:pt x="123" y="118"/>
                    <a:pt x="123" y="88"/>
                    <a:pt x="123" y="57"/>
                  </a:cubicBezTo>
                  <a:cubicBezTo>
                    <a:pt x="112" y="33"/>
                    <a:pt x="118" y="0"/>
                    <a:pt x="8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389;p43"/>
            <p:cNvSpPr/>
            <p:nvPr/>
          </p:nvSpPr>
          <p:spPr>
            <a:xfrm>
              <a:off x="4476150" y="4969875"/>
              <a:ext cx="8175" cy="9500"/>
            </a:xfrm>
            <a:custGeom>
              <a:avLst/>
              <a:gdLst/>
              <a:ahLst/>
              <a:cxnLst/>
              <a:rect l="l" t="t" r="r" b="b"/>
              <a:pathLst>
                <a:path w="327" h="380" extrusionOk="0">
                  <a:moveTo>
                    <a:pt x="154" y="0"/>
                  </a:moveTo>
                  <a:cubicBezTo>
                    <a:pt x="139" y="0"/>
                    <a:pt x="123" y="5"/>
                    <a:pt x="108" y="10"/>
                  </a:cubicBezTo>
                  <a:cubicBezTo>
                    <a:pt x="93" y="41"/>
                    <a:pt x="0" y="10"/>
                    <a:pt x="123" y="149"/>
                  </a:cubicBezTo>
                  <a:cubicBezTo>
                    <a:pt x="170" y="195"/>
                    <a:pt x="200" y="226"/>
                    <a:pt x="200" y="318"/>
                  </a:cubicBezTo>
                  <a:cubicBezTo>
                    <a:pt x="225" y="361"/>
                    <a:pt x="252" y="380"/>
                    <a:pt x="273" y="380"/>
                  </a:cubicBezTo>
                  <a:cubicBezTo>
                    <a:pt x="306" y="380"/>
                    <a:pt x="327" y="337"/>
                    <a:pt x="308" y="272"/>
                  </a:cubicBezTo>
                  <a:cubicBezTo>
                    <a:pt x="277" y="272"/>
                    <a:pt x="247" y="211"/>
                    <a:pt x="231" y="103"/>
                  </a:cubicBezTo>
                  <a:cubicBezTo>
                    <a:pt x="211" y="21"/>
                    <a:pt x="183" y="0"/>
                    <a:pt x="154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390;p43"/>
            <p:cNvSpPr/>
            <p:nvPr/>
          </p:nvSpPr>
          <p:spPr>
            <a:xfrm>
              <a:off x="4489100" y="4980900"/>
              <a:ext cx="3250" cy="2225"/>
            </a:xfrm>
            <a:custGeom>
              <a:avLst/>
              <a:gdLst/>
              <a:ahLst/>
              <a:cxnLst/>
              <a:rect l="l" t="t" r="r" b="b"/>
              <a:pathLst>
                <a:path w="130" h="89" extrusionOk="0">
                  <a:moveTo>
                    <a:pt x="83" y="1"/>
                  </a:moveTo>
                  <a:cubicBezTo>
                    <a:pt x="67" y="1"/>
                    <a:pt x="52" y="1"/>
                    <a:pt x="21" y="16"/>
                  </a:cubicBezTo>
                  <a:cubicBezTo>
                    <a:pt x="2" y="64"/>
                    <a:pt x="1" y="88"/>
                    <a:pt x="10" y="88"/>
                  </a:cubicBezTo>
                  <a:cubicBezTo>
                    <a:pt x="16" y="88"/>
                    <a:pt x="25" y="80"/>
                    <a:pt x="37" y="62"/>
                  </a:cubicBezTo>
                  <a:cubicBezTo>
                    <a:pt x="67" y="62"/>
                    <a:pt x="129" y="62"/>
                    <a:pt x="83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391;p43"/>
            <p:cNvSpPr/>
            <p:nvPr/>
          </p:nvSpPr>
          <p:spPr>
            <a:xfrm>
              <a:off x="4393750" y="5000550"/>
              <a:ext cx="8100" cy="5900"/>
            </a:xfrm>
            <a:custGeom>
              <a:avLst/>
              <a:gdLst/>
              <a:ahLst/>
              <a:cxnLst/>
              <a:rect l="l" t="t" r="r" b="b"/>
              <a:pathLst>
                <a:path w="324" h="236" extrusionOk="0">
                  <a:moveTo>
                    <a:pt x="123" y="0"/>
                  </a:moveTo>
                  <a:cubicBezTo>
                    <a:pt x="108" y="16"/>
                    <a:pt x="92" y="16"/>
                    <a:pt x="92" y="16"/>
                  </a:cubicBezTo>
                  <a:cubicBezTo>
                    <a:pt x="62" y="31"/>
                    <a:pt x="15" y="46"/>
                    <a:pt x="0" y="77"/>
                  </a:cubicBezTo>
                  <a:cubicBezTo>
                    <a:pt x="0" y="108"/>
                    <a:pt x="31" y="123"/>
                    <a:pt x="46" y="154"/>
                  </a:cubicBezTo>
                  <a:cubicBezTo>
                    <a:pt x="77" y="170"/>
                    <a:pt x="108" y="154"/>
                    <a:pt x="123" y="185"/>
                  </a:cubicBezTo>
                  <a:cubicBezTo>
                    <a:pt x="154" y="200"/>
                    <a:pt x="169" y="231"/>
                    <a:pt x="200" y="231"/>
                  </a:cubicBezTo>
                  <a:cubicBezTo>
                    <a:pt x="206" y="234"/>
                    <a:pt x="212" y="235"/>
                    <a:pt x="218" y="235"/>
                  </a:cubicBezTo>
                  <a:cubicBezTo>
                    <a:pt x="242" y="235"/>
                    <a:pt x="265" y="213"/>
                    <a:pt x="277" y="200"/>
                  </a:cubicBezTo>
                  <a:cubicBezTo>
                    <a:pt x="308" y="170"/>
                    <a:pt x="324" y="108"/>
                    <a:pt x="293" y="77"/>
                  </a:cubicBezTo>
                  <a:cubicBezTo>
                    <a:pt x="262" y="46"/>
                    <a:pt x="231" y="46"/>
                    <a:pt x="200" y="16"/>
                  </a:cubicBezTo>
                  <a:cubicBezTo>
                    <a:pt x="185" y="0"/>
                    <a:pt x="139" y="0"/>
                    <a:pt x="123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392;p43"/>
            <p:cNvSpPr/>
            <p:nvPr/>
          </p:nvSpPr>
          <p:spPr>
            <a:xfrm>
              <a:off x="4396825" y="5028650"/>
              <a:ext cx="3475" cy="4650"/>
            </a:xfrm>
            <a:custGeom>
              <a:avLst/>
              <a:gdLst/>
              <a:ahLst/>
              <a:cxnLst/>
              <a:rect l="l" t="t" r="r" b="b"/>
              <a:pathLst>
                <a:path w="139" h="186" extrusionOk="0">
                  <a:moveTo>
                    <a:pt x="0" y="1"/>
                  </a:moveTo>
                  <a:cubicBezTo>
                    <a:pt x="31" y="62"/>
                    <a:pt x="62" y="124"/>
                    <a:pt x="93" y="185"/>
                  </a:cubicBezTo>
                  <a:cubicBezTo>
                    <a:pt x="108" y="185"/>
                    <a:pt x="123" y="170"/>
                    <a:pt x="123" y="155"/>
                  </a:cubicBezTo>
                  <a:cubicBezTo>
                    <a:pt x="123" y="155"/>
                    <a:pt x="139" y="139"/>
                    <a:pt x="123" y="124"/>
                  </a:cubicBezTo>
                  <a:cubicBezTo>
                    <a:pt x="123" y="124"/>
                    <a:pt x="108" y="124"/>
                    <a:pt x="108" y="108"/>
                  </a:cubicBezTo>
                  <a:cubicBezTo>
                    <a:pt x="93" y="93"/>
                    <a:pt x="93" y="62"/>
                    <a:pt x="93" y="31"/>
                  </a:cubicBezTo>
                  <a:cubicBezTo>
                    <a:pt x="77" y="31"/>
                    <a:pt x="77" y="16"/>
                    <a:pt x="77" y="16"/>
                  </a:cubicBezTo>
                  <a:cubicBezTo>
                    <a:pt x="62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393;p43"/>
            <p:cNvSpPr/>
            <p:nvPr/>
          </p:nvSpPr>
          <p:spPr>
            <a:xfrm>
              <a:off x="4425325" y="4947025"/>
              <a:ext cx="5025" cy="4650"/>
            </a:xfrm>
            <a:custGeom>
              <a:avLst/>
              <a:gdLst/>
              <a:ahLst/>
              <a:cxnLst/>
              <a:rect l="l" t="t" r="r" b="b"/>
              <a:pathLst>
                <a:path w="201" h="186" extrusionOk="0">
                  <a:moveTo>
                    <a:pt x="169" y="0"/>
                  </a:moveTo>
                  <a:cubicBezTo>
                    <a:pt x="139" y="0"/>
                    <a:pt x="108" y="0"/>
                    <a:pt x="92" y="16"/>
                  </a:cubicBezTo>
                  <a:lnTo>
                    <a:pt x="46" y="16"/>
                  </a:lnTo>
                  <a:cubicBezTo>
                    <a:pt x="31" y="46"/>
                    <a:pt x="15" y="62"/>
                    <a:pt x="15" y="77"/>
                  </a:cubicBezTo>
                  <a:cubicBezTo>
                    <a:pt x="15" y="93"/>
                    <a:pt x="0" y="108"/>
                    <a:pt x="15" y="123"/>
                  </a:cubicBezTo>
                  <a:cubicBezTo>
                    <a:pt x="15" y="139"/>
                    <a:pt x="31" y="154"/>
                    <a:pt x="46" y="170"/>
                  </a:cubicBezTo>
                  <a:cubicBezTo>
                    <a:pt x="62" y="170"/>
                    <a:pt x="92" y="185"/>
                    <a:pt x="123" y="185"/>
                  </a:cubicBezTo>
                  <a:cubicBezTo>
                    <a:pt x="139" y="170"/>
                    <a:pt x="139" y="170"/>
                    <a:pt x="139" y="154"/>
                  </a:cubicBezTo>
                  <a:cubicBezTo>
                    <a:pt x="139" y="139"/>
                    <a:pt x="123" y="123"/>
                    <a:pt x="139" y="108"/>
                  </a:cubicBezTo>
                  <a:cubicBezTo>
                    <a:pt x="139" y="77"/>
                    <a:pt x="154" y="62"/>
                    <a:pt x="169" y="46"/>
                  </a:cubicBezTo>
                  <a:cubicBezTo>
                    <a:pt x="185" y="31"/>
                    <a:pt x="200" y="31"/>
                    <a:pt x="200" y="16"/>
                  </a:cubicBezTo>
                  <a:cubicBezTo>
                    <a:pt x="200" y="0"/>
                    <a:pt x="185" y="0"/>
                    <a:pt x="169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394;p43"/>
            <p:cNvSpPr/>
            <p:nvPr/>
          </p:nvSpPr>
          <p:spPr>
            <a:xfrm>
              <a:off x="4430700" y="4950100"/>
              <a:ext cx="1175" cy="2100"/>
            </a:xfrm>
            <a:custGeom>
              <a:avLst/>
              <a:gdLst/>
              <a:ahLst/>
              <a:cxnLst/>
              <a:rect l="l" t="t" r="r" b="b"/>
              <a:pathLst>
                <a:path w="47" h="84" extrusionOk="0">
                  <a:moveTo>
                    <a:pt x="16" y="0"/>
                  </a:moveTo>
                  <a:cubicBezTo>
                    <a:pt x="16" y="16"/>
                    <a:pt x="1" y="47"/>
                    <a:pt x="16" y="62"/>
                  </a:cubicBezTo>
                  <a:cubicBezTo>
                    <a:pt x="16" y="73"/>
                    <a:pt x="31" y="84"/>
                    <a:pt x="41" y="84"/>
                  </a:cubicBezTo>
                  <a:cubicBezTo>
                    <a:pt x="44" y="84"/>
                    <a:pt x="47" y="82"/>
                    <a:pt x="47" y="78"/>
                  </a:cubicBezTo>
                  <a:cubicBezTo>
                    <a:pt x="47" y="47"/>
                    <a:pt x="47" y="31"/>
                    <a:pt x="47" y="16"/>
                  </a:cubicBezTo>
                  <a:cubicBezTo>
                    <a:pt x="47" y="0"/>
                    <a:pt x="31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395;p43"/>
            <p:cNvSpPr/>
            <p:nvPr/>
          </p:nvSpPr>
          <p:spPr>
            <a:xfrm>
              <a:off x="4421075" y="4939325"/>
              <a:ext cx="1175" cy="2100"/>
            </a:xfrm>
            <a:custGeom>
              <a:avLst/>
              <a:gdLst/>
              <a:ahLst/>
              <a:cxnLst/>
              <a:rect l="l" t="t" r="r" b="b"/>
              <a:pathLst>
                <a:path w="47" h="84" extrusionOk="0">
                  <a:moveTo>
                    <a:pt x="16" y="0"/>
                  </a:moveTo>
                  <a:cubicBezTo>
                    <a:pt x="1" y="16"/>
                    <a:pt x="1" y="31"/>
                    <a:pt x="1" y="46"/>
                  </a:cubicBezTo>
                  <a:cubicBezTo>
                    <a:pt x="1" y="62"/>
                    <a:pt x="1" y="62"/>
                    <a:pt x="16" y="77"/>
                  </a:cubicBezTo>
                  <a:cubicBezTo>
                    <a:pt x="16" y="82"/>
                    <a:pt x="17" y="84"/>
                    <a:pt x="20" y="84"/>
                  </a:cubicBezTo>
                  <a:cubicBezTo>
                    <a:pt x="25" y="84"/>
                    <a:pt x="36" y="73"/>
                    <a:pt x="47" y="62"/>
                  </a:cubicBezTo>
                  <a:cubicBezTo>
                    <a:pt x="47" y="62"/>
                    <a:pt x="47" y="46"/>
                    <a:pt x="47" y="31"/>
                  </a:cubicBezTo>
                  <a:cubicBezTo>
                    <a:pt x="47" y="16"/>
                    <a:pt x="47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396;p43"/>
            <p:cNvSpPr/>
            <p:nvPr/>
          </p:nvSpPr>
          <p:spPr>
            <a:xfrm>
              <a:off x="4421075" y="4928825"/>
              <a:ext cx="1950" cy="4075"/>
            </a:xfrm>
            <a:custGeom>
              <a:avLst/>
              <a:gdLst/>
              <a:ahLst/>
              <a:cxnLst/>
              <a:rect l="l" t="t" r="r" b="b"/>
              <a:pathLst>
                <a:path w="78" h="163" extrusionOk="0">
                  <a:moveTo>
                    <a:pt x="25" y="0"/>
                  </a:moveTo>
                  <a:cubicBezTo>
                    <a:pt x="22" y="0"/>
                    <a:pt x="19" y="1"/>
                    <a:pt x="16" y="4"/>
                  </a:cubicBezTo>
                  <a:cubicBezTo>
                    <a:pt x="1" y="35"/>
                    <a:pt x="1" y="66"/>
                    <a:pt x="16" y="81"/>
                  </a:cubicBezTo>
                  <a:cubicBezTo>
                    <a:pt x="16" y="112"/>
                    <a:pt x="1" y="143"/>
                    <a:pt x="31" y="158"/>
                  </a:cubicBezTo>
                  <a:cubicBezTo>
                    <a:pt x="37" y="161"/>
                    <a:pt x="43" y="163"/>
                    <a:pt x="47" y="163"/>
                  </a:cubicBezTo>
                  <a:cubicBezTo>
                    <a:pt x="68" y="163"/>
                    <a:pt x="78" y="140"/>
                    <a:pt x="78" y="128"/>
                  </a:cubicBezTo>
                  <a:cubicBezTo>
                    <a:pt x="78" y="97"/>
                    <a:pt x="78" y="51"/>
                    <a:pt x="62" y="35"/>
                  </a:cubicBezTo>
                  <a:cubicBezTo>
                    <a:pt x="50" y="23"/>
                    <a:pt x="37" y="0"/>
                    <a:pt x="25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397;p43"/>
            <p:cNvSpPr/>
            <p:nvPr/>
          </p:nvSpPr>
          <p:spPr>
            <a:xfrm>
              <a:off x="4421850" y="4935475"/>
              <a:ext cx="800" cy="1725"/>
            </a:xfrm>
            <a:custGeom>
              <a:avLst/>
              <a:gdLst/>
              <a:ahLst/>
              <a:cxnLst/>
              <a:rect l="l" t="t" r="r" b="b"/>
              <a:pathLst>
                <a:path w="32" h="69" extrusionOk="0">
                  <a:moveTo>
                    <a:pt x="0" y="0"/>
                  </a:moveTo>
                  <a:cubicBezTo>
                    <a:pt x="0" y="16"/>
                    <a:pt x="0" y="31"/>
                    <a:pt x="0" y="46"/>
                  </a:cubicBezTo>
                  <a:cubicBezTo>
                    <a:pt x="0" y="57"/>
                    <a:pt x="0" y="68"/>
                    <a:pt x="6" y="68"/>
                  </a:cubicBezTo>
                  <a:cubicBezTo>
                    <a:pt x="8" y="68"/>
                    <a:pt x="11" y="66"/>
                    <a:pt x="16" y="62"/>
                  </a:cubicBezTo>
                  <a:cubicBezTo>
                    <a:pt x="31" y="62"/>
                    <a:pt x="31" y="46"/>
                    <a:pt x="31" y="31"/>
                  </a:cubicBezTo>
                  <a:cubicBezTo>
                    <a:pt x="31" y="16"/>
                    <a:pt x="31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398;p43"/>
            <p:cNvSpPr/>
            <p:nvPr/>
          </p:nvSpPr>
          <p:spPr>
            <a:xfrm>
              <a:off x="4414525" y="4959725"/>
              <a:ext cx="1950" cy="1175"/>
            </a:xfrm>
            <a:custGeom>
              <a:avLst/>
              <a:gdLst/>
              <a:ahLst/>
              <a:cxnLst/>
              <a:rect l="l" t="t" r="r" b="b"/>
              <a:pathLst>
                <a:path w="78" h="47" extrusionOk="0">
                  <a:moveTo>
                    <a:pt x="16" y="1"/>
                  </a:moveTo>
                  <a:cubicBezTo>
                    <a:pt x="1" y="16"/>
                    <a:pt x="1" y="16"/>
                    <a:pt x="1" y="31"/>
                  </a:cubicBezTo>
                  <a:cubicBezTo>
                    <a:pt x="16" y="47"/>
                    <a:pt x="32" y="47"/>
                    <a:pt x="32" y="47"/>
                  </a:cubicBezTo>
                  <a:cubicBezTo>
                    <a:pt x="47" y="47"/>
                    <a:pt x="62" y="31"/>
                    <a:pt x="62" y="31"/>
                  </a:cubicBezTo>
                  <a:cubicBezTo>
                    <a:pt x="78" y="16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399;p43"/>
            <p:cNvSpPr/>
            <p:nvPr/>
          </p:nvSpPr>
          <p:spPr>
            <a:xfrm>
              <a:off x="4418375" y="4922750"/>
              <a:ext cx="1575" cy="1725"/>
            </a:xfrm>
            <a:custGeom>
              <a:avLst/>
              <a:gdLst/>
              <a:ahLst/>
              <a:cxnLst/>
              <a:rect l="l" t="t" r="r" b="b"/>
              <a:pathLst>
                <a:path w="63" h="69" extrusionOk="0">
                  <a:moveTo>
                    <a:pt x="16" y="1"/>
                  </a:moveTo>
                  <a:cubicBezTo>
                    <a:pt x="16" y="16"/>
                    <a:pt x="1" y="16"/>
                    <a:pt x="1" y="32"/>
                  </a:cubicBezTo>
                  <a:cubicBezTo>
                    <a:pt x="1" y="47"/>
                    <a:pt x="16" y="47"/>
                    <a:pt x="32" y="63"/>
                  </a:cubicBezTo>
                  <a:cubicBezTo>
                    <a:pt x="36" y="67"/>
                    <a:pt x="41" y="69"/>
                    <a:pt x="45" y="69"/>
                  </a:cubicBezTo>
                  <a:cubicBezTo>
                    <a:pt x="55" y="69"/>
                    <a:pt x="62" y="58"/>
                    <a:pt x="62" y="47"/>
                  </a:cubicBezTo>
                  <a:cubicBezTo>
                    <a:pt x="62" y="32"/>
                    <a:pt x="62" y="16"/>
                    <a:pt x="47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400;p43"/>
            <p:cNvSpPr/>
            <p:nvPr/>
          </p:nvSpPr>
          <p:spPr>
            <a:xfrm>
              <a:off x="4420700" y="4914000"/>
              <a:ext cx="3875" cy="3400"/>
            </a:xfrm>
            <a:custGeom>
              <a:avLst/>
              <a:gdLst/>
              <a:ahLst/>
              <a:cxnLst/>
              <a:rect l="l" t="t" r="r" b="b"/>
              <a:pathLst>
                <a:path w="155" h="136" extrusionOk="0">
                  <a:moveTo>
                    <a:pt x="114" y="1"/>
                  </a:moveTo>
                  <a:cubicBezTo>
                    <a:pt x="100" y="1"/>
                    <a:pt x="85" y="4"/>
                    <a:pt x="77" y="12"/>
                  </a:cubicBezTo>
                  <a:cubicBezTo>
                    <a:pt x="62" y="43"/>
                    <a:pt x="62" y="58"/>
                    <a:pt x="46" y="74"/>
                  </a:cubicBezTo>
                  <a:cubicBezTo>
                    <a:pt x="46" y="74"/>
                    <a:pt x="31" y="89"/>
                    <a:pt x="16" y="89"/>
                  </a:cubicBezTo>
                  <a:cubicBezTo>
                    <a:pt x="0" y="104"/>
                    <a:pt x="0" y="120"/>
                    <a:pt x="16" y="135"/>
                  </a:cubicBezTo>
                  <a:lnTo>
                    <a:pt x="77" y="135"/>
                  </a:lnTo>
                  <a:cubicBezTo>
                    <a:pt x="108" y="135"/>
                    <a:pt x="123" y="120"/>
                    <a:pt x="139" y="89"/>
                  </a:cubicBezTo>
                  <a:cubicBezTo>
                    <a:pt x="139" y="74"/>
                    <a:pt x="154" y="43"/>
                    <a:pt x="139" y="12"/>
                  </a:cubicBezTo>
                  <a:cubicBezTo>
                    <a:pt x="139" y="4"/>
                    <a:pt x="127" y="1"/>
                    <a:pt x="114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401;p43"/>
            <p:cNvSpPr/>
            <p:nvPr/>
          </p:nvSpPr>
          <p:spPr>
            <a:xfrm>
              <a:off x="4430700" y="4919500"/>
              <a:ext cx="1175" cy="975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28" y="1"/>
                  </a:moveTo>
                  <a:cubicBezTo>
                    <a:pt x="23" y="1"/>
                    <a:pt x="16" y="8"/>
                    <a:pt x="16" y="8"/>
                  </a:cubicBezTo>
                  <a:lnTo>
                    <a:pt x="1" y="8"/>
                  </a:lnTo>
                  <a:cubicBezTo>
                    <a:pt x="1" y="8"/>
                    <a:pt x="1" y="23"/>
                    <a:pt x="1" y="23"/>
                  </a:cubicBezTo>
                  <a:cubicBezTo>
                    <a:pt x="1" y="23"/>
                    <a:pt x="1" y="39"/>
                    <a:pt x="1" y="39"/>
                  </a:cubicBezTo>
                  <a:lnTo>
                    <a:pt x="31" y="39"/>
                  </a:lnTo>
                  <a:cubicBezTo>
                    <a:pt x="31" y="39"/>
                    <a:pt x="31" y="23"/>
                    <a:pt x="47" y="23"/>
                  </a:cubicBezTo>
                  <a:cubicBezTo>
                    <a:pt x="47" y="23"/>
                    <a:pt x="47" y="8"/>
                    <a:pt x="47" y="8"/>
                  </a:cubicBezTo>
                  <a:lnTo>
                    <a:pt x="31" y="8"/>
                  </a:lnTo>
                  <a:cubicBezTo>
                    <a:pt x="31" y="3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402;p43"/>
            <p:cNvSpPr/>
            <p:nvPr/>
          </p:nvSpPr>
          <p:spPr>
            <a:xfrm>
              <a:off x="4421475" y="4919675"/>
              <a:ext cx="1950" cy="2350"/>
            </a:xfrm>
            <a:custGeom>
              <a:avLst/>
              <a:gdLst/>
              <a:ahLst/>
              <a:cxnLst/>
              <a:rect l="l" t="t" r="r" b="b"/>
              <a:pathLst>
                <a:path w="78" h="94" extrusionOk="0">
                  <a:moveTo>
                    <a:pt x="77" y="1"/>
                  </a:moveTo>
                  <a:cubicBezTo>
                    <a:pt x="62" y="1"/>
                    <a:pt x="46" y="1"/>
                    <a:pt x="46" y="16"/>
                  </a:cubicBezTo>
                  <a:lnTo>
                    <a:pt x="31" y="16"/>
                  </a:lnTo>
                  <a:cubicBezTo>
                    <a:pt x="15" y="32"/>
                    <a:pt x="0" y="32"/>
                    <a:pt x="0" y="47"/>
                  </a:cubicBezTo>
                  <a:cubicBezTo>
                    <a:pt x="0" y="62"/>
                    <a:pt x="0" y="62"/>
                    <a:pt x="0" y="78"/>
                  </a:cubicBezTo>
                  <a:cubicBezTo>
                    <a:pt x="15" y="78"/>
                    <a:pt x="15" y="78"/>
                    <a:pt x="15" y="93"/>
                  </a:cubicBezTo>
                  <a:lnTo>
                    <a:pt x="46" y="93"/>
                  </a:lnTo>
                  <a:cubicBezTo>
                    <a:pt x="62" y="78"/>
                    <a:pt x="46" y="78"/>
                    <a:pt x="62" y="62"/>
                  </a:cubicBezTo>
                  <a:cubicBezTo>
                    <a:pt x="62" y="62"/>
                    <a:pt x="62" y="47"/>
                    <a:pt x="62" y="47"/>
                  </a:cubicBezTo>
                  <a:lnTo>
                    <a:pt x="77" y="47"/>
                  </a:lnTo>
                  <a:cubicBezTo>
                    <a:pt x="77" y="32"/>
                    <a:pt x="77" y="32"/>
                    <a:pt x="77" y="16"/>
                  </a:cubicBezTo>
                  <a:cubicBezTo>
                    <a:pt x="77" y="16"/>
                    <a:pt x="77" y="16"/>
                    <a:pt x="77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403;p43"/>
            <p:cNvSpPr/>
            <p:nvPr/>
          </p:nvSpPr>
          <p:spPr>
            <a:xfrm>
              <a:off x="4484225" y="4878100"/>
              <a:ext cx="3500" cy="2325"/>
            </a:xfrm>
            <a:custGeom>
              <a:avLst/>
              <a:gdLst/>
              <a:ahLst/>
              <a:cxnLst/>
              <a:rect l="l" t="t" r="r" b="b"/>
              <a:pathLst>
                <a:path w="140" h="93" extrusionOk="0">
                  <a:moveTo>
                    <a:pt x="16" y="0"/>
                  </a:moveTo>
                  <a:cubicBezTo>
                    <a:pt x="16" y="16"/>
                    <a:pt x="1" y="16"/>
                    <a:pt x="1" y="46"/>
                  </a:cubicBezTo>
                  <a:cubicBezTo>
                    <a:pt x="16" y="46"/>
                    <a:pt x="31" y="46"/>
                    <a:pt x="47" y="62"/>
                  </a:cubicBezTo>
                  <a:cubicBezTo>
                    <a:pt x="78" y="62"/>
                    <a:pt x="62" y="77"/>
                    <a:pt x="78" y="93"/>
                  </a:cubicBezTo>
                  <a:cubicBezTo>
                    <a:pt x="93" y="93"/>
                    <a:pt x="108" y="93"/>
                    <a:pt x="124" y="77"/>
                  </a:cubicBezTo>
                  <a:cubicBezTo>
                    <a:pt x="139" y="77"/>
                    <a:pt x="124" y="62"/>
                    <a:pt x="139" y="46"/>
                  </a:cubicBezTo>
                  <a:cubicBezTo>
                    <a:pt x="139" y="31"/>
                    <a:pt x="139" y="0"/>
                    <a:pt x="139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404;p43"/>
            <p:cNvSpPr/>
            <p:nvPr/>
          </p:nvSpPr>
          <p:spPr>
            <a:xfrm>
              <a:off x="4483075" y="4866750"/>
              <a:ext cx="3875" cy="4875"/>
            </a:xfrm>
            <a:custGeom>
              <a:avLst/>
              <a:gdLst/>
              <a:ahLst/>
              <a:cxnLst/>
              <a:rect l="l" t="t" r="r" b="b"/>
              <a:pathLst>
                <a:path w="155" h="195" extrusionOk="0">
                  <a:moveTo>
                    <a:pt x="57" y="1"/>
                  </a:moveTo>
                  <a:cubicBezTo>
                    <a:pt x="52" y="1"/>
                    <a:pt x="41" y="8"/>
                    <a:pt x="31" y="8"/>
                  </a:cubicBezTo>
                  <a:cubicBezTo>
                    <a:pt x="0" y="54"/>
                    <a:pt x="31" y="85"/>
                    <a:pt x="62" y="115"/>
                  </a:cubicBezTo>
                  <a:cubicBezTo>
                    <a:pt x="76" y="143"/>
                    <a:pt x="53" y="195"/>
                    <a:pt x="80" y="195"/>
                  </a:cubicBezTo>
                  <a:cubicBezTo>
                    <a:pt x="84" y="195"/>
                    <a:pt x="88" y="194"/>
                    <a:pt x="93" y="192"/>
                  </a:cubicBezTo>
                  <a:cubicBezTo>
                    <a:pt x="124" y="162"/>
                    <a:pt x="154" y="131"/>
                    <a:pt x="124" y="100"/>
                  </a:cubicBezTo>
                  <a:cubicBezTo>
                    <a:pt x="93" y="69"/>
                    <a:pt x="108" y="23"/>
                    <a:pt x="62" y="8"/>
                  </a:cubicBezTo>
                  <a:cubicBezTo>
                    <a:pt x="62" y="2"/>
                    <a:pt x="60" y="1"/>
                    <a:pt x="57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405;p43"/>
            <p:cNvSpPr/>
            <p:nvPr/>
          </p:nvSpPr>
          <p:spPr>
            <a:xfrm>
              <a:off x="4490400" y="4864850"/>
              <a:ext cx="3100" cy="2625"/>
            </a:xfrm>
            <a:custGeom>
              <a:avLst/>
              <a:gdLst/>
              <a:ahLst/>
              <a:cxnLst/>
              <a:rect l="l" t="t" r="r" b="b"/>
              <a:pathLst>
                <a:path w="124" h="105" extrusionOk="0">
                  <a:moveTo>
                    <a:pt x="107" y="0"/>
                  </a:moveTo>
                  <a:cubicBezTo>
                    <a:pt x="91" y="0"/>
                    <a:pt x="73" y="11"/>
                    <a:pt x="62" y="22"/>
                  </a:cubicBezTo>
                  <a:cubicBezTo>
                    <a:pt x="62" y="37"/>
                    <a:pt x="46" y="53"/>
                    <a:pt x="46" y="53"/>
                  </a:cubicBezTo>
                  <a:cubicBezTo>
                    <a:pt x="0" y="53"/>
                    <a:pt x="15" y="99"/>
                    <a:pt x="46" y="99"/>
                  </a:cubicBezTo>
                  <a:cubicBezTo>
                    <a:pt x="50" y="103"/>
                    <a:pt x="56" y="105"/>
                    <a:pt x="61" y="105"/>
                  </a:cubicBezTo>
                  <a:cubicBezTo>
                    <a:pt x="77" y="105"/>
                    <a:pt x="97" y="91"/>
                    <a:pt x="108" y="68"/>
                  </a:cubicBezTo>
                  <a:cubicBezTo>
                    <a:pt x="123" y="53"/>
                    <a:pt x="123" y="37"/>
                    <a:pt x="123" y="7"/>
                  </a:cubicBezTo>
                  <a:cubicBezTo>
                    <a:pt x="119" y="2"/>
                    <a:pt x="113" y="0"/>
                    <a:pt x="10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406;p43"/>
            <p:cNvSpPr/>
            <p:nvPr/>
          </p:nvSpPr>
          <p:spPr>
            <a:xfrm>
              <a:off x="4496725" y="4849225"/>
              <a:ext cx="12950" cy="13500"/>
            </a:xfrm>
            <a:custGeom>
              <a:avLst/>
              <a:gdLst/>
              <a:ahLst/>
              <a:cxnLst/>
              <a:rect l="l" t="t" r="r" b="b"/>
              <a:pathLst>
                <a:path w="518" h="540" extrusionOk="0">
                  <a:moveTo>
                    <a:pt x="178" y="0"/>
                  </a:moveTo>
                  <a:lnTo>
                    <a:pt x="178" y="0"/>
                  </a:lnTo>
                  <a:cubicBezTo>
                    <a:pt x="117" y="31"/>
                    <a:pt x="55" y="62"/>
                    <a:pt x="24" y="108"/>
                  </a:cubicBezTo>
                  <a:cubicBezTo>
                    <a:pt x="40" y="154"/>
                    <a:pt x="40" y="200"/>
                    <a:pt x="9" y="231"/>
                  </a:cubicBezTo>
                  <a:cubicBezTo>
                    <a:pt x="1" y="264"/>
                    <a:pt x="19" y="279"/>
                    <a:pt x="40" y="279"/>
                  </a:cubicBezTo>
                  <a:cubicBezTo>
                    <a:pt x="58" y="279"/>
                    <a:pt x="79" y="268"/>
                    <a:pt x="86" y="246"/>
                  </a:cubicBezTo>
                  <a:cubicBezTo>
                    <a:pt x="95" y="242"/>
                    <a:pt x="101" y="240"/>
                    <a:pt x="107" y="240"/>
                  </a:cubicBezTo>
                  <a:cubicBezTo>
                    <a:pt x="139" y="240"/>
                    <a:pt x="115" y="310"/>
                    <a:pt x="101" y="324"/>
                  </a:cubicBezTo>
                  <a:cubicBezTo>
                    <a:pt x="86" y="370"/>
                    <a:pt x="40" y="416"/>
                    <a:pt x="86" y="462"/>
                  </a:cubicBezTo>
                  <a:cubicBezTo>
                    <a:pt x="109" y="474"/>
                    <a:pt x="150" y="503"/>
                    <a:pt x="182" y="503"/>
                  </a:cubicBezTo>
                  <a:cubicBezTo>
                    <a:pt x="193" y="503"/>
                    <a:pt x="202" y="500"/>
                    <a:pt x="209" y="493"/>
                  </a:cubicBezTo>
                  <a:cubicBezTo>
                    <a:pt x="211" y="491"/>
                    <a:pt x="212" y="490"/>
                    <a:pt x="213" y="490"/>
                  </a:cubicBezTo>
                  <a:lnTo>
                    <a:pt x="213" y="490"/>
                  </a:lnTo>
                  <a:cubicBezTo>
                    <a:pt x="219" y="490"/>
                    <a:pt x="199" y="539"/>
                    <a:pt x="240" y="539"/>
                  </a:cubicBezTo>
                  <a:cubicBezTo>
                    <a:pt x="248" y="535"/>
                    <a:pt x="257" y="534"/>
                    <a:pt x="267" y="534"/>
                  </a:cubicBezTo>
                  <a:cubicBezTo>
                    <a:pt x="277" y="534"/>
                    <a:pt x="286" y="535"/>
                    <a:pt x="294" y="535"/>
                  </a:cubicBezTo>
                  <a:cubicBezTo>
                    <a:pt x="309" y="535"/>
                    <a:pt x="317" y="531"/>
                    <a:pt x="302" y="508"/>
                  </a:cubicBezTo>
                  <a:cubicBezTo>
                    <a:pt x="311" y="494"/>
                    <a:pt x="320" y="488"/>
                    <a:pt x="327" y="488"/>
                  </a:cubicBezTo>
                  <a:cubicBezTo>
                    <a:pt x="342" y="488"/>
                    <a:pt x="353" y="513"/>
                    <a:pt x="363" y="524"/>
                  </a:cubicBezTo>
                  <a:cubicBezTo>
                    <a:pt x="379" y="508"/>
                    <a:pt x="394" y="493"/>
                    <a:pt x="394" y="478"/>
                  </a:cubicBezTo>
                  <a:cubicBezTo>
                    <a:pt x="409" y="462"/>
                    <a:pt x="409" y="431"/>
                    <a:pt x="425" y="416"/>
                  </a:cubicBezTo>
                  <a:cubicBezTo>
                    <a:pt x="379" y="370"/>
                    <a:pt x="440" y="324"/>
                    <a:pt x="471" y="293"/>
                  </a:cubicBezTo>
                  <a:cubicBezTo>
                    <a:pt x="502" y="262"/>
                    <a:pt x="517" y="216"/>
                    <a:pt x="456" y="216"/>
                  </a:cubicBezTo>
                  <a:cubicBezTo>
                    <a:pt x="409" y="200"/>
                    <a:pt x="394" y="139"/>
                    <a:pt x="332" y="139"/>
                  </a:cubicBezTo>
                  <a:cubicBezTo>
                    <a:pt x="322" y="135"/>
                    <a:pt x="311" y="134"/>
                    <a:pt x="299" y="134"/>
                  </a:cubicBezTo>
                  <a:cubicBezTo>
                    <a:pt x="278" y="134"/>
                    <a:pt x="254" y="138"/>
                    <a:pt x="230" y="138"/>
                  </a:cubicBezTo>
                  <a:cubicBezTo>
                    <a:pt x="208" y="138"/>
                    <a:pt x="186" y="135"/>
                    <a:pt x="163" y="123"/>
                  </a:cubicBezTo>
                  <a:cubicBezTo>
                    <a:pt x="148" y="92"/>
                    <a:pt x="178" y="46"/>
                    <a:pt x="178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407;p43"/>
            <p:cNvSpPr/>
            <p:nvPr/>
          </p:nvSpPr>
          <p:spPr>
            <a:xfrm>
              <a:off x="4503100" y="4848450"/>
              <a:ext cx="4250" cy="1950"/>
            </a:xfrm>
            <a:custGeom>
              <a:avLst/>
              <a:gdLst/>
              <a:ahLst/>
              <a:cxnLst/>
              <a:rect l="l" t="t" r="r" b="b"/>
              <a:pathLst>
                <a:path w="170" h="78" extrusionOk="0">
                  <a:moveTo>
                    <a:pt x="0" y="0"/>
                  </a:moveTo>
                  <a:cubicBezTo>
                    <a:pt x="0" y="31"/>
                    <a:pt x="0" y="46"/>
                    <a:pt x="16" y="62"/>
                  </a:cubicBezTo>
                  <a:cubicBezTo>
                    <a:pt x="31" y="77"/>
                    <a:pt x="47" y="77"/>
                    <a:pt x="77" y="77"/>
                  </a:cubicBezTo>
                  <a:cubicBezTo>
                    <a:pt x="93" y="62"/>
                    <a:pt x="124" y="46"/>
                    <a:pt x="154" y="31"/>
                  </a:cubicBezTo>
                  <a:cubicBezTo>
                    <a:pt x="154" y="31"/>
                    <a:pt x="170" y="16"/>
                    <a:pt x="170" y="16"/>
                  </a:cubicBezTo>
                  <a:cubicBezTo>
                    <a:pt x="170" y="11"/>
                    <a:pt x="170" y="9"/>
                    <a:pt x="169" y="9"/>
                  </a:cubicBezTo>
                  <a:cubicBezTo>
                    <a:pt x="168" y="9"/>
                    <a:pt x="165" y="16"/>
                    <a:pt x="154" y="16"/>
                  </a:cubicBezTo>
                  <a:cubicBezTo>
                    <a:pt x="139" y="16"/>
                    <a:pt x="124" y="16"/>
                    <a:pt x="108" y="31"/>
                  </a:cubicBezTo>
                  <a:cubicBezTo>
                    <a:pt x="100" y="23"/>
                    <a:pt x="89" y="20"/>
                    <a:pt x="77" y="20"/>
                  </a:cubicBezTo>
                  <a:cubicBezTo>
                    <a:pt x="66" y="20"/>
                    <a:pt x="54" y="23"/>
                    <a:pt x="47" y="31"/>
                  </a:cubicBezTo>
                  <a:cubicBezTo>
                    <a:pt x="31" y="31"/>
                    <a:pt x="31" y="16"/>
                    <a:pt x="16" y="16"/>
                  </a:cubicBezTo>
                  <a:cubicBezTo>
                    <a:pt x="1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408;p43"/>
            <p:cNvSpPr/>
            <p:nvPr/>
          </p:nvSpPr>
          <p:spPr>
            <a:xfrm>
              <a:off x="4502700" y="4844975"/>
              <a:ext cx="1950" cy="1575"/>
            </a:xfrm>
            <a:custGeom>
              <a:avLst/>
              <a:gdLst/>
              <a:ahLst/>
              <a:cxnLst/>
              <a:rect l="l" t="t" r="r" b="b"/>
              <a:pathLst>
                <a:path w="78" h="63" extrusionOk="0">
                  <a:moveTo>
                    <a:pt x="47" y="1"/>
                  </a:moveTo>
                  <a:cubicBezTo>
                    <a:pt x="32" y="1"/>
                    <a:pt x="32" y="1"/>
                    <a:pt x="32" y="16"/>
                  </a:cubicBezTo>
                  <a:cubicBezTo>
                    <a:pt x="16" y="16"/>
                    <a:pt x="1" y="16"/>
                    <a:pt x="1" y="31"/>
                  </a:cubicBezTo>
                  <a:cubicBezTo>
                    <a:pt x="1" y="47"/>
                    <a:pt x="1" y="62"/>
                    <a:pt x="16" y="62"/>
                  </a:cubicBezTo>
                  <a:cubicBezTo>
                    <a:pt x="32" y="62"/>
                    <a:pt x="47" y="62"/>
                    <a:pt x="47" y="47"/>
                  </a:cubicBezTo>
                  <a:cubicBezTo>
                    <a:pt x="63" y="47"/>
                    <a:pt x="63" y="47"/>
                    <a:pt x="63" y="31"/>
                  </a:cubicBezTo>
                  <a:cubicBezTo>
                    <a:pt x="63" y="16"/>
                    <a:pt x="78" y="16"/>
                    <a:pt x="78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409;p43"/>
            <p:cNvSpPr/>
            <p:nvPr/>
          </p:nvSpPr>
          <p:spPr>
            <a:xfrm>
              <a:off x="4522350" y="4850375"/>
              <a:ext cx="1575" cy="1950"/>
            </a:xfrm>
            <a:custGeom>
              <a:avLst/>
              <a:gdLst/>
              <a:ahLst/>
              <a:cxnLst/>
              <a:rect l="l" t="t" r="r" b="b"/>
              <a:pathLst>
                <a:path w="63" h="78" extrusionOk="0">
                  <a:moveTo>
                    <a:pt x="16" y="0"/>
                  </a:moveTo>
                  <a:cubicBezTo>
                    <a:pt x="16" y="0"/>
                    <a:pt x="0" y="0"/>
                    <a:pt x="0" y="16"/>
                  </a:cubicBezTo>
                  <a:cubicBezTo>
                    <a:pt x="0" y="16"/>
                    <a:pt x="0" y="16"/>
                    <a:pt x="0" y="31"/>
                  </a:cubicBezTo>
                  <a:cubicBezTo>
                    <a:pt x="0" y="31"/>
                    <a:pt x="0" y="46"/>
                    <a:pt x="0" y="46"/>
                  </a:cubicBezTo>
                  <a:cubicBezTo>
                    <a:pt x="0" y="62"/>
                    <a:pt x="0" y="62"/>
                    <a:pt x="0" y="77"/>
                  </a:cubicBezTo>
                  <a:lnTo>
                    <a:pt x="16" y="77"/>
                  </a:lnTo>
                  <a:cubicBezTo>
                    <a:pt x="16" y="77"/>
                    <a:pt x="31" y="62"/>
                    <a:pt x="31" y="62"/>
                  </a:cubicBezTo>
                  <a:cubicBezTo>
                    <a:pt x="47" y="62"/>
                    <a:pt x="47" y="46"/>
                    <a:pt x="47" y="46"/>
                  </a:cubicBezTo>
                  <a:cubicBezTo>
                    <a:pt x="47" y="46"/>
                    <a:pt x="62" y="31"/>
                    <a:pt x="62" y="31"/>
                  </a:cubicBezTo>
                  <a:cubicBezTo>
                    <a:pt x="62" y="16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410;p43"/>
            <p:cNvSpPr/>
            <p:nvPr/>
          </p:nvSpPr>
          <p:spPr>
            <a:xfrm>
              <a:off x="4505800" y="4859600"/>
              <a:ext cx="5400" cy="4825"/>
            </a:xfrm>
            <a:custGeom>
              <a:avLst/>
              <a:gdLst/>
              <a:ahLst/>
              <a:cxnLst/>
              <a:rect l="l" t="t" r="r" b="b"/>
              <a:pathLst>
                <a:path w="216" h="193" extrusionOk="0">
                  <a:moveTo>
                    <a:pt x="185" y="1"/>
                  </a:moveTo>
                  <a:cubicBezTo>
                    <a:pt x="170" y="1"/>
                    <a:pt x="154" y="32"/>
                    <a:pt x="170" y="47"/>
                  </a:cubicBezTo>
                  <a:cubicBezTo>
                    <a:pt x="154" y="78"/>
                    <a:pt x="123" y="93"/>
                    <a:pt x="108" y="93"/>
                  </a:cubicBezTo>
                  <a:cubicBezTo>
                    <a:pt x="77" y="109"/>
                    <a:pt x="62" y="124"/>
                    <a:pt x="31" y="140"/>
                  </a:cubicBezTo>
                  <a:cubicBezTo>
                    <a:pt x="16" y="140"/>
                    <a:pt x="0" y="170"/>
                    <a:pt x="16" y="186"/>
                  </a:cubicBezTo>
                  <a:cubicBezTo>
                    <a:pt x="21" y="191"/>
                    <a:pt x="26" y="193"/>
                    <a:pt x="31" y="193"/>
                  </a:cubicBezTo>
                  <a:cubicBezTo>
                    <a:pt x="41" y="193"/>
                    <a:pt x="52" y="186"/>
                    <a:pt x="62" y="186"/>
                  </a:cubicBezTo>
                  <a:cubicBezTo>
                    <a:pt x="93" y="186"/>
                    <a:pt x="123" y="170"/>
                    <a:pt x="139" y="140"/>
                  </a:cubicBezTo>
                  <a:cubicBezTo>
                    <a:pt x="154" y="124"/>
                    <a:pt x="170" y="109"/>
                    <a:pt x="185" y="109"/>
                  </a:cubicBezTo>
                  <a:cubicBezTo>
                    <a:pt x="216" y="93"/>
                    <a:pt x="216" y="63"/>
                    <a:pt x="200" y="47"/>
                  </a:cubicBezTo>
                  <a:cubicBezTo>
                    <a:pt x="200" y="32"/>
                    <a:pt x="216" y="16"/>
                    <a:pt x="200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411;p43"/>
            <p:cNvSpPr/>
            <p:nvPr/>
          </p:nvSpPr>
          <p:spPr>
            <a:xfrm>
              <a:off x="4516575" y="4838825"/>
              <a:ext cx="6950" cy="5025"/>
            </a:xfrm>
            <a:custGeom>
              <a:avLst/>
              <a:gdLst/>
              <a:ahLst/>
              <a:cxnLst/>
              <a:rect l="l" t="t" r="r" b="b"/>
              <a:pathLst>
                <a:path w="278" h="201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7" y="16"/>
                    <a:pt x="47" y="31"/>
                    <a:pt x="31" y="46"/>
                  </a:cubicBezTo>
                  <a:cubicBezTo>
                    <a:pt x="0" y="46"/>
                    <a:pt x="16" y="77"/>
                    <a:pt x="0" y="93"/>
                  </a:cubicBezTo>
                  <a:cubicBezTo>
                    <a:pt x="0" y="108"/>
                    <a:pt x="16" y="123"/>
                    <a:pt x="16" y="123"/>
                  </a:cubicBezTo>
                  <a:cubicBezTo>
                    <a:pt x="31" y="139"/>
                    <a:pt x="47" y="139"/>
                    <a:pt x="62" y="139"/>
                  </a:cubicBezTo>
                  <a:cubicBezTo>
                    <a:pt x="77" y="139"/>
                    <a:pt x="93" y="139"/>
                    <a:pt x="93" y="154"/>
                  </a:cubicBezTo>
                  <a:cubicBezTo>
                    <a:pt x="124" y="154"/>
                    <a:pt x="124" y="170"/>
                    <a:pt x="124" y="185"/>
                  </a:cubicBezTo>
                  <a:cubicBezTo>
                    <a:pt x="139" y="200"/>
                    <a:pt x="154" y="200"/>
                    <a:pt x="170" y="200"/>
                  </a:cubicBezTo>
                  <a:cubicBezTo>
                    <a:pt x="185" y="185"/>
                    <a:pt x="170" y="170"/>
                    <a:pt x="185" y="170"/>
                  </a:cubicBezTo>
                  <a:cubicBezTo>
                    <a:pt x="185" y="154"/>
                    <a:pt x="185" y="139"/>
                    <a:pt x="185" y="139"/>
                  </a:cubicBezTo>
                  <a:cubicBezTo>
                    <a:pt x="185" y="123"/>
                    <a:pt x="201" y="108"/>
                    <a:pt x="216" y="108"/>
                  </a:cubicBezTo>
                  <a:cubicBezTo>
                    <a:pt x="231" y="93"/>
                    <a:pt x="247" y="93"/>
                    <a:pt x="262" y="77"/>
                  </a:cubicBezTo>
                  <a:cubicBezTo>
                    <a:pt x="262" y="77"/>
                    <a:pt x="278" y="62"/>
                    <a:pt x="278" y="46"/>
                  </a:cubicBezTo>
                  <a:lnTo>
                    <a:pt x="201" y="46"/>
                  </a:lnTo>
                  <a:cubicBezTo>
                    <a:pt x="185" y="46"/>
                    <a:pt x="185" y="31"/>
                    <a:pt x="170" y="16"/>
                  </a:cubicBezTo>
                  <a:lnTo>
                    <a:pt x="93" y="16"/>
                  </a:lnTo>
                  <a:cubicBezTo>
                    <a:pt x="89" y="16"/>
                    <a:pt x="85" y="17"/>
                    <a:pt x="82" y="18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412;p43"/>
            <p:cNvSpPr/>
            <p:nvPr/>
          </p:nvSpPr>
          <p:spPr>
            <a:xfrm>
              <a:off x="4513500" y="4832275"/>
              <a:ext cx="11175" cy="7250"/>
            </a:xfrm>
            <a:custGeom>
              <a:avLst/>
              <a:gdLst/>
              <a:ahLst/>
              <a:cxnLst/>
              <a:rect l="l" t="t" r="r" b="b"/>
              <a:pathLst>
                <a:path w="447" h="290" extrusionOk="0">
                  <a:moveTo>
                    <a:pt x="262" y="0"/>
                  </a:moveTo>
                  <a:cubicBezTo>
                    <a:pt x="247" y="0"/>
                    <a:pt x="231" y="0"/>
                    <a:pt x="216" y="16"/>
                  </a:cubicBezTo>
                  <a:cubicBezTo>
                    <a:pt x="200" y="31"/>
                    <a:pt x="185" y="47"/>
                    <a:pt x="170" y="62"/>
                  </a:cubicBezTo>
                  <a:cubicBezTo>
                    <a:pt x="139" y="77"/>
                    <a:pt x="123" y="93"/>
                    <a:pt x="108" y="108"/>
                  </a:cubicBezTo>
                  <a:cubicBezTo>
                    <a:pt x="93" y="124"/>
                    <a:pt x="77" y="124"/>
                    <a:pt x="62" y="139"/>
                  </a:cubicBezTo>
                  <a:cubicBezTo>
                    <a:pt x="46" y="154"/>
                    <a:pt x="31" y="154"/>
                    <a:pt x="16" y="170"/>
                  </a:cubicBezTo>
                  <a:cubicBezTo>
                    <a:pt x="16" y="185"/>
                    <a:pt x="0" y="201"/>
                    <a:pt x="0" y="231"/>
                  </a:cubicBezTo>
                  <a:cubicBezTo>
                    <a:pt x="0" y="247"/>
                    <a:pt x="16" y="262"/>
                    <a:pt x="31" y="278"/>
                  </a:cubicBezTo>
                  <a:cubicBezTo>
                    <a:pt x="39" y="285"/>
                    <a:pt x="50" y="289"/>
                    <a:pt x="62" y="289"/>
                  </a:cubicBezTo>
                  <a:cubicBezTo>
                    <a:pt x="73" y="289"/>
                    <a:pt x="85" y="285"/>
                    <a:pt x="93" y="278"/>
                  </a:cubicBezTo>
                  <a:cubicBezTo>
                    <a:pt x="139" y="247"/>
                    <a:pt x="185" y="201"/>
                    <a:pt x="216" y="170"/>
                  </a:cubicBezTo>
                  <a:cubicBezTo>
                    <a:pt x="247" y="154"/>
                    <a:pt x="262" y="154"/>
                    <a:pt x="293" y="154"/>
                  </a:cubicBezTo>
                  <a:cubicBezTo>
                    <a:pt x="308" y="154"/>
                    <a:pt x="339" y="154"/>
                    <a:pt x="354" y="170"/>
                  </a:cubicBezTo>
                  <a:cubicBezTo>
                    <a:pt x="370" y="185"/>
                    <a:pt x="385" y="201"/>
                    <a:pt x="401" y="201"/>
                  </a:cubicBezTo>
                  <a:cubicBezTo>
                    <a:pt x="416" y="201"/>
                    <a:pt x="431" y="185"/>
                    <a:pt x="431" y="154"/>
                  </a:cubicBezTo>
                  <a:cubicBezTo>
                    <a:pt x="431" y="124"/>
                    <a:pt x="431" y="93"/>
                    <a:pt x="431" y="47"/>
                  </a:cubicBezTo>
                  <a:cubicBezTo>
                    <a:pt x="431" y="31"/>
                    <a:pt x="447" y="0"/>
                    <a:pt x="416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413;p43"/>
            <p:cNvSpPr/>
            <p:nvPr/>
          </p:nvSpPr>
          <p:spPr>
            <a:xfrm>
              <a:off x="4509650" y="4829950"/>
              <a:ext cx="6950" cy="3500"/>
            </a:xfrm>
            <a:custGeom>
              <a:avLst/>
              <a:gdLst/>
              <a:ahLst/>
              <a:cxnLst/>
              <a:rect l="l" t="t" r="r" b="b"/>
              <a:pathLst>
                <a:path w="278" h="140" extrusionOk="0">
                  <a:moveTo>
                    <a:pt x="77" y="1"/>
                  </a:moveTo>
                  <a:cubicBezTo>
                    <a:pt x="62" y="16"/>
                    <a:pt x="46" y="16"/>
                    <a:pt x="31" y="16"/>
                  </a:cubicBezTo>
                  <a:cubicBezTo>
                    <a:pt x="16" y="32"/>
                    <a:pt x="16" y="47"/>
                    <a:pt x="0" y="47"/>
                  </a:cubicBezTo>
                  <a:cubicBezTo>
                    <a:pt x="0" y="63"/>
                    <a:pt x="0" y="78"/>
                    <a:pt x="16" y="78"/>
                  </a:cubicBezTo>
                  <a:cubicBezTo>
                    <a:pt x="16" y="93"/>
                    <a:pt x="31" y="109"/>
                    <a:pt x="62" y="109"/>
                  </a:cubicBezTo>
                  <a:cubicBezTo>
                    <a:pt x="93" y="124"/>
                    <a:pt x="123" y="124"/>
                    <a:pt x="154" y="140"/>
                  </a:cubicBezTo>
                  <a:lnTo>
                    <a:pt x="216" y="140"/>
                  </a:lnTo>
                  <a:cubicBezTo>
                    <a:pt x="216" y="140"/>
                    <a:pt x="216" y="124"/>
                    <a:pt x="231" y="109"/>
                  </a:cubicBezTo>
                  <a:cubicBezTo>
                    <a:pt x="247" y="93"/>
                    <a:pt x="262" y="78"/>
                    <a:pt x="262" y="47"/>
                  </a:cubicBezTo>
                  <a:cubicBezTo>
                    <a:pt x="277" y="32"/>
                    <a:pt x="277" y="32"/>
                    <a:pt x="277" y="16"/>
                  </a:cubicBezTo>
                  <a:cubicBezTo>
                    <a:pt x="262" y="1"/>
                    <a:pt x="247" y="1"/>
                    <a:pt x="247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414;p43"/>
            <p:cNvSpPr/>
            <p:nvPr/>
          </p:nvSpPr>
          <p:spPr>
            <a:xfrm>
              <a:off x="4510025" y="4835350"/>
              <a:ext cx="1575" cy="1950"/>
            </a:xfrm>
            <a:custGeom>
              <a:avLst/>
              <a:gdLst/>
              <a:ahLst/>
              <a:cxnLst/>
              <a:rect l="l" t="t" r="r" b="b"/>
              <a:pathLst>
                <a:path w="63" h="78" extrusionOk="0">
                  <a:moveTo>
                    <a:pt x="16" y="1"/>
                  </a:moveTo>
                  <a:cubicBezTo>
                    <a:pt x="16" y="16"/>
                    <a:pt x="16" y="31"/>
                    <a:pt x="1" y="62"/>
                  </a:cubicBezTo>
                  <a:cubicBezTo>
                    <a:pt x="16" y="62"/>
                    <a:pt x="16" y="78"/>
                    <a:pt x="31" y="78"/>
                  </a:cubicBezTo>
                  <a:lnTo>
                    <a:pt x="62" y="78"/>
                  </a:lnTo>
                  <a:cubicBezTo>
                    <a:pt x="62" y="62"/>
                    <a:pt x="62" y="47"/>
                    <a:pt x="62" y="31"/>
                  </a:cubicBezTo>
                  <a:cubicBezTo>
                    <a:pt x="62" y="31"/>
                    <a:pt x="62" y="16"/>
                    <a:pt x="62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415;p43"/>
            <p:cNvSpPr/>
            <p:nvPr/>
          </p:nvSpPr>
          <p:spPr>
            <a:xfrm>
              <a:off x="4481925" y="4809400"/>
              <a:ext cx="16200" cy="8650"/>
            </a:xfrm>
            <a:custGeom>
              <a:avLst/>
              <a:gdLst/>
              <a:ahLst/>
              <a:cxnLst/>
              <a:rect l="l" t="t" r="r" b="b"/>
              <a:pathLst>
                <a:path w="648" h="346" extrusionOk="0">
                  <a:moveTo>
                    <a:pt x="587" y="0"/>
                  </a:moveTo>
                  <a:cubicBezTo>
                    <a:pt x="580" y="0"/>
                    <a:pt x="575" y="2"/>
                    <a:pt x="570" y="7"/>
                  </a:cubicBezTo>
                  <a:cubicBezTo>
                    <a:pt x="539" y="7"/>
                    <a:pt x="539" y="37"/>
                    <a:pt x="539" y="53"/>
                  </a:cubicBezTo>
                  <a:cubicBezTo>
                    <a:pt x="535" y="57"/>
                    <a:pt x="529" y="59"/>
                    <a:pt x="523" y="59"/>
                  </a:cubicBezTo>
                  <a:cubicBezTo>
                    <a:pt x="507" y="59"/>
                    <a:pt x="489" y="48"/>
                    <a:pt x="478" y="37"/>
                  </a:cubicBezTo>
                  <a:cubicBezTo>
                    <a:pt x="478" y="22"/>
                    <a:pt x="447" y="22"/>
                    <a:pt x="431" y="22"/>
                  </a:cubicBezTo>
                  <a:cubicBezTo>
                    <a:pt x="401" y="37"/>
                    <a:pt x="370" y="53"/>
                    <a:pt x="324" y="68"/>
                  </a:cubicBezTo>
                  <a:cubicBezTo>
                    <a:pt x="324" y="84"/>
                    <a:pt x="308" y="84"/>
                    <a:pt x="293" y="84"/>
                  </a:cubicBezTo>
                  <a:cubicBezTo>
                    <a:pt x="262" y="84"/>
                    <a:pt x="262" y="130"/>
                    <a:pt x="231" y="130"/>
                  </a:cubicBezTo>
                  <a:cubicBezTo>
                    <a:pt x="200" y="130"/>
                    <a:pt x="170" y="130"/>
                    <a:pt x="154" y="114"/>
                  </a:cubicBezTo>
                  <a:cubicBezTo>
                    <a:pt x="154" y="99"/>
                    <a:pt x="139" y="99"/>
                    <a:pt x="123" y="84"/>
                  </a:cubicBezTo>
                  <a:cubicBezTo>
                    <a:pt x="123" y="84"/>
                    <a:pt x="123" y="84"/>
                    <a:pt x="108" y="99"/>
                  </a:cubicBezTo>
                  <a:cubicBezTo>
                    <a:pt x="108" y="114"/>
                    <a:pt x="108" y="145"/>
                    <a:pt x="108" y="176"/>
                  </a:cubicBezTo>
                  <a:cubicBezTo>
                    <a:pt x="93" y="191"/>
                    <a:pt x="93" y="207"/>
                    <a:pt x="77" y="222"/>
                  </a:cubicBezTo>
                  <a:cubicBezTo>
                    <a:pt x="62" y="238"/>
                    <a:pt x="46" y="238"/>
                    <a:pt x="31" y="253"/>
                  </a:cubicBezTo>
                  <a:cubicBezTo>
                    <a:pt x="16" y="268"/>
                    <a:pt x="0" y="284"/>
                    <a:pt x="16" y="315"/>
                  </a:cubicBezTo>
                  <a:cubicBezTo>
                    <a:pt x="31" y="330"/>
                    <a:pt x="46" y="345"/>
                    <a:pt x="77" y="345"/>
                  </a:cubicBezTo>
                  <a:cubicBezTo>
                    <a:pt x="108" y="330"/>
                    <a:pt x="139" y="330"/>
                    <a:pt x="154" y="315"/>
                  </a:cubicBezTo>
                  <a:cubicBezTo>
                    <a:pt x="185" y="299"/>
                    <a:pt x="200" y="284"/>
                    <a:pt x="200" y="268"/>
                  </a:cubicBezTo>
                  <a:cubicBezTo>
                    <a:pt x="216" y="253"/>
                    <a:pt x="231" y="222"/>
                    <a:pt x="247" y="207"/>
                  </a:cubicBezTo>
                  <a:cubicBezTo>
                    <a:pt x="247" y="191"/>
                    <a:pt x="262" y="191"/>
                    <a:pt x="277" y="191"/>
                  </a:cubicBezTo>
                  <a:cubicBezTo>
                    <a:pt x="277" y="207"/>
                    <a:pt x="293" y="207"/>
                    <a:pt x="293" y="222"/>
                  </a:cubicBezTo>
                  <a:cubicBezTo>
                    <a:pt x="293" y="238"/>
                    <a:pt x="293" y="268"/>
                    <a:pt x="308" y="299"/>
                  </a:cubicBezTo>
                  <a:cubicBezTo>
                    <a:pt x="308" y="299"/>
                    <a:pt x="308" y="306"/>
                    <a:pt x="313" y="306"/>
                  </a:cubicBezTo>
                  <a:cubicBezTo>
                    <a:pt x="315" y="306"/>
                    <a:pt x="319" y="304"/>
                    <a:pt x="324" y="299"/>
                  </a:cubicBezTo>
                  <a:cubicBezTo>
                    <a:pt x="339" y="299"/>
                    <a:pt x="354" y="299"/>
                    <a:pt x="370" y="284"/>
                  </a:cubicBezTo>
                  <a:cubicBezTo>
                    <a:pt x="385" y="268"/>
                    <a:pt x="416" y="253"/>
                    <a:pt x="431" y="222"/>
                  </a:cubicBezTo>
                  <a:cubicBezTo>
                    <a:pt x="431" y="207"/>
                    <a:pt x="431" y="191"/>
                    <a:pt x="431" y="176"/>
                  </a:cubicBezTo>
                  <a:cubicBezTo>
                    <a:pt x="447" y="161"/>
                    <a:pt x="478" y="161"/>
                    <a:pt x="508" y="161"/>
                  </a:cubicBezTo>
                  <a:cubicBezTo>
                    <a:pt x="524" y="161"/>
                    <a:pt x="539" y="161"/>
                    <a:pt x="555" y="145"/>
                  </a:cubicBezTo>
                  <a:cubicBezTo>
                    <a:pt x="570" y="130"/>
                    <a:pt x="586" y="99"/>
                    <a:pt x="616" y="84"/>
                  </a:cubicBezTo>
                  <a:cubicBezTo>
                    <a:pt x="632" y="84"/>
                    <a:pt x="647" y="53"/>
                    <a:pt x="632" y="22"/>
                  </a:cubicBezTo>
                  <a:cubicBezTo>
                    <a:pt x="621" y="11"/>
                    <a:pt x="602" y="0"/>
                    <a:pt x="58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416;p43"/>
            <p:cNvSpPr/>
            <p:nvPr/>
          </p:nvSpPr>
          <p:spPr>
            <a:xfrm>
              <a:off x="4479600" y="4818800"/>
              <a:ext cx="4650" cy="3100"/>
            </a:xfrm>
            <a:custGeom>
              <a:avLst/>
              <a:gdLst/>
              <a:ahLst/>
              <a:cxnLst/>
              <a:rect l="l" t="t" r="r" b="b"/>
              <a:pathLst>
                <a:path w="186" h="124" extrusionOk="0">
                  <a:moveTo>
                    <a:pt x="47" y="0"/>
                  </a:moveTo>
                  <a:cubicBezTo>
                    <a:pt x="47" y="0"/>
                    <a:pt x="32" y="16"/>
                    <a:pt x="32" y="16"/>
                  </a:cubicBezTo>
                  <a:cubicBezTo>
                    <a:pt x="16" y="31"/>
                    <a:pt x="16" y="46"/>
                    <a:pt x="1" y="46"/>
                  </a:cubicBezTo>
                  <a:cubicBezTo>
                    <a:pt x="1" y="62"/>
                    <a:pt x="1" y="62"/>
                    <a:pt x="1" y="77"/>
                  </a:cubicBezTo>
                  <a:cubicBezTo>
                    <a:pt x="1" y="93"/>
                    <a:pt x="16" y="108"/>
                    <a:pt x="16" y="108"/>
                  </a:cubicBezTo>
                  <a:cubicBezTo>
                    <a:pt x="32" y="108"/>
                    <a:pt x="32" y="123"/>
                    <a:pt x="47" y="123"/>
                  </a:cubicBezTo>
                  <a:cubicBezTo>
                    <a:pt x="62" y="108"/>
                    <a:pt x="78" y="108"/>
                    <a:pt x="93" y="108"/>
                  </a:cubicBezTo>
                  <a:cubicBezTo>
                    <a:pt x="109" y="93"/>
                    <a:pt x="109" y="93"/>
                    <a:pt x="124" y="93"/>
                  </a:cubicBezTo>
                  <a:cubicBezTo>
                    <a:pt x="139" y="77"/>
                    <a:pt x="139" y="77"/>
                    <a:pt x="155" y="62"/>
                  </a:cubicBezTo>
                  <a:lnTo>
                    <a:pt x="186" y="62"/>
                  </a:lnTo>
                  <a:cubicBezTo>
                    <a:pt x="170" y="46"/>
                    <a:pt x="155" y="46"/>
                    <a:pt x="139" y="31"/>
                  </a:cubicBezTo>
                  <a:lnTo>
                    <a:pt x="109" y="31"/>
                  </a:lnTo>
                  <a:cubicBezTo>
                    <a:pt x="93" y="16"/>
                    <a:pt x="93" y="16"/>
                    <a:pt x="78" y="16"/>
                  </a:cubicBezTo>
                  <a:cubicBezTo>
                    <a:pt x="62" y="0"/>
                    <a:pt x="62" y="0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417;p43"/>
            <p:cNvSpPr/>
            <p:nvPr/>
          </p:nvSpPr>
          <p:spPr>
            <a:xfrm>
              <a:off x="4474975" y="4821875"/>
              <a:ext cx="3875" cy="3100"/>
            </a:xfrm>
            <a:custGeom>
              <a:avLst/>
              <a:gdLst/>
              <a:ahLst/>
              <a:cxnLst/>
              <a:rect l="l" t="t" r="r" b="b"/>
              <a:pathLst>
                <a:path w="155" h="124" extrusionOk="0">
                  <a:moveTo>
                    <a:pt x="63" y="0"/>
                  </a:moveTo>
                  <a:cubicBezTo>
                    <a:pt x="47" y="0"/>
                    <a:pt x="32" y="0"/>
                    <a:pt x="32" y="16"/>
                  </a:cubicBezTo>
                  <a:cubicBezTo>
                    <a:pt x="16" y="16"/>
                    <a:pt x="16" y="16"/>
                    <a:pt x="16" y="31"/>
                  </a:cubicBezTo>
                  <a:cubicBezTo>
                    <a:pt x="1" y="31"/>
                    <a:pt x="1" y="62"/>
                    <a:pt x="1" y="77"/>
                  </a:cubicBezTo>
                  <a:cubicBezTo>
                    <a:pt x="16" y="77"/>
                    <a:pt x="16" y="93"/>
                    <a:pt x="16" y="93"/>
                  </a:cubicBezTo>
                  <a:cubicBezTo>
                    <a:pt x="32" y="108"/>
                    <a:pt x="47" y="108"/>
                    <a:pt x="47" y="108"/>
                  </a:cubicBezTo>
                  <a:cubicBezTo>
                    <a:pt x="63" y="124"/>
                    <a:pt x="78" y="124"/>
                    <a:pt x="109" y="124"/>
                  </a:cubicBezTo>
                  <a:lnTo>
                    <a:pt x="140" y="124"/>
                  </a:lnTo>
                  <a:cubicBezTo>
                    <a:pt x="155" y="124"/>
                    <a:pt x="155" y="108"/>
                    <a:pt x="155" y="93"/>
                  </a:cubicBezTo>
                  <a:cubicBezTo>
                    <a:pt x="155" y="93"/>
                    <a:pt x="155" y="77"/>
                    <a:pt x="155" y="62"/>
                  </a:cubicBezTo>
                  <a:cubicBezTo>
                    <a:pt x="155" y="47"/>
                    <a:pt x="140" y="47"/>
                    <a:pt x="124" y="31"/>
                  </a:cubicBezTo>
                  <a:cubicBezTo>
                    <a:pt x="109" y="31"/>
                    <a:pt x="109" y="31"/>
                    <a:pt x="93" y="16"/>
                  </a:cubicBezTo>
                  <a:cubicBezTo>
                    <a:pt x="93" y="16"/>
                    <a:pt x="78" y="0"/>
                    <a:pt x="63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418;p43"/>
            <p:cNvSpPr/>
            <p:nvPr/>
          </p:nvSpPr>
          <p:spPr>
            <a:xfrm>
              <a:off x="4472675" y="4824025"/>
              <a:ext cx="3100" cy="6250"/>
            </a:xfrm>
            <a:custGeom>
              <a:avLst/>
              <a:gdLst/>
              <a:ahLst/>
              <a:cxnLst/>
              <a:rect l="l" t="t" r="r" b="b"/>
              <a:pathLst>
                <a:path w="124" h="250" extrusionOk="0">
                  <a:moveTo>
                    <a:pt x="47" y="0"/>
                  </a:moveTo>
                  <a:cubicBezTo>
                    <a:pt x="42" y="0"/>
                    <a:pt x="36" y="2"/>
                    <a:pt x="31" y="7"/>
                  </a:cubicBezTo>
                  <a:cubicBezTo>
                    <a:pt x="16" y="22"/>
                    <a:pt x="1" y="22"/>
                    <a:pt x="1" y="38"/>
                  </a:cubicBezTo>
                  <a:cubicBezTo>
                    <a:pt x="1" y="69"/>
                    <a:pt x="1" y="84"/>
                    <a:pt x="1" y="99"/>
                  </a:cubicBezTo>
                  <a:cubicBezTo>
                    <a:pt x="1" y="115"/>
                    <a:pt x="1" y="146"/>
                    <a:pt x="16" y="161"/>
                  </a:cubicBezTo>
                  <a:cubicBezTo>
                    <a:pt x="16" y="176"/>
                    <a:pt x="31" y="192"/>
                    <a:pt x="31" y="207"/>
                  </a:cubicBezTo>
                  <a:cubicBezTo>
                    <a:pt x="31" y="223"/>
                    <a:pt x="31" y="238"/>
                    <a:pt x="47" y="238"/>
                  </a:cubicBezTo>
                  <a:cubicBezTo>
                    <a:pt x="54" y="246"/>
                    <a:pt x="62" y="249"/>
                    <a:pt x="68" y="249"/>
                  </a:cubicBezTo>
                  <a:cubicBezTo>
                    <a:pt x="74" y="249"/>
                    <a:pt x="78" y="246"/>
                    <a:pt x="78" y="238"/>
                  </a:cubicBezTo>
                  <a:cubicBezTo>
                    <a:pt x="78" y="223"/>
                    <a:pt x="93" y="207"/>
                    <a:pt x="78" y="192"/>
                  </a:cubicBezTo>
                  <a:cubicBezTo>
                    <a:pt x="78" y="176"/>
                    <a:pt x="78" y="161"/>
                    <a:pt x="93" y="146"/>
                  </a:cubicBezTo>
                  <a:cubicBezTo>
                    <a:pt x="93" y="130"/>
                    <a:pt x="108" y="115"/>
                    <a:pt x="108" y="99"/>
                  </a:cubicBezTo>
                  <a:cubicBezTo>
                    <a:pt x="124" y="84"/>
                    <a:pt x="124" y="69"/>
                    <a:pt x="108" y="53"/>
                  </a:cubicBezTo>
                  <a:cubicBezTo>
                    <a:pt x="108" y="38"/>
                    <a:pt x="93" y="22"/>
                    <a:pt x="78" y="7"/>
                  </a:cubicBezTo>
                  <a:cubicBezTo>
                    <a:pt x="67" y="7"/>
                    <a:pt x="57" y="0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419;p43"/>
            <p:cNvSpPr/>
            <p:nvPr/>
          </p:nvSpPr>
          <p:spPr>
            <a:xfrm>
              <a:off x="4461500" y="4826875"/>
              <a:ext cx="11200" cy="4650"/>
            </a:xfrm>
            <a:custGeom>
              <a:avLst/>
              <a:gdLst/>
              <a:ahLst/>
              <a:cxnLst/>
              <a:rect l="l" t="t" r="r" b="b"/>
              <a:pathLst>
                <a:path w="448" h="186" extrusionOk="0">
                  <a:moveTo>
                    <a:pt x="309" y="1"/>
                  </a:moveTo>
                  <a:cubicBezTo>
                    <a:pt x="309" y="1"/>
                    <a:pt x="278" y="16"/>
                    <a:pt x="278" y="16"/>
                  </a:cubicBezTo>
                  <a:lnTo>
                    <a:pt x="217" y="62"/>
                  </a:lnTo>
                  <a:cubicBezTo>
                    <a:pt x="217" y="62"/>
                    <a:pt x="201" y="47"/>
                    <a:pt x="186" y="47"/>
                  </a:cubicBezTo>
                  <a:cubicBezTo>
                    <a:pt x="186" y="47"/>
                    <a:pt x="140" y="32"/>
                    <a:pt x="140" y="32"/>
                  </a:cubicBezTo>
                  <a:cubicBezTo>
                    <a:pt x="129" y="32"/>
                    <a:pt x="119" y="25"/>
                    <a:pt x="104" y="25"/>
                  </a:cubicBezTo>
                  <a:cubicBezTo>
                    <a:pt x="97" y="25"/>
                    <a:pt x="88" y="26"/>
                    <a:pt x="78" y="32"/>
                  </a:cubicBezTo>
                  <a:cubicBezTo>
                    <a:pt x="47" y="47"/>
                    <a:pt x="16" y="62"/>
                    <a:pt x="16" y="62"/>
                  </a:cubicBezTo>
                  <a:lnTo>
                    <a:pt x="1" y="93"/>
                  </a:lnTo>
                  <a:lnTo>
                    <a:pt x="16" y="139"/>
                  </a:lnTo>
                  <a:lnTo>
                    <a:pt x="32" y="155"/>
                  </a:lnTo>
                  <a:lnTo>
                    <a:pt x="109" y="170"/>
                  </a:lnTo>
                  <a:cubicBezTo>
                    <a:pt x="109" y="170"/>
                    <a:pt x="124" y="170"/>
                    <a:pt x="140" y="155"/>
                  </a:cubicBezTo>
                  <a:cubicBezTo>
                    <a:pt x="140" y="155"/>
                    <a:pt x="155" y="155"/>
                    <a:pt x="170" y="139"/>
                  </a:cubicBezTo>
                  <a:cubicBezTo>
                    <a:pt x="170" y="124"/>
                    <a:pt x="201" y="124"/>
                    <a:pt x="201" y="124"/>
                  </a:cubicBezTo>
                  <a:lnTo>
                    <a:pt x="263" y="124"/>
                  </a:lnTo>
                  <a:cubicBezTo>
                    <a:pt x="263" y="124"/>
                    <a:pt x="294" y="139"/>
                    <a:pt x="294" y="155"/>
                  </a:cubicBezTo>
                  <a:cubicBezTo>
                    <a:pt x="309" y="155"/>
                    <a:pt x="309" y="170"/>
                    <a:pt x="324" y="170"/>
                  </a:cubicBezTo>
                  <a:cubicBezTo>
                    <a:pt x="340" y="186"/>
                    <a:pt x="355" y="186"/>
                    <a:pt x="355" y="186"/>
                  </a:cubicBezTo>
                  <a:lnTo>
                    <a:pt x="401" y="186"/>
                  </a:lnTo>
                  <a:cubicBezTo>
                    <a:pt x="417" y="186"/>
                    <a:pt x="417" y="170"/>
                    <a:pt x="432" y="170"/>
                  </a:cubicBezTo>
                  <a:cubicBezTo>
                    <a:pt x="448" y="155"/>
                    <a:pt x="432" y="155"/>
                    <a:pt x="448" y="139"/>
                  </a:cubicBezTo>
                  <a:cubicBezTo>
                    <a:pt x="448" y="124"/>
                    <a:pt x="448" y="124"/>
                    <a:pt x="448" y="124"/>
                  </a:cubicBezTo>
                  <a:lnTo>
                    <a:pt x="432" y="93"/>
                  </a:lnTo>
                  <a:cubicBezTo>
                    <a:pt x="432" y="93"/>
                    <a:pt x="432" y="62"/>
                    <a:pt x="432" y="62"/>
                  </a:cubicBezTo>
                  <a:cubicBezTo>
                    <a:pt x="432" y="47"/>
                    <a:pt x="417" y="47"/>
                    <a:pt x="417" y="47"/>
                  </a:cubicBezTo>
                  <a:lnTo>
                    <a:pt x="401" y="16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420;p43"/>
            <p:cNvSpPr/>
            <p:nvPr/>
          </p:nvSpPr>
          <p:spPr>
            <a:xfrm>
              <a:off x="4456500" y="4832650"/>
              <a:ext cx="3875" cy="3500"/>
            </a:xfrm>
            <a:custGeom>
              <a:avLst/>
              <a:gdLst/>
              <a:ahLst/>
              <a:cxnLst/>
              <a:rect l="l" t="t" r="r" b="b"/>
              <a:pathLst>
                <a:path w="155" h="140" extrusionOk="0">
                  <a:moveTo>
                    <a:pt x="62" y="1"/>
                  </a:moveTo>
                  <a:cubicBezTo>
                    <a:pt x="47" y="1"/>
                    <a:pt x="16" y="1"/>
                    <a:pt x="16" y="16"/>
                  </a:cubicBezTo>
                  <a:cubicBezTo>
                    <a:pt x="1" y="32"/>
                    <a:pt x="1" y="62"/>
                    <a:pt x="1" y="78"/>
                  </a:cubicBezTo>
                  <a:cubicBezTo>
                    <a:pt x="16" y="109"/>
                    <a:pt x="47" y="109"/>
                    <a:pt x="62" y="139"/>
                  </a:cubicBezTo>
                  <a:cubicBezTo>
                    <a:pt x="78" y="139"/>
                    <a:pt x="93" y="109"/>
                    <a:pt x="108" y="109"/>
                  </a:cubicBezTo>
                  <a:cubicBezTo>
                    <a:pt x="108" y="78"/>
                    <a:pt x="124" y="78"/>
                    <a:pt x="139" y="47"/>
                  </a:cubicBezTo>
                  <a:cubicBezTo>
                    <a:pt x="155" y="32"/>
                    <a:pt x="124" y="16"/>
                    <a:pt x="108" y="16"/>
                  </a:cubicBezTo>
                  <a:cubicBezTo>
                    <a:pt x="93" y="16"/>
                    <a:pt x="78" y="1"/>
                    <a:pt x="62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421;p43"/>
            <p:cNvSpPr/>
            <p:nvPr/>
          </p:nvSpPr>
          <p:spPr>
            <a:xfrm>
              <a:off x="4466525" y="4834975"/>
              <a:ext cx="2700" cy="2875"/>
            </a:xfrm>
            <a:custGeom>
              <a:avLst/>
              <a:gdLst/>
              <a:ahLst/>
              <a:cxnLst/>
              <a:rect l="l" t="t" r="r" b="b"/>
              <a:pathLst>
                <a:path w="108" h="115" extrusionOk="0">
                  <a:moveTo>
                    <a:pt x="31" y="0"/>
                  </a:moveTo>
                  <a:cubicBezTo>
                    <a:pt x="31" y="16"/>
                    <a:pt x="31" y="16"/>
                    <a:pt x="16" y="31"/>
                  </a:cubicBezTo>
                  <a:cubicBezTo>
                    <a:pt x="16" y="46"/>
                    <a:pt x="0" y="46"/>
                    <a:pt x="0" y="62"/>
                  </a:cubicBezTo>
                  <a:cubicBezTo>
                    <a:pt x="0" y="77"/>
                    <a:pt x="16" y="77"/>
                    <a:pt x="16" y="93"/>
                  </a:cubicBezTo>
                  <a:cubicBezTo>
                    <a:pt x="16" y="108"/>
                    <a:pt x="31" y="108"/>
                    <a:pt x="31" y="108"/>
                  </a:cubicBezTo>
                  <a:cubicBezTo>
                    <a:pt x="36" y="113"/>
                    <a:pt x="41" y="115"/>
                    <a:pt x="46" y="115"/>
                  </a:cubicBezTo>
                  <a:cubicBezTo>
                    <a:pt x="57" y="115"/>
                    <a:pt x="67" y="108"/>
                    <a:pt x="77" y="108"/>
                  </a:cubicBezTo>
                  <a:cubicBezTo>
                    <a:pt x="93" y="108"/>
                    <a:pt x="93" y="93"/>
                    <a:pt x="108" y="93"/>
                  </a:cubicBezTo>
                  <a:cubicBezTo>
                    <a:pt x="108" y="77"/>
                    <a:pt x="108" y="62"/>
                    <a:pt x="108" y="46"/>
                  </a:cubicBezTo>
                  <a:cubicBezTo>
                    <a:pt x="108" y="46"/>
                    <a:pt x="108" y="31"/>
                    <a:pt x="108" y="16"/>
                  </a:cubicBezTo>
                  <a:cubicBezTo>
                    <a:pt x="93" y="16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422;p43"/>
            <p:cNvSpPr/>
            <p:nvPr/>
          </p:nvSpPr>
          <p:spPr>
            <a:xfrm>
              <a:off x="4445725" y="4838325"/>
              <a:ext cx="4650" cy="4025"/>
            </a:xfrm>
            <a:custGeom>
              <a:avLst/>
              <a:gdLst/>
              <a:ahLst/>
              <a:cxnLst/>
              <a:rect l="l" t="t" r="r" b="b"/>
              <a:pathLst>
                <a:path w="186" h="161" extrusionOk="0">
                  <a:moveTo>
                    <a:pt x="160" y="1"/>
                  </a:moveTo>
                  <a:cubicBezTo>
                    <a:pt x="147" y="1"/>
                    <a:pt x="131" y="5"/>
                    <a:pt x="124" y="5"/>
                  </a:cubicBezTo>
                  <a:cubicBezTo>
                    <a:pt x="93" y="51"/>
                    <a:pt x="0" y="66"/>
                    <a:pt x="16" y="113"/>
                  </a:cubicBezTo>
                  <a:cubicBezTo>
                    <a:pt x="16" y="146"/>
                    <a:pt x="33" y="161"/>
                    <a:pt x="55" y="161"/>
                  </a:cubicBezTo>
                  <a:cubicBezTo>
                    <a:pt x="73" y="161"/>
                    <a:pt x="94" y="149"/>
                    <a:pt x="108" y="128"/>
                  </a:cubicBezTo>
                  <a:cubicBezTo>
                    <a:pt x="139" y="113"/>
                    <a:pt x="185" y="82"/>
                    <a:pt x="185" y="20"/>
                  </a:cubicBezTo>
                  <a:cubicBezTo>
                    <a:pt x="185" y="5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423;p43"/>
            <p:cNvSpPr/>
            <p:nvPr/>
          </p:nvSpPr>
          <p:spPr>
            <a:xfrm>
              <a:off x="4476900" y="4846125"/>
              <a:ext cx="2350" cy="2725"/>
            </a:xfrm>
            <a:custGeom>
              <a:avLst/>
              <a:gdLst/>
              <a:ahLst/>
              <a:cxnLst/>
              <a:rect l="l" t="t" r="r" b="b"/>
              <a:pathLst>
                <a:path w="94" h="109" extrusionOk="0">
                  <a:moveTo>
                    <a:pt x="63" y="1"/>
                  </a:moveTo>
                  <a:cubicBezTo>
                    <a:pt x="47" y="1"/>
                    <a:pt x="32" y="16"/>
                    <a:pt x="32" y="16"/>
                  </a:cubicBezTo>
                  <a:cubicBezTo>
                    <a:pt x="16" y="16"/>
                    <a:pt x="1" y="32"/>
                    <a:pt x="1" y="47"/>
                  </a:cubicBezTo>
                  <a:cubicBezTo>
                    <a:pt x="1" y="62"/>
                    <a:pt x="1" y="62"/>
                    <a:pt x="1" y="78"/>
                  </a:cubicBezTo>
                  <a:cubicBezTo>
                    <a:pt x="16" y="93"/>
                    <a:pt x="16" y="93"/>
                    <a:pt x="32" y="109"/>
                  </a:cubicBezTo>
                  <a:lnTo>
                    <a:pt x="63" y="109"/>
                  </a:lnTo>
                  <a:cubicBezTo>
                    <a:pt x="78" y="93"/>
                    <a:pt x="93" y="62"/>
                    <a:pt x="93" y="32"/>
                  </a:cubicBezTo>
                  <a:cubicBezTo>
                    <a:pt x="93" y="16"/>
                    <a:pt x="93" y="1"/>
                    <a:pt x="78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424;p43"/>
            <p:cNvSpPr/>
            <p:nvPr/>
          </p:nvSpPr>
          <p:spPr>
            <a:xfrm>
              <a:off x="4452275" y="4860850"/>
              <a:ext cx="7325" cy="10500"/>
            </a:xfrm>
            <a:custGeom>
              <a:avLst/>
              <a:gdLst/>
              <a:ahLst/>
              <a:cxnLst/>
              <a:rect l="l" t="t" r="r" b="b"/>
              <a:pathLst>
                <a:path w="293" h="420" extrusionOk="0">
                  <a:moveTo>
                    <a:pt x="85" y="1"/>
                  </a:moveTo>
                  <a:cubicBezTo>
                    <a:pt x="77" y="1"/>
                    <a:pt x="70" y="5"/>
                    <a:pt x="62" y="13"/>
                  </a:cubicBezTo>
                  <a:cubicBezTo>
                    <a:pt x="46" y="28"/>
                    <a:pt x="16" y="43"/>
                    <a:pt x="16" y="74"/>
                  </a:cubicBezTo>
                  <a:cubicBezTo>
                    <a:pt x="16" y="90"/>
                    <a:pt x="46" y="90"/>
                    <a:pt x="62" y="90"/>
                  </a:cubicBezTo>
                  <a:cubicBezTo>
                    <a:pt x="77" y="105"/>
                    <a:pt x="93" y="120"/>
                    <a:pt x="77" y="136"/>
                  </a:cubicBezTo>
                  <a:cubicBezTo>
                    <a:pt x="62" y="136"/>
                    <a:pt x="46" y="151"/>
                    <a:pt x="31" y="151"/>
                  </a:cubicBezTo>
                  <a:cubicBezTo>
                    <a:pt x="16" y="182"/>
                    <a:pt x="31" y="197"/>
                    <a:pt x="31" y="213"/>
                  </a:cubicBezTo>
                  <a:cubicBezTo>
                    <a:pt x="31" y="228"/>
                    <a:pt x="31" y="259"/>
                    <a:pt x="31" y="274"/>
                  </a:cubicBezTo>
                  <a:cubicBezTo>
                    <a:pt x="31" y="305"/>
                    <a:pt x="31" y="336"/>
                    <a:pt x="16" y="351"/>
                  </a:cubicBezTo>
                  <a:cubicBezTo>
                    <a:pt x="0" y="367"/>
                    <a:pt x="0" y="398"/>
                    <a:pt x="0" y="413"/>
                  </a:cubicBezTo>
                  <a:cubicBezTo>
                    <a:pt x="5" y="418"/>
                    <a:pt x="12" y="420"/>
                    <a:pt x="20" y="420"/>
                  </a:cubicBezTo>
                  <a:cubicBezTo>
                    <a:pt x="34" y="420"/>
                    <a:pt x="52" y="413"/>
                    <a:pt x="62" y="413"/>
                  </a:cubicBezTo>
                  <a:lnTo>
                    <a:pt x="123" y="413"/>
                  </a:lnTo>
                  <a:cubicBezTo>
                    <a:pt x="154" y="398"/>
                    <a:pt x="170" y="382"/>
                    <a:pt x="185" y="367"/>
                  </a:cubicBezTo>
                  <a:cubicBezTo>
                    <a:pt x="216" y="351"/>
                    <a:pt x="247" y="336"/>
                    <a:pt x="262" y="321"/>
                  </a:cubicBezTo>
                  <a:cubicBezTo>
                    <a:pt x="277" y="305"/>
                    <a:pt x="262" y="274"/>
                    <a:pt x="262" y="259"/>
                  </a:cubicBezTo>
                  <a:cubicBezTo>
                    <a:pt x="262" y="228"/>
                    <a:pt x="262" y="213"/>
                    <a:pt x="277" y="182"/>
                  </a:cubicBezTo>
                  <a:cubicBezTo>
                    <a:pt x="293" y="167"/>
                    <a:pt x="293" y="151"/>
                    <a:pt x="293" y="136"/>
                  </a:cubicBezTo>
                  <a:cubicBezTo>
                    <a:pt x="293" y="105"/>
                    <a:pt x="277" y="105"/>
                    <a:pt x="262" y="105"/>
                  </a:cubicBezTo>
                  <a:cubicBezTo>
                    <a:pt x="247" y="105"/>
                    <a:pt x="231" y="136"/>
                    <a:pt x="216" y="136"/>
                  </a:cubicBezTo>
                  <a:cubicBezTo>
                    <a:pt x="200" y="136"/>
                    <a:pt x="170" y="136"/>
                    <a:pt x="154" y="120"/>
                  </a:cubicBezTo>
                  <a:cubicBezTo>
                    <a:pt x="139" y="105"/>
                    <a:pt x="123" y="90"/>
                    <a:pt x="123" y="74"/>
                  </a:cubicBezTo>
                  <a:cubicBezTo>
                    <a:pt x="123" y="59"/>
                    <a:pt x="139" y="28"/>
                    <a:pt x="108" y="13"/>
                  </a:cubicBezTo>
                  <a:cubicBezTo>
                    <a:pt x="100" y="5"/>
                    <a:pt x="93" y="1"/>
                    <a:pt x="85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425;p43"/>
            <p:cNvSpPr/>
            <p:nvPr/>
          </p:nvSpPr>
          <p:spPr>
            <a:xfrm>
              <a:off x="4458050" y="4859225"/>
              <a:ext cx="3100" cy="2775"/>
            </a:xfrm>
            <a:custGeom>
              <a:avLst/>
              <a:gdLst/>
              <a:ahLst/>
              <a:cxnLst/>
              <a:rect l="l" t="t" r="r" b="b"/>
              <a:pathLst>
                <a:path w="124" h="111" extrusionOk="0">
                  <a:moveTo>
                    <a:pt x="46" y="1"/>
                  </a:moveTo>
                  <a:cubicBezTo>
                    <a:pt x="31" y="16"/>
                    <a:pt x="31" y="31"/>
                    <a:pt x="16" y="31"/>
                  </a:cubicBezTo>
                  <a:cubicBezTo>
                    <a:pt x="0" y="31"/>
                    <a:pt x="0" y="47"/>
                    <a:pt x="0" y="47"/>
                  </a:cubicBezTo>
                  <a:cubicBezTo>
                    <a:pt x="0" y="78"/>
                    <a:pt x="16" y="93"/>
                    <a:pt x="31" y="93"/>
                  </a:cubicBezTo>
                  <a:cubicBezTo>
                    <a:pt x="49" y="102"/>
                    <a:pt x="67" y="111"/>
                    <a:pt x="78" y="111"/>
                  </a:cubicBezTo>
                  <a:cubicBezTo>
                    <a:pt x="87" y="111"/>
                    <a:pt x="93" y="106"/>
                    <a:pt x="93" y="93"/>
                  </a:cubicBezTo>
                  <a:cubicBezTo>
                    <a:pt x="108" y="78"/>
                    <a:pt x="123" y="47"/>
                    <a:pt x="108" y="31"/>
                  </a:cubicBezTo>
                  <a:cubicBezTo>
                    <a:pt x="77" y="31"/>
                    <a:pt x="77" y="1"/>
                    <a:pt x="46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426;p43"/>
            <p:cNvSpPr/>
            <p:nvPr/>
          </p:nvSpPr>
          <p:spPr>
            <a:xfrm>
              <a:off x="4461125" y="4856925"/>
              <a:ext cx="1950" cy="775"/>
            </a:xfrm>
            <a:custGeom>
              <a:avLst/>
              <a:gdLst/>
              <a:ahLst/>
              <a:cxnLst/>
              <a:rect l="l" t="t" r="r" b="b"/>
              <a:pathLst>
                <a:path w="78" h="31" extrusionOk="0">
                  <a:moveTo>
                    <a:pt x="47" y="0"/>
                  </a:moveTo>
                  <a:cubicBezTo>
                    <a:pt x="47" y="16"/>
                    <a:pt x="31" y="16"/>
                    <a:pt x="31" y="16"/>
                  </a:cubicBezTo>
                  <a:cubicBezTo>
                    <a:pt x="16" y="16"/>
                    <a:pt x="16" y="16"/>
                    <a:pt x="0" y="31"/>
                  </a:cubicBezTo>
                  <a:lnTo>
                    <a:pt x="62" y="31"/>
                  </a:ln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62" y="0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427;p43"/>
            <p:cNvSpPr/>
            <p:nvPr/>
          </p:nvSpPr>
          <p:spPr>
            <a:xfrm>
              <a:off x="4516200" y="4786275"/>
              <a:ext cx="10800" cy="5925"/>
            </a:xfrm>
            <a:custGeom>
              <a:avLst/>
              <a:gdLst/>
              <a:ahLst/>
              <a:cxnLst/>
              <a:rect l="l" t="t" r="r" b="b"/>
              <a:pathLst>
                <a:path w="432" h="237" extrusionOk="0">
                  <a:moveTo>
                    <a:pt x="216" y="1"/>
                  </a:moveTo>
                  <a:cubicBezTo>
                    <a:pt x="195" y="1"/>
                    <a:pt x="175" y="7"/>
                    <a:pt x="154" y="7"/>
                  </a:cubicBezTo>
                  <a:cubicBezTo>
                    <a:pt x="123" y="7"/>
                    <a:pt x="108" y="38"/>
                    <a:pt x="92" y="69"/>
                  </a:cubicBezTo>
                  <a:cubicBezTo>
                    <a:pt x="77" y="84"/>
                    <a:pt x="31" y="131"/>
                    <a:pt x="62" y="146"/>
                  </a:cubicBezTo>
                  <a:cubicBezTo>
                    <a:pt x="92" y="192"/>
                    <a:pt x="0" y="192"/>
                    <a:pt x="46" y="223"/>
                  </a:cubicBezTo>
                  <a:cubicBezTo>
                    <a:pt x="57" y="233"/>
                    <a:pt x="68" y="237"/>
                    <a:pt x="81" y="237"/>
                  </a:cubicBezTo>
                  <a:cubicBezTo>
                    <a:pt x="106" y="237"/>
                    <a:pt x="134" y="223"/>
                    <a:pt x="154" y="223"/>
                  </a:cubicBezTo>
                  <a:cubicBezTo>
                    <a:pt x="216" y="208"/>
                    <a:pt x="123" y="161"/>
                    <a:pt x="169" y="131"/>
                  </a:cubicBezTo>
                  <a:cubicBezTo>
                    <a:pt x="207" y="118"/>
                    <a:pt x="244" y="96"/>
                    <a:pt x="282" y="96"/>
                  </a:cubicBezTo>
                  <a:cubicBezTo>
                    <a:pt x="290" y="96"/>
                    <a:pt x="299" y="97"/>
                    <a:pt x="308" y="100"/>
                  </a:cubicBezTo>
                  <a:cubicBezTo>
                    <a:pt x="319" y="96"/>
                    <a:pt x="329" y="95"/>
                    <a:pt x="339" y="95"/>
                  </a:cubicBezTo>
                  <a:cubicBezTo>
                    <a:pt x="358" y="95"/>
                    <a:pt x="375" y="99"/>
                    <a:pt x="392" y="99"/>
                  </a:cubicBezTo>
                  <a:cubicBezTo>
                    <a:pt x="406" y="99"/>
                    <a:pt x="420" y="96"/>
                    <a:pt x="431" y="84"/>
                  </a:cubicBezTo>
                  <a:cubicBezTo>
                    <a:pt x="431" y="54"/>
                    <a:pt x="400" y="23"/>
                    <a:pt x="370" y="23"/>
                  </a:cubicBezTo>
                  <a:cubicBezTo>
                    <a:pt x="359" y="19"/>
                    <a:pt x="349" y="18"/>
                    <a:pt x="338" y="18"/>
                  </a:cubicBezTo>
                  <a:cubicBezTo>
                    <a:pt x="320" y="18"/>
                    <a:pt x="302" y="22"/>
                    <a:pt x="286" y="22"/>
                  </a:cubicBezTo>
                  <a:cubicBezTo>
                    <a:pt x="271" y="22"/>
                    <a:pt x="258" y="19"/>
                    <a:pt x="246" y="7"/>
                  </a:cubicBezTo>
                  <a:cubicBezTo>
                    <a:pt x="236" y="2"/>
                    <a:pt x="226" y="1"/>
                    <a:pt x="216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428;p43"/>
            <p:cNvSpPr/>
            <p:nvPr/>
          </p:nvSpPr>
          <p:spPr>
            <a:xfrm>
              <a:off x="4513500" y="4788000"/>
              <a:ext cx="2725" cy="3475"/>
            </a:xfrm>
            <a:custGeom>
              <a:avLst/>
              <a:gdLst/>
              <a:ahLst/>
              <a:cxnLst/>
              <a:rect l="l" t="t" r="r" b="b"/>
              <a:pathLst>
                <a:path w="109" h="139" extrusionOk="0">
                  <a:moveTo>
                    <a:pt x="93" y="0"/>
                  </a:moveTo>
                  <a:cubicBezTo>
                    <a:pt x="62" y="15"/>
                    <a:pt x="31" y="46"/>
                    <a:pt x="0" y="77"/>
                  </a:cubicBezTo>
                  <a:cubicBezTo>
                    <a:pt x="0" y="92"/>
                    <a:pt x="16" y="108"/>
                    <a:pt x="31" y="123"/>
                  </a:cubicBezTo>
                  <a:cubicBezTo>
                    <a:pt x="31" y="123"/>
                    <a:pt x="46" y="123"/>
                    <a:pt x="62" y="139"/>
                  </a:cubicBezTo>
                  <a:cubicBezTo>
                    <a:pt x="77" y="108"/>
                    <a:pt x="93" y="77"/>
                    <a:pt x="108" y="62"/>
                  </a:cubicBezTo>
                  <a:cubicBezTo>
                    <a:pt x="108" y="31"/>
                    <a:pt x="93" y="15"/>
                    <a:pt x="93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429;p43"/>
            <p:cNvSpPr/>
            <p:nvPr/>
          </p:nvSpPr>
          <p:spPr>
            <a:xfrm>
              <a:off x="4532350" y="4785300"/>
              <a:ext cx="4650" cy="6850"/>
            </a:xfrm>
            <a:custGeom>
              <a:avLst/>
              <a:gdLst/>
              <a:ahLst/>
              <a:cxnLst/>
              <a:rect l="l" t="t" r="r" b="b"/>
              <a:pathLst>
                <a:path w="186" h="274" extrusionOk="0">
                  <a:moveTo>
                    <a:pt x="93" y="0"/>
                  </a:moveTo>
                  <a:cubicBezTo>
                    <a:pt x="78" y="16"/>
                    <a:pt x="78" y="46"/>
                    <a:pt x="47" y="62"/>
                  </a:cubicBezTo>
                  <a:cubicBezTo>
                    <a:pt x="47" y="77"/>
                    <a:pt x="32" y="108"/>
                    <a:pt x="16" y="123"/>
                  </a:cubicBezTo>
                  <a:cubicBezTo>
                    <a:pt x="1" y="123"/>
                    <a:pt x="1" y="139"/>
                    <a:pt x="1" y="170"/>
                  </a:cubicBezTo>
                  <a:cubicBezTo>
                    <a:pt x="1" y="185"/>
                    <a:pt x="1" y="200"/>
                    <a:pt x="16" y="216"/>
                  </a:cubicBezTo>
                  <a:cubicBezTo>
                    <a:pt x="16" y="231"/>
                    <a:pt x="32" y="247"/>
                    <a:pt x="47" y="247"/>
                  </a:cubicBezTo>
                  <a:cubicBezTo>
                    <a:pt x="63" y="247"/>
                    <a:pt x="63" y="262"/>
                    <a:pt x="78" y="262"/>
                  </a:cubicBezTo>
                  <a:cubicBezTo>
                    <a:pt x="86" y="270"/>
                    <a:pt x="93" y="274"/>
                    <a:pt x="99" y="274"/>
                  </a:cubicBezTo>
                  <a:cubicBezTo>
                    <a:pt x="105" y="274"/>
                    <a:pt x="109" y="270"/>
                    <a:pt x="109" y="262"/>
                  </a:cubicBezTo>
                  <a:cubicBezTo>
                    <a:pt x="124" y="247"/>
                    <a:pt x="124" y="231"/>
                    <a:pt x="140" y="231"/>
                  </a:cubicBezTo>
                  <a:cubicBezTo>
                    <a:pt x="140" y="216"/>
                    <a:pt x="140" y="200"/>
                    <a:pt x="155" y="200"/>
                  </a:cubicBezTo>
                  <a:cubicBezTo>
                    <a:pt x="155" y="185"/>
                    <a:pt x="170" y="170"/>
                    <a:pt x="186" y="154"/>
                  </a:cubicBezTo>
                  <a:cubicBezTo>
                    <a:pt x="186" y="139"/>
                    <a:pt x="186" y="123"/>
                    <a:pt x="170" y="123"/>
                  </a:cubicBezTo>
                  <a:cubicBezTo>
                    <a:pt x="170" y="108"/>
                    <a:pt x="155" y="93"/>
                    <a:pt x="140" y="77"/>
                  </a:cubicBezTo>
                  <a:cubicBezTo>
                    <a:pt x="140" y="62"/>
                    <a:pt x="140" y="46"/>
                    <a:pt x="124" y="46"/>
                  </a:cubicBezTo>
                  <a:cubicBezTo>
                    <a:pt x="109" y="31"/>
                    <a:pt x="124" y="0"/>
                    <a:pt x="93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430;p43"/>
            <p:cNvSpPr/>
            <p:nvPr/>
          </p:nvSpPr>
          <p:spPr>
            <a:xfrm>
              <a:off x="4513500" y="4798375"/>
              <a:ext cx="1950" cy="1950"/>
            </a:xfrm>
            <a:custGeom>
              <a:avLst/>
              <a:gdLst/>
              <a:ahLst/>
              <a:cxnLst/>
              <a:rect l="l" t="t" r="r" b="b"/>
              <a:pathLst>
                <a:path w="78" h="78" extrusionOk="0">
                  <a:moveTo>
                    <a:pt x="31" y="1"/>
                  </a:moveTo>
                  <a:cubicBezTo>
                    <a:pt x="31" y="16"/>
                    <a:pt x="16" y="16"/>
                    <a:pt x="16" y="32"/>
                  </a:cubicBezTo>
                  <a:cubicBezTo>
                    <a:pt x="0" y="32"/>
                    <a:pt x="0" y="47"/>
                    <a:pt x="16" y="47"/>
                  </a:cubicBezTo>
                  <a:cubicBezTo>
                    <a:pt x="16" y="63"/>
                    <a:pt x="16" y="63"/>
                    <a:pt x="31" y="78"/>
                  </a:cubicBezTo>
                  <a:lnTo>
                    <a:pt x="46" y="78"/>
                  </a:lnTo>
                  <a:cubicBezTo>
                    <a:pt x="62" y="63"/>
                    <a:pt x="62" y="63"/>
                    <a:pt x="77" y="63"/>
                  </a:cubicBezTo>
                  <a:cubicBezTo>
                    <a:pt x="77" y="47"/>
                    <a:pt x="62" y="32"/>
                    <a:pt x="62" y="16"/>
                  </a:cubicBezTo>
                  <a:cubicBezTo>
                    <a:pt x="46" y="16"/>
                    <a:pt x="46" y="16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431;p43"/>
            <p:cNvSpPr/>
            <p:nvPr/>
          </p:nvSpPr>
          <p:spPr>
            <a:xfrm>
              <a:off x="4516950" y="4799150"/>
              <a:ext cx="1950" cy="1175"/>
            </a:xfrm>
            <a:custGeom>
              <a:avLst/>
              <a:gdLst/>
              <a:ahLst/>
              <a:cxnLst/>
              <a:rect l="l" t="t" r="r" b="b"/>
              <a:pathLst>
                <a:path w="78" h="47" extrusionOk="0">
                  <a:moveTo>
                    <a:pt x="16" y="1"/>
                  </a:moveTo>
                  <a:cubicBezTo>
                    <a:pt x="16" y="16"/>
                    <a:pt x="1" y="16"/>
                    <a:pt x="1" y="1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6" y="32"/>
                    <a:pt x="1" y="47"/>
                    <a:pt x="16" y="47"/>
                  </a:cubicBezTo>
                  <a:lnTo>
                    <a:pt x="47" y="47"/>
                  </a:lnTo>
                  <a:cubicBezTo>
                    <a:pt x="47" y="47"/>
                    <a:pt x="62" y="47"/>
                    <a:pt x="62" y="32"/>
                  </a:cubicBezTo>
                  <a:cubicBezTo>
                    <a:pt x="78" y="32"/>
                    <a:pt x="78" y="32"/>
                    <a:pt x="78" y="16"/>
                  </a:cubicBezTo>
                  <a:cubicBezTo>
                    <a:pt x="78" y="16"/>
                    <a:pt x="62" y="1"/>
                    <a:pt x="62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432;p43"/>
            <p:cNvSpPr/>
            <p:nvPr/>
          </p:nvSpPr>
          <p:spPr>
            <a:xfrm>
              <a:off x="4493850" y="4786075"/>
              <a:ext cx="1950" cy="1450"/>
            </a:xfrm>
            <a:custGeom>
              <a:avLst/>
              <a:gdLst/>
              <a:ahLst/>
              <a:cxnLst/>
              <a:rect l="l" t="t" r="r" b="b"/>
              <a:pathLst>
                <a:path w="78" h="58" extrusionOk="0">
                  <a:moveTo>
                    <a:pt x="31" y="0"/>
                  </a:moveTo>
                  <a:cubicBezTo>
                    <a:pt x="31" y="15"/>
                    <a:pt x="16" y="15"/>
                    <a:pt x="1" y="31"/>
                  </a:cubicBezTo>
                  <a:cubicBezTo>
                    <a:pt x="1" y="31"/>
                    <a:pt x="1" y="46"/>
                    <a:pt x="1" y="46"/>
                  </a:cubicBezTo>
                  <a:cubicBezTo>
                    <a:pt x="1" y="54"/>
                    <a:pt x="1" y="58"/>
                    <a:pt x="3" y="58"/>
                  </a:cubicBezTo>
                  <a:cubicBezTo>
                    <a:pt x="5" y="58"/>
                    <a:pt x="8" y="54"/>
                    <a:pt x="16" y="46"/>
                  </a:cubicBezTo>
                  <a:lnTo>
                    <a:pt x="62" y="46"/>
                  </a:lnTo>
                  <a:cubicBezTo>
                    <a:pt x="62" y="46"/>
                    <a:pt x="62" y="31"/>
                    <a:pt x="78" y="31"/>
                  </a:cubicBezTo>
                  <a:cubicBezTo>
                    <a:pt x="78" y="31"/>
                    <a:pt x="78" y="15"/>
                    <a:pt x="78" y="15"/>
                  </a:cubicBezTo>
                  <a:cubicBezTo>
                    <a:pt x="78" y="15"/>
                    <a:pt x="78" y="0"/>
                    <a:pt x="62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433;p43"/>
            <p:cNvSpPr/>
            <p:nvPr/>
          </p:nvSpPr>
          <p:spPr>
            <a:xfrm>
              <a:off x="4425325" y="4900800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69" y="1"/>
                  </a:moveTo>
                  <a:cubicBezTo>
                    <a:pt x="154" y="1"/>
                    <a:pt x="139" y="32"/>
                    <a:pt x="123" y="47"/>
                  </a:cubicBezTo>
                  <a:cubicBezTo>
                    <a:pt x="123" y="47"/>
                    <a:pt x="108" y="47"/>
                    <a:pt x="108" y="63"/>
                  </a:cubicBezTo>
                  <a:cubicBezTo>
                    <a:pt x="92" y="63"/>
                    <a:pt x="46" y="63"/>
                    <a:pt x="46" y="93"/>
                  </a:cubicBezTo>
                  <a:cubicBezTo>
                    <a:pt x="46" y="124"/>
                    <a:pt x="77" y="140"/>
                    <a:pt x="62" y="170"/>
                  </a:cubicBezTo>
                  <a:cubicBezTo>
                    <a:pt x="62" y="186"/>
                    <a:pt x="31" y="186"/>
                    <a:pt x="15" y="201"/>
                  </a:cubicBezTo>
                  <a:cubicBezTo>
                    <a:pt x="0" y="217"/>
                    <a:pt x="31" y="232"/>
                    <a:pt x="46" y="232"/>
                  </a:cubicBezTo>
                  <a:cubicBezTo>
                    <a:pt x="77" y="232"/>
                    <a:pt x="92" y="232"/>
                    <a:pt x="108" y="217"/>
                  </a:cubicBezTo>
                  <a:cubicBezTo>
                    <a:pt x="123" y="201"/>
                    <a:pt x="123" y="170"/>
                    <a:pt x="139" y="155"/>
                  </a:cubicBezTo>
                  <a:cubicBezTo>
                    <a:pt x="154" y="124"/>
                    <a:pt x="185" y="109"/>
                    <a:pt x="200" y="93"/>
                  </a:cubicBezTo>
                  <a:cubicBezTo>
                    <a:pt x="216" y="93"/>
                    <a:pt x="246" y="63"/>
                    <a:pt x="216" y="47"/>
                  </a:cubicBezTo>
                  <a:cubicBezTo>
                    <a:pt x="200" y="32"/>
                    <a:pt x="216" y="1"/>
                    <a:pt x="169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434;p43"/>
            <p:cNvSpPr/>
            <p:nvPr/>
          </p:nvSpPr>
          <p:spPr>
            <a:xfrm>
              <a:off x="4424925" y="4907750"/>
              <a:ext cx="3500" cy="2625"/>
            </a:xfrm>
            <a:custGeom>
              <a:avLst/>
              <a:gdLst/>
              <a:ahLst/>
              <a:cxnLst/>
              <a:rect l="l" t="t" r="r" b="b"/>
              <a:pathLst>
                <a:path w="140" h="105" extrusionOk="0">
                  <a:moveTo>
                    <a:pt x="78" y="0"/>
                  </a:moveTo>
                  <a:cubicBezTo>
                    <a:pt x="62" y="16"/>
                    <a:pt x="47" y="16"/>
                    <a:pt x="47" y="31"/>
                  </a:cubicBezTo>
                  <a:lnTo>
                    <a:pt x="16" y="31"/>
                  </a:lnTo>
                  <a:cubicBezTo>
                    <a:pt x="1" y="46"/>
                    <a:pt x="1" y="46"/>
                    <a:pt x="1" y="62"/>
                  </a:cubicBezTo>
                  <a:cubicBezTo>
                    <a:pt x="1" y="62"/>
                    <a:pt x="1" y="77"/>
                    <a:pt x="16" y="77"/>
                  </a:cubicBezTo>
                  <a:cubicBezTo>
                    <a:pt x="16" y="93"/>
                    <a:pt x="31" y="93"/>
                    <a:pt x="47" y="93"/>
                  </a:cubicBezTo>
                  <a:cubicBezTo>
                    <a:pt x="55" y="100"/>
                    <a:pt x="62" y="104"/>
                    <a:pt x="68" y="104"/>
                  </a:cubicBezTo>
                  <a:cubicBezTo>
                    <a:pt x="74" y="104"/>
                    <a:pt x="78" y="100"/>
                    <a:pt x="78" y="93"/>
                  </a:cubicBezTo>
                  <a:cubicBezTo>
                    <a:pt x="93" y="93"/>
                    <a:pt x="108" y="93"/>
                    <a:pt x="124" y="77"/>
                  </a:cubicBezTo>
                  <a:cubicBezTo>
                    <a:pt x="124" y="77"/>
                    <a:pt x="139" y="62"/>
                    <a:pt x="139" y="46"/>
                  </a:cubicBezTo>
                  <a:cubicBezTo>
                    <a:pt x="139" y="46"/>
                    <a:pt x="139" y="31"/>
                    <a:pt x="139" y="31"/>
                  </a:cubicBezTo>
                  <a:cubicBezTo>
                    <a:pt x="139" y="20"/>
                    <a:pt x="139" y="9"/>
                    <a:pt x="134" y="9"/>
                  </a:cubicBezTo>
                  <a:cubicBezTo>
                    <a:pt x="132" y="9"/>
                    <a:pt x="128" y="11"/>
                    <a:pt x="124" y="16"/>
                  </a:cubicBezTo>
                  <a:cubicBezTo>
                    <a:pt x="124" y="16"/>
                    <a:pt x="108" y="0"/>
                    <a:pt x="93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435;p43"/>
            <p:cNvSpPr/>
            <p:nvPr/>
          </p:nvSpPr>
          <p:spPr>
            <a:xfrm>
              <a:off x="4429925" y="4908725"/>
              <a:ext cx="1200" cy="1350"/>
            </a:xfrm>
            <a:custGeom>
              <a:avLst/>
              <a:gdLst/>
              <a:ahLst/>
              <a:cxnLst/>
              <a:rect l="l" t="t" r="r" b="b"/>
              <a:pathLst>
                <a:path w="48" h="54" extrusionOk="0">
                  <a:moveTo>
                    <a:pt x="31" y="1"/>
                  </a:moveTo>
                  <a:cubicBezTo>
                    <a:pt x="30" y="1"/>
                    <a:pt x="27" y="7"/>
                    <a:pt x="16" y="7"/>
                  </a:cubicBezTo>
                  <a:cubicBezTo>
                    <a:pt x="1" y="23"/>
                    <a:pt x="1" y="23"/>
                    <a:pt x="1" y="38"/>
                  </a:cubicBezTo>
                  <a:cubicBezTo>
                    <a:pt x="1" y="38"/>
                    <a:pt x="1" y="54"/>
                    <a:pt x="16" y="54"/>
                  </a:cubicBezTo>
                  <a:lnTo>
                    <a:pt x="47" y="54"/>
                  </a:lnTo>
                  <a:cubicBezTo>
                    <a:pt x="47" y="54"/>
                    <a:pt x="47" y="38"/>
                    <a:pt x="47" y="38"/>
                  </a:cubicBezTo>
                  <a:cubicBezTo>
                    <a:pt x="47" y="38"/>
                    <a:pt x="47" y="23"/>
                    <a:pt x="47" y="7"/>
                  </a:cubicBezTo>
                  <a:lnTo>
                    <a:pt x="32" y="7"/>
                  </a:lnTo>
                  <a:cubicBezTo>
                    <a:pt x="32" y="2"/>
                    <a:pt x="32" y="1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36;p43"/>
            <p:cNvSpPr/>
            <p:nvPr/>
          </p:nvSpPr>
          <p:spPr>
            <a:xfrm>
              <a:off x="4434550" y="4905050"/>
              <a:ext cx="1175" cy="1950"/>
            </a:xfrm>
            <a:custGeom>
              <a:avLst/>
              <a:gdLst/>
              <a:ahLst/>
              <a:cxnLst/>
              <a:rect l="l" t="t" r="r" b="b"/>
              <a:pathLst>
                <a:path w="47" h="78" extrusionOk="0">
                  <a:moveTo>
                    <a:pt x="16" y="0"/>
                  </a:moveTo>
                  <a:cubicBezTo>
                    <a:pt x="16" y="16"/>
                    <a:pt x="1" y="16"/>
                    <a:pt x="1" y="31"/>
                  </a:cubicBezTo>
                  <a:cubicBezTo>
                    <a:pt x="1" y="47"/>
                    <a:pt x="1" y="47"/>
                    <a:pt x="1" y="62"/>
                  </a:cubicBezTo>
                  <a:cubicBezTo>
                    <a:pt x="1" y="62"/>
                    <a:pt x="1" y="77"/>
                    <a:pt x="16" y="77"/>
                  </a:cubicBezTo>
                  <a:lnTo>
                    <a:pt x="32" y="77"/>
                  </a:lnTo>
                  <a:cubicBezTo>
                    <a:pt x="47" y="62"/>
                    <a:pt x="47" y="47"/>
                    <a:pt x="47" y="47"/>
                  </a:cubicBezTo>
                  <a:cubicBezTo>
                    <a:pt x="47" y="31"/>
                    <a:pt x="47" y="31"/>
                    <a:pt x="47" y="16"/>
                  </a:cubicBezTo>
                  <a:cubicBezTo>
                    <a:pt x="47" y="16"/>
                    <a:pt x="47" y="16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37;p43"/>
            <p:cNvSpPr/>
            <p:nvPr/>
          </p:nvSpPr>
          <p:spPr>
            <a:xfrm>
              <a:off x="4431100" y="4899275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0" y="16"/>
                    <a:pt x="0" y="16"/>
                    <a:pt x="0" y="31"/>
                  </a:cubicBezTo>
                  <a:cubicBezTo>
                    <a:pt x="0" y="31"/>
                    <a:pt x="15" y="31"/>
                    <a:pt x="15" y="47"/>
                  </a:cubicBezTo>
                  <a:cubicBezTo>
                    <a:pt x="31" y="31"/>
                    <a:pt x="31" y="31"/>
                    <a:pt x="46" y="3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38;p43"/>
            <p:cNvSpPr/>
            <p:nvPr/>
          </p:nvSpPr>
          <p:spPr>
            <a:xfrm>
              <a:off x="4433400" y="4901400"/>
              <a:ext cx="1575" cy="1750"/>
            </a:xfrm>
            <a:custGeom>
              <a:avLst/>
              <a:gdLst/>
              <a:ahLst/>
              <a:cxnLst/>
              <a:rect l="l" t="t" r="r" b="b"/>
              <a:pathLst>
                <a:path w="63" h="70" extrusionOk="0">
                  <a:moveTo>
                    <a:pt x="58" y="1"/>
                  </a:moveTo>
                  <a:cubicBezTo>
                    <a:pt x="52" y="1"/>
                    <a:pt x="42" y="8"/>
                    <a:pt x="31" y="8"/>
                  </a:cubicBezTo>
                  <a:cubicBezTo>
                    <a:pt x="16" y="23"/>
                    <a:pt x="16" y="39"/>
                    <a:pt x="1" y="39"/>
                  </a:cubicBezTo>
                  <a:cubicBezTo>
                    <a:pt x="1" y="54"/>
                    <a:pt x="1" y="69"/>
                    <a:pt x="16" y="69"/>
                  </a:cubicBezTo>
                  <a:cubicBezTo>
                    <a:pt x="31" y="69"/>
                    <a:pt x="47" y="69"/>
                    <a:pt x="47" y="54"/>
                  </a:cubicBezTo>
                  <a:cubicBezTo>
                    <a:pt x="62" y="39"/>
                    <a:pt x="62" y="23"/>
                    <a:pt x="62" y="8"/>
                  </a:cubicBezTo>
                  <a:cubicBezTo>
                    <a:pt x="62" y="3"/>
                    <a:pt x="60" y="1"/>
                    <a:pt x="58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9;p43"/>
            <p:cNvSpPr/>
            <p:nvPr/>
          </p:nvSpPr>
          <p:spPr>
            <a:xfrm>
              <a:off x="4436100" y="4900150"/>
              <a:ext cx="1175" cy="1075"/>
            </a:xfrm>
            <a:custGeom>
              <a:avLst/>
              <a:gdLst/>
              <a:ahLst/>
              <a:cxnLst/>
              <a:rect l="l" t="t" r="r" b="b"/>
              <a:pathLst>
                <a:path w="47" h="43" extrusionOk="0">
                  <a:moveTo>
                    <a:pt x="39" y="0"/>
                  </a:moveTo>
                  <a:cubicBezTo>
                    <a:pt x="35" y="0"/>
                    <a:pt x="31" y="4"/>
                    <a:pt x="31" y="12"/>
                  </a:cubicBezTo>
                  <a:lnTo>
                    <a:pt x="16" y="12"/>
                  </a:lnTo>
                  <a:cubicBezTo>
                    <a:pt x="16" y="12"/>
                    <a:pt x="0" y="27"/>
                    <a:pt x="16" y="27"/>
                  </a:cubicBezTo>
                  <a:cubicBezTo>
                    <a:pt x="16" y="42"/>
                    <a:pt x="16" y="42"/>
                    <a:pt x="31" y="42"/>
                  </a:cubicBezTo>
                  <a:cubicBezTo>
                    <a:pt x="31" y="42"/>
                    <a:pt x="31" y="27"/>
                    <a:pt x="47" y="27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4"/>
                    <a:pt x="43" y="0"/>
                    <a:pt x="39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0;p43"/>
            <p:cNvSpPr/>
            <p:nvPr/>
          </p:nvSpPr>
          <p:spPr>
            <a:xfrm>
              <a:off x="4439950" y="4898500"/>
              <a:ext cx="1550" cy="1950"/>
            </a:xfrm>
            <a:custGeom>
              <a:avLst/>
              <a:gdLst/>
              <a:ahLst/>
              <a:cxnLst/>
              <a:rect l="l" t="t" r="r" b="b"/>
              <a:pathLst>
                <a:path w="62" h="78" extrusionOk="0">
                  <a:moveTo>
                    <a:pt x="62" y="1"/>
                  </a:moveTo>
                  <a:cubicBezTo>
                    <a:pt x="47" y="1"/>
                    <a:pt x="31" y="16"/>
                    <a:pt x="31" y="16"/>
                  </a:cubicBezTo>
                  <a:lnTo>
                    <a:pt x="16" y="16"/>
                  </a:lnTo>
                  <a:cubicBezTo>
                    <a:pt x="16" y="31"/>
                    <a:pt x="0" y="31"/>
                    <a:pt x="0" y="31"/>
                  </a:cubicBezTo>
                  <a:cubicBezTo>
                    <a:pt x="0" y="47"/>
                    <a:pt x="0" y="47"/>
                    <a:pt x="0" y="62"/>
                  </a:cubicBezTo>
                  <a:cubicBezTo>
                    <a:pt x="0" y="62"/>
                    <a:pt x="16" y="78"/>
                    <a:pt x="16" y="78"/>
                  </a:cubicBezTo>
                  <a:cubicBezTo>
                    <a:pt x="16" y="78"/>
                    <a:pt x="31" y="62"/>
                    <a:pt x="31" y="62"/>
                  </a:cubicBezTo>
                  <a:cubicBezTo>
                    <a:pt x="31" y="62"/>
                    <a:pt x="47" y="62"/>
                    <a:pt x="47" y="47"/>
                  </a:cubicBezTo>
                  <a:cubicBezTo>
                    <a:pt x="62" y="47"/>
                    <a:pt x="62" y="31"/>
                    <a:pt x="62" y="31"/>
                  </a:cubicBezTo>
                  <a:cubicBezTo>
                    <a:pt x="62" y="16"/>
                    <a:pt x="62" y="16"/>
                    <a:pt x="62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41;p43"/>
            <p:cNvSpPr/>
            <p:nvPr/>
          </p:nvSpPr>
          <p:spPr>
            <a:xfrm>
              <a:off x="4435325" y="4897350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16" y="0"/>
                  </a:moveTo>
                  <a:cubicBezTo>
                    <a:pt x="16" y="0"/>
                    <a:pt x="16" y="0"/>
                    <a:pt x="16" y="16"/>
                  </a:cubicBezTo>
                  <a:lnTo>
                    <a:pt x="1" y="16"/>
                  </a:lnTo>
                  <a:cubicBezTo>
                    <a:pt x="1" y="31"/>
                    <a:pt x="1" y="31"/>
                    <a:pt x="16" y="47"/>
                  </a:cubicBezTo>
                  <a:cubicBezTo>
                    <a:pt x="16" y="47"/>
                    <a:pt x="31" y="62"/>
                    <a:pt x="31" y="62"/>
                  </a:cubicBezTo>
                  <a:lnTo>
                    <a:pt x="47" y="62"/>
                  </a:lnTo>
                  <a:cubicBezTo>
                    <a:pt x="47" y="47"/>
                    <a:pt x="47" y="47"/>
                    <a:pt x="62" y="47"/>
                  </a:cubicBezTo>
                  <a:cubicBezTo>
                    <a:pt x="62" y="47"/>
                    <a:pt x="62" y="31"/>
                    <a:pt x="62" y="31"/>
                  </a:cubicBezTo>
                  <a:cubicBezTo>
                    <a:pt x="47" y="16"/>
                    <a:pt x="47" y="16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42;p43"/>
            <p:cNvSpPr/>
            <p:nvPr/>
          </p:nvSpPr>
          <p:spPr>
            <a:xfrm>
              <a:off x="4433775" y="4899275"/>
              <a:ext cx="1950" cy="1175"/>
            </a:xfrm>
            <a:custGeom>
              <a:avLst/>
              <a:gdLst/>
              <a:ahLst/>
              <a:cxnLst/>
              <a:rect l="l" t="t" r="r" b="b"/>
              <a:pathLst>
                <a:path w="78" h="47" extrusionOk="0">
                  <a:moveTo>
                    <a:pt x="63" y="0"/>
                  </a:moveTo>
                  <a:cubicBezTo>
                    <a:pt x="47" y="16"/>
                    <a:pt x="47" y="16"/>
                    <a:pt x="47" y="16"/>
                  </a:cubicBezTo>
                  <a:lnTo>
                    <a:pt x="32" y="16"/>
                  </a:lnTo>
                  <a:cubicBezTo>
                    <a:pt x="32" y="16"/>
                    <a:pt x="16" y="31"/>
                    <a:pt x="16" y="31"/>
                  </a:cubicBezTo>
                  <a:cubicBezTo>
                    <a:pt x="16" y="31"/>
                    <a:pt x="1" y="47"/>
                    <a:pt x="16" y="47"/>
                  </a:cubicBezTo>
                  <a:lnTo>
                    <a:pt x="47" y="47"/>
                  </a:lnTo>
                  <a:cubicBezTo>
                    <a:pt x="47" y="47"/>
                    <a:pt x="63" y="31"/>
                    <a:pt x="63" y="31"/>
                  </a:cubicBezTo>
                  <a:cubicBezTo>
                    <a:pt x="63" y="31"/>
                    <a:pt x="63" y="16"/>
                    <a:pt x="63" y="16"/>
                  </a:cubicBezTo>
                  <a:cubicBezTo>
                    <a:pt x="78" y="16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43;p43"/>
            <p:cNvSpPr/>
            <p:nvPr/>
          </p:nvSpPr>
          <p:spPr>
            <a:xfrm>
              <a:off x="4431475" y="4905425"/>
              <a:ext cx="1175" cy="800"/>
            </a:xfrm>
            <a:custGeom>
              <a:avLst/>
              <a:gdLst/>
              <a:ahLst/>
              <a:cxnLst/>
              <a:rect l="l" t="t" r="r" b="b"/>
              <a:pathLst>
                <a:path w="47" h="32" extrusionOk="0">
                  <a:moveTo>
                    <a:pt x="16" y="1"/>
                  </a:moveTo>
                  <a:cubicBezTo>
                    <a:pt x="16" y="1"/>
                    <a:pt x="0" y="1"/>
                    <a:pt x="0" y="16"/>
                  </a:cubicBezTo>
                  <a:cubicBezTo>
                    <a:pt x="0" y="16"/>
                    <a:pt x="0" y="16"/>
                    <a:pt x="0" y="32"/>
                  </a:cubicBezTo>
                  <a:lnTo>
                    <a:pt x="16" y="32"/>
                  </a:lnTo>
                  <a:cubicBezTo>
                    <a:pt x="31" y="16"/>
                    <a:pt x="31" y="16"/>
                    <a:pt x="47" y="16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44;p43"/>
            <p:cNvSpPr/>
            <p:nvPr/>
          </p:nvSpPr>
          <p:spPr>
            <a:xfrm>
              <a:off x="4643650" y="4781275"/>
              <a:ext cx="4650" cy="2500"/>
            </a:xfrm>
            <a:custGeom>
              <a:avLst/>
              <a:gdLst/>
              <a:ahLst/>
              <a:cxnLst/>
              <a:rect l="l" t="t" r="r" b="b"/>
              <a:pathLst>
                <a:path w="186" h="100" extrusionOk="0">
                  <a:moveTo>
                    <a:pt x="165" y="0"/>
                  </a:moveTo>
                  <a:cubicBezTo>
                    <a:pt x="163" y="0"/>
                    <a:pt x="159" y="2"/>
                    <a:pt x="154" y="7"/>
                  </a:cubicBezTo>
                  <a:lnTo>
                    <a:pt x="93" y="7"/>
                  </a:lnTo>
                  <a:cubicBezTo>
                    <a:pt x="77" y="23"/>
                    <a:pt x="77" y="23"/>
                    <a:pt x="62" y="23"/>
                  </a:cubicBezTo>
                  <a:cubicBezTo>
                    <a:pt x="46" y="38"/>
                    <a:pt x="31" y="38"/>
                    <a:pt x="31" y="38"/>
                  </a:cubicBezTo>
                  <a:cubicBezTo>
                    <a:pt x="16" y="53"/>
                    <a:pt x="16" y="69"/>
                    <a:pt x="0" y="84"/>
                  </a:cubicBezTo>
                  <a:lnTo>
                    <a:pt x="16" y="84"/>
                  </a:lnTo>
                  <a:cubicBezTo>
                    <a:pt x="31" y="100"/>
                    <a:pt x="31" y="100"/>
                    <a:pt x="46" y="100"/>
                  </a:cubicBezTo>
                  <a:cubicBezTo>
                    <a:pt x="62" y="100"/>
                    <a:pt x="62" y="84"/>
                    <a:pt x="77" y="84"/>
                  </a:cubicBezTo>
                  <a:lnTo>
                    <a:pt x="108" y="84"/>
                  </a:lnTo>
                  <a:cubicBezTo>
                    <a:pt x="123" y="69"/>
                    <a:pt x="139" y="69"/>
                    <a:pt x="154" y="69"/>
                  </a:cubicBezTo>
                  <a:cubicBezTo>
                    <a:pt x="154" y="69"/>
                    <a:pt x="170" y="53"/>
                    <a:pt x="170" y="53"/>
                  </a:cubicBezTo>
                  <a:cubicBezTo>
                    <a:pt x="170" y="38"/>
                    <a:pt x="185" y="38"/>
                    <a:pt x="185" y="38"/>
                  </a:cubicBezTo>
                  <a:cubicBezTo>
                    <a:pt x="185" y="23"/>
                    <a:pt x="170" y="23"/>
                    <a:pt x="170" y="7"/>
                  </a:cubicBezTo>
                  <a:cubicBezTo>
                    <a:pt x="170" y="7"/>
                    <a:pt x="170" y="0"/>
                    <a:pt x="165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45;p43"/>
            <p:cNvSpPr/>
            <p:nvPr/>
          </p:nvSpPr>
          <p:spPr>
            <a:xfrm>
              <a:off x="4628250" y="4775675"/>
              <a:ext cx="10800" cy="8800"/>
            </a:xfrm>
            <a:custGeom>
              <a:avLst/>
              <a:gdLst/>
              <a:ahLst/>
              <a:cxnLst/>
              <a:rect l="l" t="t" r="r" b="b"/>
              <a:pathLst>
                <a:path w="432" h="352" extrusionOk="0">
                  <a:moveTo>
                    <a:pt x="170" y="0"/>
                  </a:moveTo>
                  <a:cubicBezTo>
                    <a:pt x="123" y="16"/>
                    <a:pt x="108" y="62"/>
                    <a:pt x="62" y="62"/>
                  </a:cubicBezTo>
                  <a:cubicBezTo>
                    <a:pt x="31" y="62"/>
                    <a:pt x="0" y="77"/>
                    <a:pt x="16" y="108"/>
                  </a:cubicBezTo>
                  <a:cubicBezTo>
                    <a:pt x="16" y="139"/>
                    <a:pt x="0" y="154"/>
                    <a:pt x="0" y="185"/>
                  </a:cubicBezTo>
                  <a:cubicBezTo>
                    <a:pt x="0" y="216"/>
                    <a:pt x="16" y="231"/>
                    <a:pt x="46" y="247"/>
                  </a:cubicBezTo>
                  <a:cubicBezTo>
                    <a:pt x="62" y="254"/>
                    <a:pt x="77" y="258"/>
                    <a:pt x="93" y="258"/>
                  </a:cubicBezTo>
                  <a:cubicBezTo>
                    <a:pt x="108" y="258"/>
                    <a:pt x="123" y="254"/>
                    <a:pt x="139" y="247"/>
                  </a:cubicBezTo>
                  <a:cubicBezTo>
                    <a:pt x="145" y="234"/>
                    <a:pt x="157" y="229"/>
                    <a:pt x="171" y="229"/>
                  </a:cubicBezTo>
                  <a:cubicBezTo>
                    <a:pt x="190" y="229"/>
                    <a:pt x="213" y="238"/>
                    <a:pt x="231" y="247"/>
                  </a:cubicBezTo>
                  <a:cubicBezTo>
                    <a:pt x="238" y="250"/>
                    <a:pt x="245" y="251"/>
                    <a:pt x="252" y="251"/>
                  </a:cubicBezTo>
                  <a:cubicBezTo>
                    <a:pt x="273" y="251"/>
                    <a:pt x="297" y="242"/>
                    <a:pt x="318" y="242"/>
                  </a:cubicBezTo>
                  <a:cubicBezTo>
                    <a:pt x="325" y="242"/>
                    <a:pt x="332" y="243"/>
                    <a:pt x="339" y="247"/>
                  </a:cubicBezTo>
                  <a:cubicBezTo>
                    <a:pt x="370" y="277"/>
                    <a:pt x="339" y="308"/>
                    <a:pt x="354" y="339"/>
                  </a:cubicBezTo>
                  <a:cubicBezTo>
                    <a:pt x="363" y="348"/>
                    <a:pt x="372" y="352"/>
                    <a:pt x="380" y="352"/>
                  </a:cubicBezTo>
                  <a:cubicBezTo>
                    <a:pt x="399" y="352"/>
                    <a:pt x="411" y="330"/>
                    <a:pt x="401" y="308"/>
                  </a:cubicBezTo>
                  <a:cubicBezTo>
                    <a:pt x="416" y="277"/>
                    <a:pt x="416" y="231"/>
                    <a:pt x="431" y="200"/>
                  </a:cubicBezTo>
                  <a:cubicBezTo>
                    <a:pt x="431" y="170"/>
                    <a:pt x="416" y="139"/>
                    <a:pt x="385" y="139"/>
                  </a:cubicBezTo>
                  <a:cubicBezTo>
                    <a:pt x="354" y="123"/>
                    <a:pt x="293" y="139"/>
                    <a:pt x="308" y="93"/>
                  </a:cubicBezTo>
                  <a:cubicBezTo>
                    <a:pt x="324" y="62"/>
                    <a:pt x="262" y="62"/>
                    <a:pt x="247" y="62"/>
                  </a:cubicBezTo>
                  <a:cubicBezTo>
                    <a:pt x="216" y="62"/>
                    <a:pt x="216" y="16"/>
                    <a:pt x="200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446;p43"/>
            <p:cNvSpPr/>
            <p:nvPr/>
          </p:nvSpPr>
          <p:spPr>
            <a:xfrm>
              <a:off x="4629000" y="4782500"/>
              <a:ext cx="2350" cy="3075"/>
            </a:xfrm>
            <a:custGeom>
              <a:avLst/>
              <a:gdLst/>
              <a:ahLst/>
              <a:cxnLst/>
              <a:rect l="l" t="t" r="r" b="b"/>
              <a:pathLst>
                <a:path w="94" h="123" extrusionOk="0">
                  <a:moveTo>
                    <a:pt x="32" y="0"/>
                  </a:moveTo>
                  <a:cubicBezTo>
                    <a:pt x="28" y="0"/>
                    <a:pt x="22" y="1"/>
                    <a:pt x="16" y="4"/>
                  </a:cubicBezTo>
                  <a:cubicBezTo>
                    <a:pt x="1" y="35"/>
                    <a:pt x="16" y="51"/>
                    <a:pt x="32" y="66"/>
                  </a:cubicBezTo>
                  <a:cubicBezTo>
                    <a:pt x="44" y="90"/>
                    <a:pt x="55" y="122"/>
                    <a:pt x="67" y="122"/>
                  </a:cubicBezTo>
                  <a:cubicBezTo>
                    <a:pt x="71" y="122"/>
                    <a:pt x="74" y="119"/>
                    <a:pt x="78" y="112"/>
                  </a:cubicBezTo>
                  <a:cubicBezTo>
                    <a:pt x="93" y="97"/>
                    <a:pt x="78" y="66"/>
                    <a:pt x="63" y="35"/>
                  </a:cubicBezTo>
                  <a:cubicBezTo>
                    <a:pt x="63" y="23"/>
                    <a:pt x="52" y="0"/>
                    <a:pt x="32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447;p43"/>
            <p:cNvSpPr/>
            <p:nvPr/>
          </p:nvSpPr>
          <p:spPr>
            <a:xfrm>
              <a:off x="4423775" y="4835950"/>
              <a:ext cx="90500" cy="314400"/>
            </a:xfrm>
            <a:custGeom>
              <a:avLst/>
              <a:gdLst/>
              <a:ahLst/>
              <a:cxnLst/>
              <a:rect l="l" t="t" r="r" b="b"/>
              <a:pathLst>
                <a:path w="3620" h="12576" extrusionOk="0">
                  <a:moveTo>
                    <a:pt x="3366" y="0"/>
                  </a:moveTo>
                  <a:cubicBezTo>
                    <a:pt x="3338" y="0"/>
                    <a:pt x="3295" y="15"/>
                    <a:pt x="3235" y="54"/>
                  </a:cubicBezTo>
                  <a:cubicBezTo>
                    <a:pt x="3204" y="54"/>
                    <a:pt x="3143" y="54"/>
                    <a:pt x="3143" y="69"/>
                  </a:cubicBezTo>
                  <a:lnTo>
                    <a:pt x="2942" y="254"/>
                  </a:lnTo>
                  <a:cubicBezTo>
                    <a:pt x="2910" y="243"/>
                    <a:pt x="2880" y="236"/>
                    <a:pt x="2854" y="236"/>
                  </a:cubicBezTo>
                  <a:cubicBezTo>
                    <a:pt x="2806" y="236"/>
                    <a:pt x="2773" y="261"/>
                    <a:pt x="2773" y="331"/>
                  </a:cubicBezTo>
                  <a:cubicBezTo>
                    <a:pt x="2746" y="349"/>
                    <a:pt x="2713" y="356"/>
                    <a:pt x="2679" y="356"/>
                  </a:cubicBezTo>
                  <a:cubicBezTo>
                    <a:pt x="2654" y="356"/>
                    <a:pt x="2629" y="353"/>
                    <a:pt x="2603" y="346"/>
                  </a:cubicBezTo>
                  <a:cubicBezTo>
                    <a:pt x="2557" y="377"/>
                    <a:pt x="2603" y="392"/>
                    <a:pt x="2603" y="423"/>
                  </a:cubicBezTo>
                  <a:cubicBezTo>
                    <a:pt x="2634" y="562"/>
                    <a:pt x="2557" y="562"/>
                    <a:pt x="2449" y="593"/>
                  </a:cubicBezTo>
                  <a:cubicBezTo>
                    <a:pt x="2428" y="686"/>
                    <a:pt x="2413" y="712"/>
                    <a:pt x="2399" y="712"/>
                  </a:cubicBezTo>
                  <a:cubicBezTo>
                    <a:pt x="2382" y="712"/>
                    <a:pt x="2366" y="678"/>
                    <a:pt x="2342" y="670"/>
                  </a:cubicBezTo>
                  <a:cubicBezTo>
                    <a:pt x="2322" y="650"/>
                    <a:pt x="2306" y="642"/>
                    <a:pt x="2293" y="642"/>
                  </a:cubicBezTo>
                  <a:cubicBezTo>
                    <a:pt x="2229" y="642"/>
                    <a:pt x="2209" y="808"/>
                    <a:pt x="2095" y="808"/>
                  </a:cubicBezTo>
                  <a:cubicBezTo>
                    <a:pt x="1957" y="808"/>
                    <a:pt x="1972" y="747"/>
                    <a:pt x="1941" y="731"/>
                  </a:cubicBezTo>
                  <a:cubicBezTo>
                    <a:pt x="1880" y="685"/>
                    <a:pt x="1864" y="654"/>
                    <a:pt x="1864" y="623"/>
                  </a:cubicBezTo>
                  <a:cubicBezTo>
                    <a:pt x="1864" y="558"/>
                    <a:pt x="1860" y="541"/>
                    <a:pt x="1851" y="541"/>
                  </a:cubicBezTo>
                  <a:cubicBezTo>
                    <a:pt x="1844" y="541"/>
                    <a:pt x="1832" y="555"/>
                    <a:pt x="1818" y="562"/>
                  </a:cubicBezTo>
                  <a:lnTo>
                    <a:pt x="1818" y="731"/>
                  </a:lnTo>
                  <a:cubicBezTo>
                    <a:pt x="1864" y="777"/>
                    <a:pt x="1957" y="824"/>
                    <a:pt x="1849" y="916"/>
                  </a:cubicBezTo>
                  <a:cubicBezTo>
                    <a:pt x="1510" y="962"/>
                    <a:pt x="1741" y="947"/>
                    <a:pt x="1756" y="1055"/>
                  </a:cubicBezTo>
                  <a:cubicBezTo>
                    <a:pt x="1726" y="1101"/>
                    <a:pt x="1679" y="1163"/>
                    <a:pt x="1710" y="1163"/>
                  </a:cubicBezTo>
                  <a:cubicBezTo>
                    <a:pt x="1710" y="1209"/>
                    <a:pt x="1695" y="1209"/>
                    <a:pt x="1679" y="1209"/>
                  </a:cubicBezTo>
                  <a:cubicBezTo>
                    <a:pt x="1661" y="1209"/>
                    <a:pt x="1640" y="1201"/>
                    <a:pt x="1622" y="1201"/>
                  </a:cubicBezTo>
                  <a:cubicBezTo>
                    <a:pt x="1596" y="1201"/>
                    <a:pt x="1578" y="1218"/>
                    <a:pt x="1587" y="1301"/>
                  </a:cubicBezTo>
                  <a:cubicBezTo>
                    <a:pt x="1575" y="1301"/>
                    <a:pt x="1572" y="1321"/>
                    <a:pt x="1564" y="1321"/>
                  </a:cubicBezTo>
                  <a:cubicBezTo>
                    <a:pt x="1562" y="1321"/>
                    <a:pt x="1559" y="1320"/>
                    <a:pt x="1556" y="1317"/>
                  </a:cubicBezTo>
                  <a:cubicBezTo>
                    <a:pt x="1494" y="1317"/>
                    <a:pt x="1479" y="1378"/>
                    <a:pt x="1494" y="1440"/>
                  </a:cubicBezTo>
                  <a:cubicBezTo>
                    <a:pt x="1522" y="1481"/>
                    <a:pt x="1500" y="1535"/>
                    <a:pt x="1419" y="1535"/>
                  </a:cubicBezTo>
                  <a:cubicBezTo>
                    <a:pt x="1409" y="1535"/>
                    <a:pt x="1398" y="1534"/>
                    <a:pt x="1387" y="1532"/>
                  </a:cubicBezTo>
                  <a:cubicBezTo>
                    <a:pt x="1363" y="1509"/>
                    <a:pt x="1343" y="1495"/>
                    <a:pt x="1327" y="1495"/>
                  </a:cubicBezTo>
                  <a:cubicBezTo>
                    <a:pt x="1290" y="1495"/>
                    <a:pt x="1278" y="1566"/>
                    <a:pt x="1310" y="1748"/>
                  </a:cubicBezTo>
                  <a:cubicBezTo>
                    <a:pt x="1248" y="1779"/>
                    <a:pt x="1186" y="1809"/>
                    <a:pt x="1140" y="1856"/>
                  </a:cubicBezTo>
                  <a:cubicBezTo>
                    <a:pt x="1102" y="1817"/>
                    <a:pt x="1030" y="1703"/>
                    <a:pt x="1008" y="1703"/>
                  </a:cubicBezTo>
                  <a:cubicBezTo>
                    <a:pt x="1004" y="1703"/>
                    <a:pt x="1002" y="1707"/>
                    <a:pt x="1002" y="1717"/>
                  </a:cubicBezTo>
                  <a:cubicBezTo>
                    <a:pt x="953" y="1749"/>
                    <a:pt x="926" y="1763"/>
                    <a:pt x="912" y="1763"/>
                  </a:cubicBezTo>
                  <a:cubicBezTo>
                    <a:pt x="886" y="1763"/>
                    <a:pt x="910" y="1716"/>
                    <a:pt x="940" y="1655"/>
                  </a:cubicBezTo>
                  <a:cubicBezTo>
                    <a:pt x="971" y="1625"/>
                    <a:pt x="1063" y="1578"/>
                    <a:pt x="1156" y="1532"/>
                  </a:cubicBezTo>
                  <a:cubicBezTo>
                    <a:pt x="1148" y="1486"/>
                    <a:pt x="1136" y="1474"/>
                    <a:pt x="1125" y="1474"/>
                  </a:cubicBezTo>
                  <a:cubicBezTo>
                    <a:pt x="1113" y="1474"/>
                    <a:pt x="1102" y="1486"/>
                    <a:pt x="1094" y="1486"/>
                  </a:cubicBezTo>
                  <a:cubicBezTo>
                    <a:pt x="1076" y="1513"/>
                    <a:pt x="1060" y="1523"/>
                    <a:pt x="1044" y="1523"/>
                  </a:cubicBezTo>
                  <a:cubicBezTo>
                    <a:pt x="1004" y="1523"/>
                    <a:pt x="968" y="1462"/>
                    <a:pt x="925" y="1440"/>
                  </a:cubicBezTo>
                  <a:cubicBezTo>
                    <a:pt x="903" y="1427"/>
                    <a:pt x="882" y="1421"/>
                    <a:pt x="862" y="1421"/>
                  </a:cubicBezTo>
                  <a:cubicBezTo>
                    <a:pt x="813" y="1421"/>
                    <a:pt x="769" y="1457"/>
                    <a:pt x="724" y="1501"/>
                  </a:cubicBezTo>
                  <a:cubicBezTo>
                    <a:pt x="694" y="1578"/>
                    <a:pt x="694" y="1609"/>
                    <a:pt x="663" y="1655"/>
                  </a:cubicBezTo>
                  <a:cubicBezTo>
                    <a:pt x="589" y="1754"/>
                    <a:pt x="584" y="1843"/>
                    <a:pt x="719" y="1843"/>
                  </a:cubicBezTo>
                  <a:cubicBezTo>
                    <a:pt x="753" y="1843"/>
                    <a:pt x="795" y="1837"/>
                    <a:pt x="848" y="1825"/>
                  </a:cubicBezTo>
                  <a:cubicBezTo>
                    <a:pt x="853" y="1823"/>
                    <a:pt x="858" y="1822"/>
                    <a:pt x="863" y="1822"/>
                  </a:cubicBezTo>
                  <a:cubicBezTo>
                    <a:pt x="896" y="1822"/>
                    <a:pt x="925" y="1858"/>
                    <a:pt x="977" y="1858"/>
                  </a:cubicBezTo>
                  <a:cubicBezTo>
                    <a:pt x="985" y="1858"/>
                    <a:pt x="993" y="1857"/>
                    <a:pt x="1002" y="1856"/>
                  </a:cubicBezTo>
                  <a:cubicBezTo>
                    <a:pt x="1006" y="1855"/>
                    <a:pt x="1010" y="1854"/>
                    <a:pt x="1015" y="1854"/>
                  </a:cubicBezTo>
                  <a:cubicBezTo>
                    <a:pt x="1082" y="1854"/>
                    <a:pt x="1107" y="1965"/>
                    <a:pt x="1063" y="1994"/>
                  </a:cubicBezTo>
                  <a:cubicBezTo>
                    <a:pt x="1048" y="2010"/>
                    <a:pt x="1002" y="2010"/>
                    <a:pt x="955" y="2010"/>
                  </a:cubicBezTo>
                  <a:cubicBezTo>
                    <a:pt x="832" y="2040"/>
                    <a:pt x="786" y="2071"/>
                    <a:pt x="771" y="2102"/>
                  </a:cubicBezTo>
                  <a:cubicBezTo>
                    <a:pt x="771" y="2148"/>
                    <a:pt x="817" y="2210"/>
                    <a:pt x="832" y="2210"/>
                  </a:cubicBezTo>
                  <a:cubicBezTo>
                    <a:pt x="880" y="2210"/>
                    <a:pt x="816" y="2360"/>
                    <a:pt x="917" y="2360"/>
                  </a:cubicBezTo>
                  <a:cubicBezTo>
                    <a:pt x="945" y="2360"/>
                    <a:pt x="987" y="2348"/>
                    <a:pt x="1048" y="2318"/>
                  </a:cubicBezTo>
                  <a:lnTo>
                    <a:pt x="1048" y="2318"/>
                  </a:lnTo>
                  <a:cubicBezTo>
                    <a:pt x="1048" y="2349"/>
                    <a:pt x="1048" y="2379"/>
                    <a:pt x="986" y="2410"/>
                  </a:cubicBezTo>
                  <a:cubicBezTo>
                    <a:pt x="863" y="2441"/>
                    <a:pt x="832" y="2487"/>
                    <a:pt x="848" y="2549"/>
                  </a:cubicBezTo>
                  <a:cubicBezTo>
                    <a:pt x="845" y="2550"/>
                    <a:pt x="841" y="2551"/>
                    <a:pt x="838" y="2551"/>
                  </a:cubicBezTo>
                  <a:cubicBezTo>
                    <a:pt x="825" y="2551"/>
                    <a:pt x="810" y="2541"/>
                    <a:pt x="799" y="2541"/>
                  </a:cubicBezTo>
                  <a:cubicBezTo>
                    <a:pt x="786" y="2541"/>
                    <a:pt x="778" y="2556"/>
                    <a:pt x="786" y="2626"/>
                  </a:cubicBezTo>
                  <a:cubicBezTo>
                    <a:pt x="617" y="2764"/>
                    <a:pt x="771" y="2780"/>
                    <a:pt x="771" y="2841"/>
                  </a:cubicBezTo>
                  <a:cubicBezTo>
                    <a:pt x="755" y="2857"/>
                    <a:pt x="755" y="2872"/>
                    <a:pt x="740" y="2872"/>
                  </a:cubicBezTo>
                  <a:cubicBezTo>
                    <a:pt x="702" y="2853"/>
                    <a:pt x="658" y="2840"/>
                    <a:pt x="630" y="2840"/>
                  </a:cubicBezTo>
                  <a:cubicBezTo>
                    <a:pt x="612" y="2840"/>
                    <a:pt x="601" y="2845"/>
                    <a:pt x="601" y="2857"/>
                  </a:cubicBezTo>
                  <a:cubicBezTo>
                    <a:pt x="577" y="2893"/>
                    <a:pt x="581" y="2928"/>
                    <a:pt x="548" y="2928"/>
                  </a:cubicBezTo>
                  <a:cubicBezTo>
                    <a:pt x="539" y="2928"/>
                    <a:pt x="526" y="2925"/>
                    <a:pt x="509" y="2918"/>
                  </a:cubicBezTo>
                  <a:cubicBezTo>
                    <a:pt x="505" y="2917"/>
                    <a:pt x="501" y="2916"/>
                    <a:pt x="497" y="2916"/>
                  </a:cubicBezTo>
                  <a:cubicBezTo>
                    <a:pt x="463" y="2916"/>
                    <a:pt x="465" y="2983"/>
                    <a:pt x="493" y="3011"/>
                  </a:cubicBezTo>
                  <a:cubicBezTo>
                    <a:pt x="524" y="3042"/>
                    <a:pt x="478" y="3072"/>
                    <a:pt x="386" y="3088"/>
                  </a:cubicBezTo>
                  <a:cubicBezTo>
                    <a:pt x="339" y="3088"/>
                    <a:pt x="324" y="3149"/>
                    <a:pt x="324" y="3180"/>
                  </a:cubicBezTo>
                  <a:cubicBezTo>
                    <a:pt x="339" y="3211"/>
                    <a:pt x="339" y="3257"/>
                    <a:pt x="401" y="3257"/>
                  </a:cubicBezTo>
                  <a:cubicBezTo>
                    <a:pt x="432" y="3257"/>
                    <a:pt x="478" y="3273"/>
                    <a:pt x="540" y="3273"/>
                  </a:cubicBezTo>
                  <a:cubicBezTo>
                    <a:pt x="586" y="3519"/>
                    <a:pt x="524" y="3535"/>
                    <a:pt x="478" y="3581"/>
                  </a:cubicBezTo>
                  <a:cubicBezTo>
                    <a:pt x="495" y="3673"/>
                    <a:pt x="484" y="3697"/>
                    <a:pt x="458" y="3697"/>
                  </a:cubicBezTo>
                  <a:cubicBezTo>
                    <a:pt x="437" y="3697"/>
                    <a:pt x="405" y="3680"/>
                    <a:pt x="370" y="3673"/>
                  </a:cubicBezTo>
                  <a:cubicBezTo>
                    <a:pt x="308" y="3650"/>
                    <a:pt x="266" y="3638"/>
                    <a:pt x="239" y="3638"/>
                  </a:cubicBezTo>
                  <a:cubicBezTo>
                    <a:pt x="212" y="3638"/>
                    <a:pt x="201" y="3650"/>
                    <a:pt x="201" y="3673"/>
                  </a:cubicBezTo>
                  <a:cubicBezTo>
                    <a:pt x="201" y="3704"/>
                    <a:pt x="308" y="3766"/>
                    <a:pt x="278" y="3843"/>
                  </a:cubicBezTo>
                  <a:cubicBezTo>
                    <a:pt x="278" y="3981"/>
                    <a:pt x="339" y="3920"/>
                    <a:pt x="370" y="3950"/>
                  </a:cubicBezTo>
                  <a:cubicBezTo>
                    <a:pt x="401" y="3997"/>
                    <a:pt x="401" y="4043"/>
                    <a:pt x="355" y="4074"/>
                  </a:cubicBezTo>
                  <a:cubicBezTo>
                    <a:pt x="330" y="4090"/>
                    <a:pt x="301" y="4107"/>
                    <a:pt x="267" y="4107"/>
                  </a:cubicBezTo>
                  <a:cubicBezTo>
                    <a:pt x="238" y="4107"/>
                    <a:pt x="206" y="4094"/>
                    <a:pt x="170" y="4058"/>
                  </a:cubicBezTo>
                  <a:cubicBezTo>
                    <a:pt x="138" y="3995"/>
                    <a:pt x="92" y="3866"/>
                    <a:pt x="61" y="3866"/>
                  </a:cubicBezTo>
                  <a:cubicBezTo>
                    <a:pt x="47" y="3866"/>
                    <a:pt x="36" y="3893"/>
                    <a:pt x="31" y="3966"/>
                  </a:cubicBezTo>
                  <a:cubicBezTo>
                    <a:pt x="16" y="4043"/>
                    <a:pt x="0" y="4120"/>
                    <a:pt x="16" y="4181"/>
                  </a:cubicBezTo>
                  <a:cubicBezTo>
                    <a:pt x="31" y="4258"/>
                    <a:pt x="31" y="4320"/>
                    <a:pt x="31" y="4351"/>
                  </a:cubicBezTo>
                  <a:cubicBezTo>
                    <a:pt x="26" y="4366"/>
                    <a:pt x="33" y="4373"/>
                    <a:pt x="47" y="4373"/>
                  </a:cubicBezTo>
                  <a:cubicBezTo>
                    <a:pt x="74" y="4373"/>
                    <a:pt x="129" y="4346"/>
                    <a:pt x="170" y="4305"/>
                  </a:cubicBezTo>
                  <a:lnTo>
                    <a:pt x="416" y="4305"/>
                  </a:lnTo>
                  <a:cubicBezTo>
                    <a:pt x="416" y="4360"/>
                    <a:pt x="316" y="4478"/>
                    <a:pt x="376" y="4478"/>
                  </a:cubicBezTo>
                  <a:cubicBezTo>
                    <a:pt x="382" y="4478"/>
                    <a:pt x="390" y="4477"/>
                    <a:pt x="401" y="4474"/>
                  </a:cubicBezTo>
                  <a:lnTo>
                    <a:pt x="401" y="4474"/>
                  </a:lnTo>
                  <a:cubicBezTo>
                    <a:pt x="416" y="4489"/>
                    <a:pt x="524" y="4459"/>
                    <a:pt x="386" y="4582"/>
                  </a:cubicBezTo>
                  <a:cubicBezTo>
                    <a:pt x="386" y="4674"/>
                    <a:pt x="370" y="4721"/>
                    <a:pt x="355" y="4767"/>
                  </a:cubicBezTo>
                  <a:lnTo>
                    <a:pt x="370" y="4859"/>
                  </a:lnTo>
                  <a:cubicBezTo>
                    <a:pt x="382" y="4877"/>
                    <a:pt x="399" y="4884"/>
                    <a:pt x="417" y="4884"/>
                  </a:cubicBezTo>
                  <a:cubicBezTo>
                    <a:pt x="445" y="4884"/>
                    <a:pt x="475" y="4868"/>
                    <a:pt x="493" y="4859"/>
                  </a:cubicBezTo>
                  <a:cubicBezTo>
                    <a:pt x="540" y="4859"/>
                    <a:pt x="524" y="4890"/>
                    <a:pt x="463" y="4936"/>
                  </a:cubicBezTo>
                  <a:cubicBezTo>
                    <a:pt x="447" y="4952"/>
                    <a:pt x="386" y="4952"/>
                    <a:pt x="386" y="4982"/>
                  </a:cubicBezTo>
                  <a:cubicBezTo>
                    <a:pt x="399" y="4996"/>
                    <a:pt x="401" y="5032"/>
                    <a:pt x="420" y="5032"/>
                  </a:cubicBezTo>
                  <a:cubicBezTo>
                    <a:pt x="424" y="5032"/>
                    <a:pt x="427" y="5031"/>
                    <a:pt x="432" y="5029"/>
                  </a:cubicBezTo>
                  <a:cubicBezTo>
                    <a:pt x="439" y="5025"/>
                    <a:pt x="445" y="5023"/>
                    <a:pt x="450" y="5023"/>
                  </a:cubicBezTo>
                  <a:cubicBezTo>
                    <a:pt x="487" y="5023"/>
                    <a:pt x="464" y="5120"/>
                    <a:pt x="478" y="5229"/>
                  </a:cubicBezTo>
                  <a:cubicBezTo>
                    <a:pt x="505" y="5311"/>
                    <a:pt x="570" y="5418"/>
                    <a:pt x="506" y="5418"/>
                  </a:cubicBezTo>
                  <a:cubicBezTo>
                    <a:pt x="499" y="5418"/>
                    <a:pt x="489" y="5417"/>
                    <a:pt x="478" y="5414"/>
                  </a:cubicBezTo>
                  <a:cubicBezTo>
                    <a:pt x="466" y="5411"/>
                    <a:pt x="457" y="5409"/>
                    <a:pt x="450" y="5409"/>
                  </a:cubicBezTo>
                  <a:cubicBezTo>
                    <a:pt x="421" y="5409"/>
                    <a:pt x="429" y="5432"/>
                    <a:pt x="416" y="5444"/>
                  </a:cubicBezTo>
                  <a:cubicBezTo>
                    <a:pt x="339" y="5475"/>
                    <a:pt x="370" y="5521"/>
                    <a:pt x="478" y="5521"/>
                  </a:cubicBezTo>
                  <a:cubicBezTo>
                    <a:pt x="570" y="5583"/>
                    <a:pt x="909" y="5475"/>
                    <a:pt x="478" y="5922"/>
                  </a:cubicBezTo>
                  <a:cubicBezTo>
                    <a:pt x="459" y="5926"/>
                    <a:pt x="442" y="5927"/>
                    <a:pt x="425" y="5927"/>
                  </a:cubicBezTo>
                  <a:cubicBezTo>
                    <a:pt x="360" y="5927"/>
                    <a:pt x="310" y="5904"/>
                    <a:pt x="282" y="5904"/>
                  </a:cubicBezTo>
                  <a:cubicBezTo>
                    <a:pt x="258" y="5904"/>
                    <a:pt x="250" y="5921"/>
                    <a:pt x="262" y="5984"/>
                  </a:cubicBezTo>
                  <a:cubicBezTo>
                    <a:pt x="255" y="6022"/>
                    <a:pt x="239" y="6030"/>
                    <a:pt x="222" y="6030"/>
                  </a:cubicBezTo>
                  <a:cubicBezTo>
                    <a:pt x="210" y="6030"/>
                    <a:pt x="198" y="6026"/>
                    <a:pt x="186" y="6026"/>
                  </a:cubicBezTo>
                  <a:cubicBezTo>
                    <a:pt x="181" y="6026"/>
                    <a:pt x="175" y="6027"/>
                    <a:pt x="170" y="6030"/>
                  </a:cubicBezTo>
                  <a:cubicBezTo>
                    <a:pt x="139" y="6061"/>
                    <a:pt x="108" y="6107"/>
                    <a:pt x="139" y="6122"/>
                  </a:cubicBezTo>
                  <a:cubicBezTo>
                    <a:pt x="355" y="6215"/>
                    <a:pt x="416" y="6384"/>
                    <a:pt x="478" y="6553"/>
                  </a:cubicBezTo>
                  <a:cubicBezTo>
                    <a:pt x="493" y="6615"/>
                    <a:pt x="493" y="6661"/>
                    <a:pt x="555" y="6661"/>
                  </a:cubicBezTo>
                  <a:cubicBezTo>
                    <a:pt x="771" y="6677"/>
                    <a:pt x="801" y="6831"/>
                    <a:pt x="878" y="7000"/>
                  </a:cubicBezTo>
                  <a:cubicBezTo>
                    <a:pt x="1248" y="7308"/>
                    <a:pt x="1125" y="7508"/>
                    <a:pt x="1202" y="7755"/>
                  </a:cubicBezTo>
                  <a:cubicBezTo>
                    <a:pt x="1279" y="7847"/>
                    <a:pt x="1402" y="7955"/>
                    <a:pt x="1479" y="7970"/>
                  </a:cubicBezTo>
                  <a:cubicBezTo>
                    <a:pt x="1525" y="7970"/>
                    <a:pt x="1494" y="8047"/>
                    <a:pt x="1433" y="8109"/>
                  </a:cubicBezTo>
                  <a:cubicBezTo>
                    <a:pt x="1448" y="8263"/>
                    <a:pt x="1494" y="8309"/>
                    <a:pt x="1448" y="8556"/>
                  </a:cubicBezTo>
                  <a:cubicBezTo>
                    <a:pt x="1417" y="8710"/>
                    <a:pt x="1356" y="8848"/>
                    <a:pt x="1356" y="9018"/>
                  </a:cubicBezTo>
                  <a:cubicBezTo>
                    <a:pt x="1279" y="9049"/>
                    <a:pt x="1217" y="9033"/>
                    <a:pt x="1079" y="9203"/>
                  </a:cubicBezTo>
                  <a:cubicBezTo>
                    <a:pt x="993" y="9288"/>
                    <a:pt x="1039" y="9452"/>
                    <a:pt x="791" y="9452"/>
                  </a:cubicBezTo>
                  <a:cubicBezTo>
                    <a:pt x="771" y="9452"/>
                    <a:pt x="749" y="9451"/>
                    <a:pt x="724" y="9449"/>
                  </a:cubicBezTo>
                  <a:cubicBezTo>
                    <a:pt x="678" y="9464"/>
                    <a:pt x="647" y="9449"/>
                    <a:pt x="617" y="9526"/>
                  </a:cubicBezTo>
                  <a:cubicBezTo>
                    <a:pt x="589" y="9581"/>
                    <a:pt x="635" y="9636"/>
                    <a:pt x="546" y="9636"/>
                  </a:cubicBezTo>
                  <a:cubicBezTo>
                    <a:pt x="536" y="9636"/>
                    <a:pt x="523" y="9636"/>
                    <a:pt x="509" y="9634"/>
                  </a:cubicBezTo>
                  <a:cubicBezTo>
                    <a:pt x="478" y="9649"/>
                    <a:pt x="447" y="9649"/>
                    <a:pt x="401" y="9742"/>
                  </a:cubicBezTo>
                  <a:cubicBezTo>
                    <a:pt x="401" y="9803"/>
                    <a:pt x="386" y="9850"/>
                    <a:pt x="339" y="9850"/>
                  </a:cubicBezTo>
                  <a:cubicBezTo>
                    <a:pt x="216" y="9850"/>
                    <a:pt x="93" y="9850"/>
                    <a:pt x="47" y="10111"/>
                  </a:cubicBezTo>
                  <a:lnTo>
                    <a:pt x="1186" y="12576"/>
                  </a:lnTo>
                  <a:cubicBezTo>
                    <a:pt x="1248" y="12545"/>
                    <a:pt x="1310" y="12560"/>
                    <a:pt x="1387" y="12499"/>
                  </a:cubicBezTo>
                  <a:cubicBezTo>
                    <a:pt x="1416" y="12469"/>
                    <a:pt x="1458" y="12459"/>
                    <a:pt x="1488" y="12459"/>
                  </a:cubicBezTo>
                  <a:cubicBezTo>
                    <a:pt x="1506" y="12459"/>
                    <a:pt x="1520" y="12462"/>
                    <a:pt x="1525" y="12468"/>
                  </a:cubicBezTo>
                  <a:cubicBezTo>
                    <a:pt x="1602" y="12453"/>
                    <a:pt x="1602" y="12437"/>
                    <a:pt x="1618" y="12422"/>
                  </a:cubicBezTo>
                  <a:cubicBezTo>
                    <a:pt x="1633" y="12406"/>
                    <a:pt x="1664" y="12406"/>
                    <a:pt x="1679" y="12406"/>
                  </a:cubicBezTo>
                  <a:cubicBezTo>
                    <a:pt x="1682" y="12409"/>
                    <a:pt x="1685" y="12411"/>
                    <a:pt x="1688" y="12411"/>
                  </a:cubicBezTo>
                  <a:cubicBezTo>
                    <a:pt x="1700" y="12411"/>
                    <a:pt x="1710" y="12388"/>
                    <a:pt x="1710" y="12376"/>
                  </a:cubicBezTo>
                  <a:cubicBezTo>
                    <a:pt x="1726" y="12345"/>
                    <a:pt x="1772" y="12345"/>
                    <a:pt x="1818" y="12329"/>
                  </a:cubicBezTo>
                  <a:cubicBezTo>
                    <a:pt x="1833" y="12331"/>
                    <a:pt x="1846" y="12332"/>
                    <a:pt x="1858" y="12332"/>
                  </a:cubicBezTo>
                  <a:cubicBezTo>
                    <a:pt x="2056" y="12332"/>
                    <a:pt x="1869" y="12101"/>
                    <a:pt x="1957" y="11898"/>
                  </a:cubicBezTo>
                  <a:cubicBezTo>
                    <a:pt x="2049" y="11790"/>
                    <a:pt x="2234" y="11806"/>
                    <a:pt x="2265" y="11652"/>
                  </a:cubicBezTo>
                  <a:cubicBezTo>
                    <a:pt x="2234" y="11605"/>
                    <a:pt x="2480" y="11451"/>
                    <a:pt x="2542" y="11421"/>
                  </a:cubicBezTo>
                  <a:cubicBezTo>
                    <a:pt x="2757" y="11267"/>
                    <a:pt x="2650" y="11267"/>
                    <a:pt x="2819" y="11113"/>
                  </a:cubicBezTo>
                  <a:cubicBezTo>
                    <a:pt x="2912" y="11036"/>
                    <a:pt x="2989" y="10928"/>
                    <a:pt x="3112" y="10758"/>
                  </a:cubicBezTo>
                  <a:lnTo>
                    <a:pt x="3112" y="10758"/>
                  </a:lnTo>
                  <a:cubicBezTo>
                    <a:pt x="3108" y="10763"/>
                    <a:pt x="3108" y="10766"/>
                    <a:pt x="3108" y="10766"/>
                  </a:cubicBezTo>
                  <a:cubicBezTo>
                    <a:pt x="3116" y="10766"/>
                    <a:pt x="3226" y="10614"/>
                    <a:pt x="2912" y="10450"/>
                  </a:cubicBezTo>
                  <a:cubicBezTo>
                    <a:pt x="2850" y="10419"/>
                    <a:pt x="2958" y="10312"/>
                    <a:pt x="3050" y="10204"/>
                  </a:cubicBezTo>
                  <a:cubicBezTo>
                    <a:pt x="3067" y="10187"/>
                    <a:pt x="3087" y="10179"/>
                    <a:pt x="3112" y="10179"/>
                  </a:cubicBezTo>
                  <a:cubicBezTo>
                    <a:pt x="3156" y="10179"/>
                    <a:pt x="3212" y="10206"/>
                    <a:pt x="3281" y="10265"/>
                  </a:cubicBezTo>
                  <a:cubicBezTo>
                    <a:pt x="3314" y="10298"/>
                    <a:pt x="3345" y="10314"/>
                    <a:pt x="3368" y="10314"/>
                  </a:cubicBezTo>
                  <a:cubicBezTo>
                    <a:pt x="3420" y="10314"/>
                    <a:pt x="3425" y="10231"/>
                    <a:pt x="3297" y="10081"/>
                  </a:cubicBezTo>
                  <a:cubicBezTo>
                    <a:pt x="3266" y="10065"/>
                    <a:pt x="3297" y="10019"/>
                    <a:pt x="3266" y="9942"/>
                  </a:cubicBezTo>
                  <a:cubicBezTo>
                    <a:pt x="3266" y="9896"/>
                    <a:pt x="3266" y="9865"/>
                    <a:pt x="3281" y="9819"/>
                  </a:cubicBezTo>
                  <a:cubicBezTo>
                    <a:pt x="3281" y="9726"/>
                    <a:pt x="3250" y="9757"/>
                    <a:pt x="3250" y="9695"/>
                  </a:cubicBezTo>
                  <a:cubicBezTo>
                    <a:pt x="3250" y="9572"/>
                    <a:pt x="3343" y="9541"/>
                    <a:pt x="3358" y="9464"/>
                  </a:cubicBezTo>
                  <a:cubicBezTo>
                    <a:pt x="3419" y="9313"/>
                    <a:pt x="3420" y="8925"/>
                    <a:pt x="3362" y="8925"/>
                  </a:cubicBezTo>
                  <a:cubicBezTo>
                    <a:pt x="3360" y="8925"/>
                    <a:pt x="3359" y="8925"/>
                    <a:pt x="3358" y="8925"/>
                  </a:cubicBezTo>
                  <a:cubicBezTo>
                    <a:pt x="3331" y="8930"/>
                    <a:pt x="3289" y="8937"/>
                    <a:pt x="3251" y="8937"/>
                  </a:cubicBezTo>
                  <a:cubicBezTo>
                    <a:pt x="3161" y="8937"/>
                    <a:pt x="3095" y="8896"/>
                    <a:pt x="3312" y="8679"/>
                  </a:cubicBezTo>
                  <a:cubicBezTo>
                    <a:pt x="3313" y="8678"/>
                    <a:pt x="3313" y="8678"/>
                    <a:pt x="3314" y="8678"/>
                  </a:cubicBezTo>
                  <a:cubicBezTo>
                    <a:pt x="3326" y="8678"/>
                    <a:pt x="3364" y="8765"/>
                    <a:pt x="3409" y="8765"/>
                  </a:cubicBezTo>
                  <a:cubicBezTo>
                    <a:pt x="3432" y="8765"/>
                    <a:pt x="3457" y="8743"/>
                    <a:pt x="3481" y="8679"/>
                  </a:cubicBezTo>
                  <a:cubicBezTo>
                    <a:pt x="3484" y="8671"/>
                    <a:pt x="3488" y="8667"/>
                    <a:pt x="3494" y="8667"/>
                  </a:cubicBezTo>
                  <a:cubicBezTo>
                    <a:pt x="3516" y="8667"/>
                    <a:pt x="3556" y="8727"/>
                    <a:pt x="3583" y="8727"/>
                  </a:cubicBezTo>
                  <a:cubicBezTo>
                    <a:pt x="3585" y="8727"/>
                    <a:pt x="3587" y="8726"/>
                    <a:pt x="3589" y="8725"/>
                  </a:cubicBezTo>
                  <a:cubicBezTo>
                    <a:pt x="3605" y="8710"/>
                    <a:pt x="3620" y="8694"/>
                    <a:pt x="3620" y="8679"/>
                  </a:cubicBezTo>
                  <a:cubicBezTo>
                    <a:pt x="3620" y="8587"/>
                    <a:pt x="3605" y="8479"/>
                    <a:pt x="3589" y="8448"/>
                  </a:cubicBezTo>
                  <a:cubicBezTo>
                    <a:pt x="3577" y="8436"/>
                    <a:pt x="3566" y="8431"/>
                    <a:pt x="3555" y="8431"/>
                  </a:cubicBezTo>
                  <a:cubicBezTo>
                    <a:pt x="3537" y="8431"/>
                    <a:pt x="3522" y="8444"/>
                    <a:pt x="3512" y="8463"/>
                  </a:cubicBezTo>
                  <a:cubicBezTo>
                    <a:pt x="3469" y="8513"/>
                    <a:pt x="3429" y="8560"/>
                    <a:pt x="3406" y="8560"/>
                  </a:cubicBezTo>
                  <a:cubicBezTo>
                    <a:pt x="3378" y="8560"/>
                    <a:pt x="3371" y="8499"/>
                    <a:pt x="3404" y="8309"/>
                  </a:cubicBezTo>
                  <a:cubicBezTo>
                    <a:pt x="3408" y="8272"/>
                    <a:pt x="3398" y="8260"/>
                    <a:pt x="3381" y="8260"/>
                  </a:cubicBezTo>
                  <a:cubicBezTo>
                    <a:pt x="3339" y="8260"/>
                    <a:pt x="3253" y="8332"/>
                    <a:pt x="3208" y="8332"/>
                  </a:cubicBezTo>
                  <a:cubicBezTo>
                    <a:pt x="3200" y="8332"/>
                    <a:pt x="3194" y="8330"/>
                    <a:pt x="3189" y="8325"/>
                  </a:cubicBezTo>
                  <a:cubicBezTo>
                    <a:pt x="3173" y="8294"/>
                    <a:pt x="3158" y="8248"/>
                    <a:pt x="3143" y="8217"/>
                  </a:cubicBezTo>
                  <a:cubicBezTo>
                    <a:pt x="3135" y="8209"/>
                    <a:pt x="3127" y="8209"/>
                    <a:pt x="3119" y="8209"/>
                  </a:cubicBezTo>
                  <a:cubicBezTo>
                    <a:pt x="3112" y="8209"/>
                    <a:pt x="3104" y="8209"/>
                    <a:pt x="3096" y="8201"/>
                  </a:cubicBezTo>
                  <a:cubicBezTo>
                    <a:pt x="2958" y="8063"/>
                    <a:pt x="3266" y="8109"/>
                    <a:pt x="3266" y="8078"/>
                  </a:cubicBezTo>
                  <a:cubicBezTo>
                    <a:pt x="3266" y="7899"/>
                    <a:pt x="3245" y="7678"/>
                    <a:pt x="3193" y="7678"/>
                  </a:cubicBezTo>
                  <a:cubicBezTo>
                    <a:pt x="3183" y="7678"/>
                    <a:pt x="3171" y="7688"/>
                    <a:pt x="3158" y="7709"/>
                  </a:cubicBezTo>
                  <a:cubicBezTo>
                    <a:pt x="3097" y="7776"/>
                    <a:pt x="3045" y="7796"/>
                    <a:pt x="3001" y="7796"/>
                  </a:cubicBezTo>
                  <a:cubicBezTo>
                    <a:pt x="2944" y="7796"/>
                    <a:pt x="2900" y="7763"/>
                    <a:pt x="2865" y="7755"/>
                  </a:cubicBezTo>
                  <a:cubicBezTo>
                    <a:pt x="2757" y="7724"/>
                    <a:pt x="2773" y="7662"/>
                    <a:pt x="3004" y="7462"/>
                  </a:cubicBezTo>
                  <a:cubicBezTo>
                    <a:pt x="3158" y="7370"/>
                    <a:pt x="3127" y="7339"/>
                    <a:pt x="3004" y="7262"/>
                  </a:cubicBezTo>
                  <a:cubicBezTo>
                    <a:pt x="3004" y="7262"/>
                    <a:pt x="3004" y="7247"/>
                    <a:pt x="2989" y="7247"/>
                  </a:cubicBezTo>
                  <a:cubicBezTo>
                    <a:pt x="2986" y="7244"/>
                    <a:pt x="2984" y="7243"/>
                    <a:pt x="2981" y="7243"/>
                  </a:cubicBezTo>
                  <a:cubicBezTo>
                    <a:pt x="2965" y="7243"/>
                    <a:pt x="2940" y="7277"/>
                    <a:pt x="2927" y="7277"/>
                  </a:cubicBezTo>
                  <a:cubicBezTo>
                    <a:pt x="2865" y="7231"/>
                    <a:pt x="2834" y="7092"/>
                    <a:pt x="2989" y="7015"/>
                  </a:cubicBezTo>
                  <a:cubicBezTo>
                    <a:pt x="3035" y="7000"/>
                    <a:pt x="2834" y="6877"/>
                    <a:pt x="2834" y="6846"/>
                  </a:cubicBezTo>
                  <a:cubicBezTo>
                    <a:pt x="2834" y="6803"/>
                    <a:pt x="2797" y="6640"/>
                    <a:pt x="2753" y="6640"/>
                  </a:cubicBezTo>
                  <a:cubicBezTo>
                    <a:pt x="2734" y="6640"/>
                    <a:pt x="2714" y="6670"/>
                    <a:pt x="2696" y="6754"/>
                  </a:cubicBezTo>
                  <a:cubicBezTo>
                    <a:pt x="2696" y="6787"/>
                    <a:pt x="2687" y="6812"/>
                    <a:pt x="2673" y="6812"/>
                  </a:cubicBezTo>
                  <a:cubicBezTo>
                    <a:pt x="2662" y="6812"/>
                    <a:pt x="2648" y="6795"/>
                    <a:pt x="2634" y="6754"/>
                  </a:cubicBezTo>
                  <a:cubicBezTo>
                    <a:pt x="2619" y="6677"/>
                    <a:pt x="2542" y="6600"/>
                    <a:pt x="2696" y="6569"/>
                  </a:cubicBezTo>
                  <a:cubicBezTo>
                    <a:pt x="2773" y="6558"/>
                    <a:pt x="2748" y="6468"/>
                    <a:pt x="2660" y="6468"/>
                  </a:cubicBezTo>
                  <a:cubicBezTo>
                    <a:pt x="2625" y="6468"/>
                    <a:pt x="2579" y="6483"/>
                    <a:pt x="2526" y="6523"/>
                  </a:cubicBezTo>
                  <a:cubicBezTo>
                    <a:pt x="2510" y="6534"/>
                    <a:pt x="2498" y="6539"/>
                    <a:pt x="2487" y="6539"/>
                  </a:cubicBezTo>
                  <a:cubicBezTo>
                    <a:pt x="2467" y="6539"/>
                    <a:pt x="2454" y="6522"/>
                    <a:pt x="2434" y="6492"/>
                  </a:cubicBezTo>
                  <a:cubicBezTo>
                    <a:pt x="2434" y="6476"/>
                    <a:pt x="2434" y="6446"/>
                    <a:pt x="2419" y="6430"/>
                  </a:cubicBezTo>
                  <a:cubicBezTo>
                    <a:pt x="2234" y="6322"/>
                    <a:pt x="2557" y="6307"/>
                    <a:pt x="2434" y="6122"/>
                  </a:cubicBezTo>
                  <a:cubicBezTo>
                    <a:pt x="2434" y="6110"/>
                    <a:pt x="2424" y="6087"/>
                    <a:pt x="2412" y="6087"/>
                  </a:cubicBezTo>
                  <a:cubicBezTo>
                    <a:pt x="2409" y="6087"/>
                    <a:pt x="2406" y="6088"/>
                    <a:pt x="2403" y="6091"/>
                  </a:cubicBezTo>
                  <a:cubicBezTo>
                    <a:pt x="2357" y="6091"/>
                    <a:pt x="2234" y="6014"/>
                    <a:pt x="2203" y="5907"/>
                  </a:cubicBezTo>
                  <a:cubicBezTo>
                    <a:pt x="2218" y="5691"/>
                    <a:pt x="2172" y="5598"/>
                    <a:pt x="2157" y="5583"/>
                  </a:cubicBezTo>
                  <a:cubicBezTo>
                    <a:pt x="2126" y="5537"/>
                    <a:pt x="2018" y="5537"/>
                    <a:pt x="2003" y="5475"/>
                  </a:cubicBezTo>
                  <a:cubicBezTo>
                    <a:pt x="1989" y="5434"/>
                    <a:pt x="1988" y="5380"/>
                    <a:pt x="1976" y="5380"/>
                  </a:cubicBezTo>
                  <a:cubicBezTo>
                    <a:pt x="1975" y="5380"/>
                    <a:pt x="1974" y="5381"/>
                    <a:pt x="1972" y="5383"/>
                  </a:cubicBezTo>
                  <a:cubicBezTo>
                    <a:pt x="1949" y="5396"/>
                    <a:pt x="1923" y="5402"/>
                    <a:pt x="1898" y="5402"/>
                  </a:cubicBezTo>
                  <a:cubicBezTo>
                    <a:pt x="1837" y="5402"/>
                    <a:pt x="1785" y="5369"/>
                    <a:pt x="1818" y="5337"/>
                  </a:cubicBezTo>
                  <a:cubicBezTo>
                    <a:pt x="1864" y="5291"/>
                    <a:pt x="1861" y="5278"/>
                    <a:pt x="1838" y="5278"/>
                  </a:cubicBezTo>
                  <a:cubicBezTo>
                    <a:pt x="1822" y="5278"/>
                    <a:pt x="1797" y="5284"/>
                    <a:pt x="1772" y="5290"/>
                  </a:cubicBezTo>
                  <a:cubicBezTo>
                    <a:pt x="1752" y="5297"/>
                    <a:pt x="1736" y="5300"/>
                    <a:pt x="1723" y="5300"/>
                  </a:cubicBezTo>
                  <a:cubicBezTo>
                    <a:pt x="1673" y="5300"/>
                    <a:pt x="1674" y="5256"/>
                    <a:pt x="1772" y="5183"/>
                  </a:cubicBezTo>
                  <a:cubicBezTo>
                    <a:pt x="1803" y="5152"/>
                    <a:pt x="1833" y="5121"/>
                    <a:pt x="1803" y="5090"/>
                  </a:cubicBezTo>
                  <a:cubicBezTo>
                    <a:pt x="1803" y="5062"/>
                    <a:pt x="1784" y="5053"/>
                    <a:pt x="1754" y="5053"/>
                  </a:cubicBezTo>
                  <a:cubicBezTo>
                    <a:pt x="1719" y="5053"/>
                    <a:pt x="1668" y="5066"/>
                    <a:pt x="1618" y="5075"/>
                  </a:cubicBezTo>
                  <a:cubicBezTo>
                    <a:pt x="1571" y="5075"/>
                    <a:pt x="1587" y="4998"/>
                    <a:pt x="1587" y="4936"/>
                  </a:cubicBezTo>
                  <a:cubicBezTo>
                    <a:pt x="1587" y="4890"/>
                    <a:pt x="1664" y="4921"/>
                    <a:pt x="1756" y="4813"/>
                  </a:cubicBezTo>
                  <a:cubicBezTo>
                    <a:pt x="1801" y="4777"/>
                    <a:pt x="1810" y="4762"/>
                    <a:pt x="1790" y="4762"/>
                  </a:cubicBezTo>
                  <a:cubicBezTo>
                    <a:pt x="1776" y="4762"/>
                    <a:pt x="1748" y="4769"/>
                    <a:pt x="1710" y="4782"/>
                  </a:cubicBezTo>
                  <a:cubicBezTo>
                    <a:pt x="1618" y="4782"/>
                    <a:pt x="1633" y="4798"/>
                    <a:pt x="1587" y="4798"/>
                  </a:cubicBezTo>
                  <a:cubicBezTo>
                    <a:pt x="1510" y="4859"/>
                    <a:pt x="1510" y="4875"/>
                    <a:pt x="1494" y="4890"/>
                  </a:cubicBezTo>
                  <a:cubicBezTo>
                    <a:pt x="1525" y="4982"/>
                    <a:pt x="1556" y="5090"/>
                    <a:pt x="1510" y="5136"/>
                  </a:cubicBezTo>
                  <a:cubicBezTo>
                    <a:pt x="1498" y="5136"/>
                    <a:pt x="1475" y="5156"/>
                    <a:pt x="1467" y="5156"/>
                  </a:cubicBezTo>
                  <a:cubicBezTo>
                    <a:pt x="1465" y="5156"/>
                    <a:pt x="1464" y="5155"/>
                    <a:pt x="1464" y="5152"/>
                  </a:cubicBezTo>
                  <a:cubicBezTo>
                    <a:pt x="1475" y="5141"/>
                    <a:pt x="1455" y="5130"/>
                    <a:pt x="1431" y="5130"/>
                  </a:cubicBezTo>
                  <a:cubicBezTo>
                    <a:pt x="1421" y="5130"/>
                    <a:pt x="1411" y="5132"/>
                    <a:pt x="1402" y="5136"/>
                  </a:cubicBezTo>
                  <a:cubicBezTo>
                    <a:pt x="1383" y="5156"/>
                    <a:pt x="1363" y="5164"/>
                    <a:pt x="1344" y="5164"/>
                  </a:cubicBezTo>
                  <a:cubicBezTo>
                    <a:pt x="1317" y="5164"/>
                    <a:pt x="1290" y="5148"/>
                    <a:pt x="1263" y="5121"/>
                  </a:cubicBezTo>
                  <a:cubicBezTo>
                    <a:pt x="1243" y="5142"/>
                    <a:pt x="1222" y="5156"/>
                    <a:pt x="1203" y="5156"/>
                  </a:cubicBezTo>
                  <a:cubicBezTo>
                    <a:pt x="1179" y="5156"/>
                    <a:pt x="1157" y="5134"/>
                    <a:pt x="1140" y="5075"/>
                  </a:cubicBezTo>
                  <a:lnTo>
                    <a:pt x="1125" y="5044"/>
                  </a:lnTo>
                  <a:cubicBezTo>
                    <a:pt x="1085" y="5068"/>
                    <a:pt x="1007" y="5092"/>
                    <a:pt x="970" y="5092"/>
                  </a:cubicBezTo>
                  <a:cubicBezTo>
                    <a:pt x="936" y="5092"/>
                    <a:pt x="937" y="5072"/>
                    <a:pt x="1032" y="5013"/>
                  </a:cubicBezTo>
                  <a:cubicBezTo>
                    <a:pt x="1098" y="4915"/>
                    <a:pt x="1117" y="4863"/>
                    <a:pt x="1095" y="4863"/>
                  </a:cubicBezTo>
                  <a:cubicBezTo>
                    <a:pt x="1086" y="4863"/>
                    <a:pt x="1070" y="4872"/>
                    <a:pt x="1048" y="4890"/>
                  </a:cubicBezTo>
                  <a:cubicBezTo>
                    <a:pt x="1018" y="4909"/>
                    <a:pt x="993" y="4916"/>
                    <a:pt x="975" y="4916"/>
                  </a:cubicBezTo>
                  <a:cubicBezTo>
                    <a:pt x="919" y="4916"/>
                    <a:pt x="924" y="4840"/>
                    <a:pt x="1017" y="4782"/>
                  </a:cubicBezTo>
                  <a:cubicBezTo>
                    <a:pt x="1131" y="4689"/>
                    <a:pt x="1147" y="4582"/>
                    <a:pt x="1109" y="4582"/>
                  </a:cubicBezTo>
                  <a:cubicBezTo>
                    <a:pt x="1090" y="4582"/>
                    <a:pt x="1058" y="4608"/>
                    <a:pt x="1017" y="4674"/>
                  </a:cubicBezTo>
                  <a:cubicBezTo>
                    <a:pt x="939" y="4707"/>
                    <a:pt x="877" y="4728"/>
                    <a:pt x="841" y="4728"/>
                  </a:cubicBezTo>
                  <a:cubicBezTo>
                    <a:pt x="793" y="4728"/>
                    <a:pt x="792" y="4688"/>
                    <a:pt x="863" y="4582"/>
                  </a:cubicBezTo>
                  <a:cubicBezTo>
                    <a:pt x="889" y="4569"/>
                    <a:pt x="882" y="4513"/>
                    <a:pt x="870" y="4513"/>
                  </a:cubicBezTo>
                  <a:cubicBezTo>
                    <a:pt x="868" y="4513"/>
                    <a:pt x="866" y="4515"/>
                    <a:pt x="863" y="4520"/>
                  </a:cubicBezTo>
                  <a:cubicBezTo>
                    <a:pt x="853" y="4527"/>
                    <a:pt x="844" y="4530"/>
                    <a:pt x="836" y="4530"/>
                  </a:cubicBezTo>
                  <a:cubicBezTo>
                    <a:pt x="805" y="4530"/>
                    <a:pt x="783" y="4486"/>
                    <a:pt x="771" y="4412"/>
                  </a:cubicBezTo>
                  <a:cubicBezTo>
                    <a:pt x="786" y="4397"/>
                    <a:pt x="786" y="4397"/>
                    <a:pt x="740" y="4397"/>
                  </a:cubicBezTo>
                  <a:cubicBezTo>
                    <a:pt x="736" y="4398"/>
                    <a:pt x="733" y="4399"/>
                    <a:pt x="730" y="4399"/>
                  </a:cubicBezTo>
                  <a:cubicBezTo>
                    <a:pt x="696" y="4399"/>
                    <a:pt x="714" y="4319"/>
                    <a:pt x="771" y="4305"/>
                  </a:cubicBezTo>
                  <a:cubicBezTo>
                    <a:pt x="786" y="4289"/>
                    <a:pt x="786" y="4258"/>
                    <a:pt x="801" y="4243"/>
                  </a:cubicBezTo>
                  <a:cubicBezTo>
                    <a:pt x="709" y="4120"/>
                    <a:pt x="771" y="4104"/>
                    <a:pt x="786" y="4074"/>
                  </a:cubicBezTo>
                  <a:cubicBezTo>
                    <a:pt x="817" y="4058"/>
                    <a:pt x="848" y="4027"/>
                    <a:pt x="863" y="3997"/>
                  </a:cubicBezTo>
                  <a:cubicBezTo>
                    <a:pt x="909" y="3611"/>
                    <a:pt x="987" y="3537"/>
                    <a:pt x="1066" y="3537"/>
                  </a:cubicBezTo>
                  <a:cubicBezTo>
                    <a:pt x="1115" y="3537"/>
                    <a:pt x="1165" y="3566"/>
                    <a:pt x="1206" y="3566"/>
                  </a:cubicBezTo>
                  <a:cubicBezTo>
                    <a:pt x="1210" y="3566"/>
                    <a:pt x="1214" y="3566"/>
                    <a:pt x="1217" y="3565"/>
                  </a:cubicBezTo>
                  <a:cubicBezTo>
                    <a:pt x="1304" y="3551"/>
                    <a:pt x="1282" y="3456"/>
                    <a:pt x="1217" y="3456"/>
                  </a:cubicBezTo>
                  <a:cubicBezTo>
                    <a:pt x="1212" y="3456"/>
                    <a:pt x="1207" y="3456"/>
                    <a:pt x="1202" y="3458"/>
                  </a:cubicBezTo>
                  <a:cubicBezTo>
                    <a:pt x="1176" y="3465"/>
                    <a:pt x="1151" y="3469"/>
                    <a:pt x="1130" y="3469"/>
                  </a:cubicBezTo>
                  <a:cubicBezTo>
                    <a:pt x="1064" y="3469"/>
                    <a:pt x="1028" y="3431"/>
                    <a:pt x="1063" y="3350"/>
                  </a:cubicBezTo>
                  <a:cubicBezTo>
                    <a:pt x="1079" y="3303"/>
                    <a:pt x="1094" y="3303"/>
                    <a:pt x="1109" y="3288"/>
                  </a:cubicBezTo>
                  <a:lnTo>
                    <a:pt x="1125" y="3257"/>
                  </a:lnTo>
                  <a:cubicBezTo>
                    <a:pt x="1032" y="3257"/>
                    <a:pt x="1063" y="3165"/>
                    <a:pt x="1140" y="3088"/>
                  </a:cubicBezTo>
                  <a:cubicBezTo>
                    <a:pt x="1202" y="3072"/>
                    <a:pt x="1140" y="3026"/>
                    <a:pt x="1125" y="2980"/>
                  </a:cubicBezTo>
                  <a:cubicBezTo>
                    <a:pt x="1159" y="2946"/>
                    <a:pt x="1187" y="2933"/>
                    <a:pt x="1212" y="2933"/>
                  </a:cubicBezTo>
                  <a:cubicBezTo>
                    <a:pt x="1255" y="2933"/>
                    <a:pt x="1292" y="2972"/>
                    <a:pt x="1340" y="3011"/>
                  </a:cubicBezTo>
                  <a:lnTo>
                    <a:pt x="1556" y="3165"/>
                  </a:lnTo>
                  <a:cubicBezTo>
                    <a:pt x="1595" y="3211"/>
                    <a:pt x="1641" y="3226"/>
                    <a:pt x="1670" y="3226"/>
                  </a:cubicBezTo>
                  <a:cubicBezTo>
                    <a:pt x="1699" y="3226"/>
                    <a:pt x="1710" y="3211"/>
                    <a:pt x="1679" y="3196"/>
                  </a:cubicBezTo>
                  <a:cubicBezTo>
                    <a:pt x="1618" y="3180"/>
                    <a:pt x="1587" y="3134"/>
                    <a:pt x="1587" y="3072"/>
                  </a:cubicBezTo>
                  <a:cubicBezTo>
                    <a:pt x="1664" y="3042"/>
                    <a:pt x="1556" y="3011"/>
                    <a:pt x="1510" y="2995"/>
                  </a:cubicBezTo>
                  <a:cubicBezTo>
                    <a:pt x="1433" y="2903"/>
                    <a:pt x="1587" y="2795"/>
                    <a:pt x="1649" y="2780"/>
                  </a:cubicBezTo>
                  <a:cubicBezTo>
                    <a:pt x="1941" y="2872"/>
                    <a:pt x="1818" y="2872"/>
                    <a:pt x="1849" y="2918"/>
                  </a:cubicBezTo>
                  <a:cubicBezTo>
                    <a:pt x="1856" y="2941"/>
                    <a:pt x="1881" y="2963"/>
                    <a:pt x="1897" y="2963"/>
                  </a:cubicBezTo>
                  <a:cubicBezTo>
                    <a:pt x="1914" y="2963"/>
                    <a:pt x="1920" y="2937"/>
                    <a:pt x="1880" y="2857"/>
                  </a:cubicBezTo>
                  <a:lnTo>
                    <a:pt x="1941" y="2795"/>
                  </a:lnTo>
                  <a:lnTo>
                    <a:pt x="2003" y="2764"/>
                  </a:lnTo>
                  <a:cubicBezTo>
                    <a:pt x="1994" y="2729"/>
                    <a:pt x="1985" y="2693"/>
                    <a:pt x="2000" y="2693"/>
                  </a:cubicBezTo>
                  <a:cubicBezTo>
                    <a:pt x="2011" y="2693"/>
                    <a:pt x="2034" y="2712"/>
                    <a:pt x="2080" y="2764"/>
                  </a:cubicBezTo>
                  <a:cubicBezTo>
                    <a:pt x="2093" y="2855"/>
                    <a:pt x="2128" y="2891"/>
                    <a:pt x="2129" y="2891"/>
                  </a:cubicBezTo>
                  <a:cubicBezTo>
                    <a:pt x="2129" y="2891"/>
                    <a:pt x="2128" y="2890"/>
                    <a:pt x="2126" y="2888"/>
                  </a:cubicBezTo>
                  <a:cubicBezTo>
                    <a:pt x="2126" y="2841"/>
                    <a:pt x="2172" y="2795"/>
                    <a:pt x="2218" y="2764"/>
                  </a:cubicBezTo>
                  <a:cubicBezTo>
                    <a:pt x="2218" y="2687"/>
                    <a:pt x="2203" y="2595"/>
                    <a:pt x="2249" y="2549"/>
                  </a:cubicBezTo>
                  <a:cubicBezTo>
                    <a:pt x="2306" y="2503"/>
                    <a:pt x="2254" y="2417"/>
                    <a:pt x="2217" y="2417"/>
                  </a:cubicBezTo>
                  <a:cubicBezTo>
                    <a:pt x="2203" y="2417"/>
                    <a:pt x="2192" y="2428"/>
                    <a:pt x="2188" y="2456"/>
                  </a:cubicBezTo>
                  <a:cubicBezTo>
                    <a:pt x="2176" y="2468"/>
                    <a:pt x="2182" y="2498"/>
                    <a:pt x="2145" y="2498"/>
                  </a:cubicBezTo>
                  <a:cubicBezTo>
                    <a:pt x="2133" y="2498"/>
                    <a:pt x="2117" y="2495"/>
                    <a:pt x="2095" y="2487"/>
                  </a:cubicBezTo>
                  <a:cubicBezTo>
                    <a:pt x="2076" y="2468"/>
                    <a:pt x="2046" y="2459"/>
                    <a:pt x="2019" y="2459"/>
                  </a:cubicBezTo>
                  <a:cubicBezTo>
                    <a:pt x="1983" y="2459"/>
                    <a:pt x="1954" y="2476"/>
                    <a:pt x="1972" y="2503"/>
                  </a:cubicBezTo>
                  <a:cubicBezTo>
                    <a:pt x="2003" y="2564"/>
                    <a:pt x="1957" y="2595"/>
                    <a:pt x="1864" y="2595"/>
                  </a:cubicBezTo>
                  <a:cubicBezTo>
                    <a:pt x="1849" y="2595"/>
                    <a:pt x="1880" y="2610"/>
                    <a:pt x="1849" y="2626"/>
                  </a:cubicBezTo>
                  <a:cubicBezTo>
                    <a:pt x="1849" y="2695"/>
                    <a:pt x="1810" y="2714"/>
                    <a:pt x="1758" y="2714"/>
                  </a:cubicBezTo>
                  <a:cubicBezTo>
                    <a:pt x="1729" y="2714"/>
                    <a:pt x="1697" y="2708"/>
                    <a:pt x="1664" y="2703"/>
                  </a:cubicBezTo>
                  <a:cubicBezTo>
                    <a:pt x="1664" y="2657"/>
                    <a:pt x="1633" y="2657"/>
                    <a:pt x="1602" y="2657"/>
                  </a:cubicBezTo>
                  <a:cubicBezTo>
                    <a:pt x="1590" y="2662"/>
                    <a:pt x="1580" y="2664"/>
                    <a:pt x="1571" y="2664"/>
                  </a:cubicBezTo>
                  <a:cubicBezTo>
                    <a:pt x="1499" y="2664"/>
                    <a:pt x="1518" y="2513"/>
                    <a:pt x="1587" y="2472"/>
                  </a:cubicBezTo>
                  <a:cubicBezTo>
                    <a:pt x="1633" y="2456"/>
                    <a:pt x="1649" y="2426"/>
                    <a:pt x="1649" y="2379"/>
                  </a:cubicBezTo>
                  <a:cubicBezTo>
                    <a:pt x="1618" y="2256"/>
                    <a:pt x="1679" y="2241"/>
                    <a:pt x="1756" y="2210"/>
                  </a:cubicBezTo>
                  <a:cubicBezTo>
                    <a:pt x="1786" y="2190"/>
                    <a:pt x="1797" y="2164"/>
                    <a:pt x="1764" y="2164"/>
                  </a:cubicBezTo>
                  <a:cubicBezTo>
                    <a:pt x="1746" y="2164"/>
                    <a:pt x="1714" y="2172"/>
                    <a:pt x="1664" y="2195"/>
                  </a:cubicBezTo>
                  <a:cubicBezTo>
                    <a:pt x="1647" y="2201"/>
                    <a:pt x="1629" y="2204"/>
                    <a:pt x="1612" y="2204"/>
                  </a:cubicBezTo>
                  <a:cubicBezTo>
                    <a:pt x="1550" y="2204"/>
                    <a:pt x="1491" y="2166"/>
                    <a:pt x="1479" y="2118"/>
                  </a:cubicBezTo>
                  <a:cubicBezTo>
                    <a:pt x="1479" y="2102"/>
                    <a:pt x="1448" y="2071"/>
                    <a:pt x="1556" y="2040"/>
                  </a:cubicBezTo>
                  <a:cubicBezTo>
                    <a:pt x="1556" y="2010"/>
                    <a:pt x="1479" y="1979"/>
                    <a:pt x="1618" y="1948"/>
                  </a:cubicBezTo>
                  <a:cubicBezTo>
                    <a:pt x="1648" y="1961"/>
                    <a:pt x="1668" y="1967"/>
                    <a:pt x="1682" y="1967"/>
                  </a:cubicBezTo>
                  <a:cubicBezTo>
                    <a:pt x="1731" y="1967"/>
                    <a:pt x="1688" y="1895"/>
                    <a:pt x="1664" y="1871"/>
                  </a:cubicBezTo>
                  <a:cubicBezTo>
                    <a:pt x="1525" y="1794"/>
                    <a:pt x="1649" y="1748"/>
                    <a:pt x="1803" y="1732"/>
                  </a:cubicBezTo>
                  <a:cubicBezTo>
                    <a:pt x="1821" y="1739"/>
                    <a:pt x="1840" y="1747"/>
                    <a:pt x="1856" y="1747"/>
                  </a:cubicBezTo>
                  <a:cubicBezTo>
                    <a:pt x="1879" y="1747"/>
                    <a:pt x="1895" y="1729"/>
                    <a:pt x="1895" y="1655"/>
                  </a:cubicBezTo>
                  <a:cubicBezTo>
                    <a:pt x="1895" y="1621"/>
                    <a:pt x="1912" y="1603"/>
                    <a:pt x="1940" y="1603"/>
                  </a:cubicBezTo>
                  <a:cubicBezTo>
                    <a:pt x="1950" y="1603"/>
                    <a:pt x="1960" y="1605"/>
                    <a:pt x="1972" y="1609"/>
                  </a:cubicBezTo>
                  <a:cubicBezTo>
                    <a:pt x="1973" y="1610"/>
                    <a:pt x="1975" y="1610"/>
                    <a:pt x="1976" y="1610"/>
                  </a:cubicBezTo>
                  <a:cubicBezTo>
                    <a:pt x="2000" y="1610"/>
                    <a:pt x="1979" y="1469"/>
                    <a:pt x="2111" y="1440"/>
                  </a:cubicBezTo>
                  <a:cubicBezTo>
                    <a:pt x="2141" y="1440"/>
                    <a:pt x="2141" y="1424"/>
                    <a:pt x="2141" y="1409"/>
                  </a:cubicBezTo>
                  <a:cubicBezTo>
                    <a:pt x="2161" y="1219"/>
                    <a:pt x="2214" y="1198"/>
                    <a:pt x="2269" y="1198"/>
                  </a:cubicBezTo>
                  <a:cubicBezTo>
                    <a:pt x="2285" y="1198"/>
                    <a:pt x="2302" y="1200"/>
                    <a:pt x="2318" y="1200"/>
                  </a:cubicBezTo>
                  <a:cubicBezTo>
                    <a:pt x="2331" y="1200"/>
                    <a:pt x="2345" y="1198"/>
                    <a:pt x="2357" y="1193"/>
                  </a:cubicBezTo>
                  <a:cubicBezTo>
                    <a:pt x="2357" y="1163"/>
                    <a:pt x="2388" y="1147"/>
                    <a:pt x="2434" y="1132"/>
                  </a:cubicBezTo>
                  <a:cubicBezTo>
                    <a:pt x="2434" y="1091"/>
                    <a:pt x="2447" y="1072"/>
                    <a:pt x="2468" y="1072"/>
                  </a:cubicBezTo>
                  <a:cubicBezTo>
                    <a:pt x="2487" y="1072"/>
                    <a:pt x="2513" y="1087"/>
                    <a:pt x="2542" y="1116"/>
                  </a:cubicBezTo>
                  <a:cubicBezTo>
                    <a:pt x="2561" y="1169"/>
                    <a:pt x="2586" y="1189"/>
                    <a:pt x="2612" y="1189"/>
                  </a:cubicBezTo>
                  <a:cubicBezTo>
                    <a:pt x="2671" y="1189"/>
                    <a:pt x="2736" y="1088"/>
                    <a:pt x="2757" y="1024"/>
                  </a:cubicBezTo>
                  <a:cubicBezTo>
                    <a:pt x="2757" y="901"/>
                    <a:pt x="2696" y="793"/>
                    <a:pt x="2804" y="670"/>
                  </a:cubicBezTo>
                  <a:cubicBezTo>
                    <a:pt x="2850" y="670"/>
                    <a:pt x="2850" y="639"/>
                    <a:pt x="2850" y="608"/>
                  </a:cubicBezTo>
                  <a:cubicBezTo>
                    <a:pt x="2804" y="377"/>
                    <a:pt x="3035" y="454"/>
                    <a:pt x="3112" y="392"/>
                  </a:cubicBezTo>
                  <a:cubicBezTo>
                    <a:pt x="3112" y="331"/>
                    <a:pt x="3189" y="315"/>
                    <a:pt x="3204" y="269"/>
                  </a:cubicBezTo>
                  <a:cubicBezTo>
                    <a:pt x="3204" y="248"/>
                    <a:pt x="3204" y="212"/>
                    <a:pt x="3224" y="212"/>
                  </a:cubicBezTo>
                  <a:cubicBezTo>
                    <a:pt x="3233" y="212"/>
                    <a:pt x="3247" y="219"/>
                    <a:pt x="3266" y="238"/>
                  </a:cubicBezTo>
                  <a:cubicBezTo>
                    <a:pt x="3290" y="324"/>
                    <a:pt x="3325" y="371"/>
                    <a:pt x="3338" y="371"/>
                  </a:cubicBezTo>
                  <a:cubicBezTo>
                    <a:pt x="3341" y="371"/>
                    <a:pt x="3343" y="368"/>
                    <a:pt x="3343" y="362"/>
                  </a:cubicBezTo>
                  <a:cubicBezTo>
                    <a:pt x="3343" y="348"/>
                    <a:pt x="3331" y="298"/>
                    <a:pt x="3350" y="298"/>
                  </a:cubicBezTo>
                  <a:cubicBezTo>
                    <a:pt x="3352" y="298"/>
                    <a:pt x="3355" y="298"/>
                    <a:pt x="3358" y="300"/>
                  </a:cubicBezTo>
                  <a:cubicBezTo>
                    <a:pt x="3384" y="313"/>
                    <a:pt x="3407" y="319"/>
                    <a:pt x="3425" y="319"/>
                  </a:cubicBezTo>
                  <a:cubicBezTo>
                    <a:pt x="3469" y="319"/>
                    <a:pt x="3484" y="283"/>
                    <a:pt x="3451" y="238"/>
                  </a:cubicBezTo>
                  <a:lnTo>
                    <a:pt x="3404" y="161"/>
                  </a:lnTo>
                  <a:cubicBezTo>
                    <a:pt x="3389" y="146"/>
                    <a:pt x="3389" y="131"/>
                    <a:pt x="3404" y="100"/>
                  </a:cubicBezTo>
                  <a:cubicBezTo>
                    <a:pt x="3424" y="50"/>
                    <a:pt x="3418" y="0"/>
                    <a:pt x="3366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448;p43"/>
            <p:cNvSpPr/>
            <p:nvPr/>
          </p:nvSpPr>
          <p:spPr>
            <a:xfrm>
              <a:off x="4483850" y="5166200"/>
              <a:ext cx="17350" cy="37250"/>
            </a:xfrm>
            <a:custGeom>
              <a:avLst/>
              <a:gdLst/>
              <a:ahLst/>
              <a:cxnLst/>
              <a:rect l="l" t="t" r="r" b="b"/>
              <a:pathLst>
                <a:path w="694" h="1490" extrusionOk="0">
                  <a:moveTo>
                    <a:pt x="460" y="0"/>
                  </a:moveTo>
                  <a:cubicBezTo>
                    <a:pt x="328" y="0"/>
                    <a:pt x="142" y="158"/>
                    <a:pt x="170" y="429"/>
                  </a:cubicBezTo>
                  <a:cubicBezTo>
                    <a:pt x="170" y="490"/>
                    <a:pt x="154" y="552"/>
                    <a:pt x="108" y="583"/>
                  </a:cubicBezTo>
                  <a:cubicBezTo>
                    <a:pt x="0" y="829"/>
                    <a:pt x="46" y="1014"/>
                    <a:pt x="77" y="1260"/>
                  </a:cubicBezTo>
                  <a:cubicBezTo>
                    <a:pt x="153" y="1434"/>
                    <a:pt x="221" y="1489"/>
                    <a:pt x="278" y="1489"/>
                  </a:cubicBezTo>
                  <a:cubicBezTo>
                    <a:pt x="337" y="1489"/>
                    <a:pt x="385" y="1430"/>
                    <a:pt x="416" y="1383"/>
                  </a:cubicBezTo>
                  <a:cubicBezTo>
                    <a:pt x="693" y="1075"/>
                    <a:pt x="462" y="921"/>
                    <a:pt x="447" y="536"/>
                  </a:cubicBezTo>
                  <a:cubicBezTo>
                    <a:pt x="478" y="382"/>
                    <a:pt x="555" y="274"/>
                    <a:pt x="570" y="213"/>
                  </a:cubicBezTo>
                  <a:cubicBezTo>
                    <a:pt x="607" y="67"/>
                    <a:pt x="545" y="0"/>
                    <a:pt x="460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449;p43"/>
            <p:cNvSpPr/>
            <p:nvPr/>
          </p:nvSpPr>
          <p:spPr>
            <a:xfrm>
              <a:off x="4492375" y="5140700"/>
              <a:ext cx="229450" cy="289200"/>
            </a:xfrm>
            <a:custGeom>
              <a:avLst/>
              <a:gdLst/>
              <a:ahLst/>
              <a:cxnLst/>
              <a:rect l="l" t="t" r="r" b="b"/>
              <a:pathLst>
                <a:path w="9178" h="11568" extrusionOk="0">
                  <a:moveTo>
                    <a:pt x="9116" y="1"/>
                  </a:moveTo>
                  <a:cubicBezTo>
                    <a:pt x="8901" y="62"/>
                    <a:pt x="8685" y="109"/>
                    <a:pt x="8469" y="109"/>
                  </a:cubicBezTo>
                  <a:cubicBezTo>
                    <a:pt x="8100" y="139"/>
                    <a:pt x="7807" y="417"/>
                    <a:pt x="7437" y="447"/>
                  </a:cubicBezTo>
                  <a:cubicBezTo>
                    <a:pt x="7299" y="494"/>
                    <a:pt x="7145" y="524"/>
                    <a:pt x="7037" y="617"/>
                  </a:cubicBezTo>
                  <a:cubicBezTo>
                    <a:pt x="6929" y="678"/>
                    <a:pt x="6652" y="617"/>
                    <a:pt x="6806" y="802"/>
                  </a:cubicBezTo>
                  <a:cubicBezTo>
                    <a:pt x="6800" y="863"/>
                    <a:pt x="6760" y="887"/>
                    <a:pt x="6715" y="887"/>
                  </a:cubicBezTo>
                  <a:cubicBezTo>
                    <a:pt x="6646" y="887"/>
                    <a:pt x="6566" y="830"/>
                    <a:pt x="6575" y="755"/>
                  </a:cubicBezTo>
                  <a:cubicBezTo>
                    <a:pt x="6563" y="751"/>
                    <a:pt x="6553" y="750"/>
                    <a:pt x="6543" y="750"/>
                  </a:cubicBezTo>
                  <a:cubicBezTo>
                    <a:pt x="6441" y="750"/>
                    <a:pt x="6458" y="958"/>
                    <a:pt x="6359" y="986"/>
                  </a:cubicBezTo>
                  <a:cubicBezTo>
                    <a:pt x="6236" y="1140"/>
                    <a:pt x="6067" y="1372"/>
                    <a:pt x="6205" y="1556"/>
                  </a:cubicBezTo>
                  <a:cubicBezTo>
                    <a:pt x="6267" y="1818"/>
                    <a:pt x="6606" y="1926"/>
                    <a:pt x="6667" y="2172"/>
                  </a:cubicBezTo>
                  <a:cubicBezTo>
                    <a:pt x="6708" y="2254"/>
                    <a:pt x="6793" y="2288"/>
                    <a:pt x="6881" y="2288"/>
                  </a:cubicBezTo>
                  <a:cubicBezTo>
                    <a:pt x="6960" y="2288"/>
                    <a:pt x="7041" y="2262"/>
                    <a:pt x="7099" y="2219"/>
                  </a:cubicBezTo>
                  <a:cubicBezTo>
                    <a:pt x="7131" y="2238"/>
                    <a:pt x="7164" y="2245"/>
                    <a:pt x="7196" y="2245"/>
                  </a:cubicBezTo>
                  <a:cubicBezTo>
                    <a:pt x="7285" y="2245"/>
                    <a:pt x="7372" y="2192"/>
                    <a:pt x="7455" y="2192"/>
                  </a:cubicBezTo>
                  <a:cubicBezTo>
                    <a:pt x="7486" y="2192"/>
                    <a:pt x="7516" y="2199"/>
                    <a:pt x="7545" y="2219"/>
                  </a:cubicBezTo>
                  <a:cubicBezTo>
                    <a:pt x="7561" y="2434"/>
                    <a:pt x="7268" y="2373"/>
                    <a:pt x="7129" y="2480"/>
                  </a:cubicBezTo>
                  <a:cubicBezTo>
                    <a:pt x="6929" y="2511"/>
                    <a:pt x="6975" y="2681"/>
                    <a:pt x="7052" y="2804"/>
                  </a:cubicBezTo>
                  <a:cubicBezTo>
                    <a:pt x="7006" y="3004"/>
                    <a:pt x="6806" y="3066"/>
                    <a:pt x="6606" y="3066"/>
                  </a:cubicBezTo>
                  <a:cubicBezTo>
                    <a:pt x="6236" y="3251"/>
                    <a:pt x="5836" y="3405"/>
                    <a:pt x="5435" y="3512"/>
                  </a:cubicBezTo>
                  <a:cubicBezTo>
                    <a:pt x="5219" y="3682"/>
                    <a:pt x="4896" y="3605"/>
                    <a:pt x="4711" y="3805"/>
                  </a:cubicBezTo>
                  <a:cubicBezTo>
                    <a:pt x="4723" y="3987"/>
                    <a:pt x="4633" y="4093"/>
                    <a:pt x="4499" y="4093"/>
                  </a:cubicBezTo>
                  <a:cubicBezTo>
                    <a:pt x="4451" y="4093"/>
                    <a:pt x="4398" y="4080"/>
                    <a:pt x="4342" y="4052"/>
                  </a:cubicBezTo>
                  <a:cubicBezTo>
                    <a:pt x="4242" y="4029"/>
                    <a:pt x="4142" y="4018"/>
                    <a:pt x="4041" y="4018"/>
                  </a:cubicBezTo>
                  <a:cubicBezTo>
                    <a:pt x="3518" y="4018"/>
                    <a:pt x="3008" y="4310"/>
                    <a:pt x="2801" y="4775"/>
                  </a:cubicBezTo>
                  <a:cubicBezTo>
                    <a:pt x="2786" y="4914"/>
                    <a:pt x="2786" y="5176"/>
                    <a:pt x="2616" y="5191"/>
                  </a:cubicBezTo>
                  <a:cubicBezTo>
                    <a:pt x="2509" y="5068"/>
                    <a:pt x="2616" y="4852"/>
                    <a:pt x="2462" y="4745"/>
                  </a:cubicBezTo>
                  <a:cubicBezTo>
                    <a:pt x="2385" y="4621"/>
                    <a:pt x="2201" y="4575"/>
                    <a:pt x="2062" y="4514"/>
                  </a:cubicBezTo>
                  <a:cubicBezTo>
                    <a:pt x="1923" y="4437"/>
                    <a:pt x="1800" y="4298"/>
                    <a:pt x="1631" y="4236"/>
                  </a:cubicBezTo>
                  <a:cubicBezTo>
                    <a:pt x="1431" y="4113"/>
                    <a:pt x="1215" y="4005"/>
                    <a:pt x="999" y="3975"/>
                  </a:cubicBezTo>
                  <a:cubicBezTo>
                    <a:pt x="917" y="3913"/>
                    <a:pt x="819" y="3897"/>
                    <a:pt x="717" y="3897"/>
                  </a:cubicBezTo>
                  <a:cubicBezTo>
                    <a:pt x="609" y="3897"/>
                    <a:pt x="496" y="3915"/>
                    <a:pt x="391" y="3915"/>
                  </a:cubicBezTo>
                  <a:cubicBezTo>
                    <a:pt x="373" y="3915"/>
                    <a:pt x="355" y="3914"/>
                    <a:pt x="337" y="3913"/>
                  </a:cubicBezTo>
                  <a:cubicBezTo>
                    <a:pt x="267" y="3873"/>
                    <a:pt x="98" y="3767"/>
                    <a:pt x="36" y="3767"/>
                  </a:cubicBezTo>
                  <a:cubicBezTo>
                    <a:pt x="3" y="3767"/>
                    <a:pt x="1" y="3797"/>
                    <a:pt x="60" y="3882"/>
                  </a:cubicBezTo>
                  <a:cubicBezTo>
                    <a:pt x="1230" y="6424"/>
                    <a:pt x="2462" y="9027"/>
                    <a:pt x="3633" y="11568"/>
                  </a:cubicBezTo>
                  <a:cubicBezTo>
                    <a:pt x="5481" y="7717"/>
                    <a:pt x="7330" y="3851"/>
                    <a:pt x="9178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450;p43"/>
            <p:cNvSpPr/>
            <p:nvPr/>
          </p:nvSpPr>
          <p:spPr>
            <a:xfrm>
              <a:off x="4408375" y="4928750"/>
              <a:ext cx="11950" cy="27100"/>
            </a:xfrm>
            <a:custGeom>
              <a:avLst/>
              <a:gdLst/>
              <a:ahLst/>
              <a:cxnLst/>
              <a:rect l="l" t="t" r="r" b="b"/>
              <a:pathLst>
                <a:path w="478" h="1084" extrusionOk="0">
                  <a:moveTo>
                    <a:pt x="365" y="311"/>
                  </a:moveTo>
                  <a:cubicBezTo>
                    <a:pt x="365" y="311"/>
                    <a:pt x="365" y="312"/>
                    <a:pt x="367" y="312"/>
                  </a:cubicBezTo>
                  <a:lnTo>
                    <a:pt x="367" y="312"/>
                  </a:lnTo>
                  <a:cubicBezTo>
                    <a:pt x="366" y="311"/>
                    <a:pt x="365" y="311"/>
                    <a:pt x="365" y="311"/>
                  </a:cubicBezTo>
                  <a:close/>
                  <a:moveTo>
                    <a:pt x="365" y="0"/>
                  </a:moveTo>
                  <a:cubicBezTo>
                    <a:pt x="358" y="0"/>
                    <a:pt x="349" y="2"/>
                    <a:pt x="339" y="7"/>
                  </a:cubicBezTo>
                  <a:cubicBezTo>
                    <a:pt x="308" y="38"/>
                    <a:pt x="324" y="100"/>
                    <a:pt x="278" y="115"/>
                  </a:cubicBezTo>
                  <a:cubicBezTo>
                    <a:pt x="231" y="131"/>
                    <a:pt x="170" y="161"/>
                    <a:pt x="154" y="223"/>
                  </a:cubicBezTo>
                  <a:cubicBezTo>
                    <a:pt x="154" y="269"/>
                    <a:pt x="139" y="300"/>
                    <a:pt x="124" y="346"/>
                  </a:cubicBezTo>
                  <a:cubicBezTo>
                    <a:pt x="124" y="423"/>
                    <a:pt x="62" y="485"/>
                    <a:pt x="31" y="562"/>
                  </a:cubicBezTo>
                  <a:cubicBezTo>
                    <a:pt x="16" y="639"/>
                    <a:pt x="16" y="700"/>
                    <a:pt x="16" y="777"/>
                  </a:cubicBezTo>
                  <a:cubicBezTo>
                    <a:pt x="0" y="839"/>
                    <a:pt x="16" y="916"/>
                    <a:pt x="77" y="962"/>
                  </a:cubicBezTo>
                  <a:cubicBezTo>
                    <a:pt x="139" y="962"/>
                    <a:pt x="170" y="1024"/>
                    <a:pt x="216" y="1055"/>
                  </a:cubicBezTo>
                  <a:cubicBezTo>
                    <a:pt x="248" y="1065"/>
                    <a:pt x="287" y="1083"/>
                    <a:pt x="318" y="1083"/>
                  </a:cubicBezTo>
                  <a:cubicBezTo>
                    <a:pt x="333" y="1083"/>
                    <a:pt x="345" y="1080"/>
                    <a:pt x="355" y="1070"/>
                  </a:cubicBezTo>
                  <a:cubicBezTo>
                    <a:pt x="385" y="1024"/>
                    <a:pt x="416" y="978"/>
                    <a:pt x="416" y="932"/>
                  </a:cubicBezTo>
                  <a:cubicBezTo>
                    <a:pt x="416" y="885"/>
                    <a:pt x="401" y="870"/>
                    <a:pt x="370" y="839"/>
                  </a:cubicBezTo>
                  <a:cubicBezTo>
                    <a:pt x="341" y="825"/>
                    <a:pt x="326" y="784"/>
                    <a:pt x="336" y="753"/>
                  </a:cubicBezTo>
                  <a:lnTo>
                    <a:pt x="336" y="753"/>
                  </a:lnTo>
                  <a:cubicBezTo>
                    <a:pt x="351" y="753"/>
                    <a:pt x="377" y="747"/>
                    <a:pt x="416" y="747"/>
                  </a:cubicBezTo>
                  <a:cubicBezTo>
                    <a:pt x="447" y="747"/>
                    <a:pt x="447" y="670"/>
                    <a:pt x="432" y="608"/>
                  </a:cubicBezTo>
                  <a:cubicBezTo>
                    <a:pt x="432" y="577"/>
                    <a:pt x="401" y="562"/>
                    <a:pt x="355" y="546"/>
                  </a:cubicBezTo>
                  <a:cubicBezTo>
                    <a:pt x="293" y="516"/>
                    <a:pt x="432" y="469"/>
                    <a:pt x="462" y="423"/>
                  </a:cubicBezTo>
                  <a:cubicBezTo>
                    <a:pt x="478" y="392"/>
                    <a:pt x="478" y="315"/>
                    <a:pt x="447" y="315"/>
                  </a:cubicBezTo>
                  <a:cubicBezTo>
                    <a:pt x="431" y="319"/>
                    <a:pt x="417" y="320"/>
                    <a:pt x="406" y="320"/>
                  </a:cubicBezTo>
                  <a:cubicBezTo>
                    <a:pt x="384" y="320"/>
                    <a:pt x="371" y="315"/>
                    <a:pt x="367" y="312"/>
                  </a:cubicBezTo>
                  <a:lnTo>
                    <a:pt x="367" y="312"/>
                  </a:lnTo>
                  <a:cubicBezTo>
                    <a:pt x="368" y="313"/>
                    <a:pt x="369" y="314"/>
                    <a:pt x="370" y="315"/>
                  </a:cubicBezTo>
                  <a:cubicBezTo>
                    <a:pt x="324" y="285"/>
                    <a:pt x="339" y="223"/>
                    <a:pt x="355" y="192"/>
                  </a:cubicBezTo>
                  <a:cubicBezTo>
                    <a:pt x="355" y="146"/>
                    <a:pt x="385" y="131"/>
                    <a:pt x="401" y="100"/>
                  </a:cubicBezTo>
                  <a:cubicBezTo>
                    <a:pt x="414" y="61"/>
                    <a:pt x="405" y="0"/>
                    <a:pt x="365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451;p43"/>
            <p:cNvSpPr/>
            <p:nvPr/>
          </p:nvSpPr>
          <p:spPr>
            <a:xfrm>
              <a:off x="4398150" y="4979750"/>
              <a:ext cx="51825" cy="86175"/>
            </a:xfrm>
            <a:custGeom>
              <a:avLst/>
              <a:gdLst/>
              <a:ahLst/>
              <a:cxnLst/>
              <a:rect l="l" t="t" r="r" b="b"/>
              <a:pathLst>
                <a:path w="2073" h="3447" extrusionOk="0">
                  <a:moveTo>
                    <a:pt x="486" y="0"/>
                  </a:moveTo>
                  <a:cubicBezTo>
                    <a:pt x="425" y="0"/>
                    <a:pt x="409" y="47"/>
                    <a:pt x="379" y="77"/>
                  </a:cubicBezTo>
                  <a:cubicBezTo>
                    <a:pt x="302" y="124"/>
                    <a:pt x="194" y="108"/>
                    <a:pt x="148" y="170"/>
                  </a:cubicBezTo>
                  <a:cubicBezTo>
                    <a:pt x="101" y="247"/>
                    <a:pt x="163" y="355"/>
                    <a:pt x="101" y="401"/>
                  </a:cubicBezTo>
                  <a:cubicBezTo>
                    <a:pt x="1" y="473"/>
                    <a:pt x="34" y="572"/>
                    <a:pt x="140" y="572"/>
                  </a:cubicBezTo>
                  <a:cubicBezTo>
                    <a:pt x="147" y="572"/>
                    <a:pt x="155" y="571"/>
                    <a:pt x="163" y="570"/>
                  </a:cubicBezTo>
                  <a:cubicBezTo>
                    <a:pt x="240" y="617"/>
                    <a:pt x="178" y="724"/>
                    <a:pt x="225" y="801"/>
                  </a:cubicBezTo>
                  <a:cubicBezTo>
                    <a:pt x="317" y="878"/>
                    <a:pt x="271" y="1002"/>
                    <a:pt x="332" y="1094"/>
                  </a:cubicBezTo>
                  <a:cubicBezTo>
                    <a:pt x="363" y="1171"/>
                    <a:pt x="440" y="1202"/>
                    <a:pt x="486" y="1279"/>
                  </a:cubicBezTo>
                  <a:cubicBezTo>
                    <a:pt x="610" y="1371"/>
                    <a:pt x="471" y="1464"/>
                    <a:pt x="409" y="1525"/>
                  </a:cubicBezTo>
                  <a:cubicBezTo>
                    <a:pt x="394" y="1602"/>
                    <a:pt x="394" y="1679"/>
                    <a:pt x="394" y="1741"/>
                  </a:cubicBezTo>
                  <a:cubicBezTo>
                    <a:pt x="404" y="1782"/>
                    <a:pt x="435" y="1803"/>
                    <a:pt x="473" y="1803"/>
                  </a:cubicBezTo>
                  <a:cubicBezTo>
                    <a:pt x="491" y="1803"/>
                    <a:pt x="512" y="1797"/>
                    <a:pt x="533" y="1787"/>
                  </a:cubicBezTo>
                  <a:cubicBezTo>
                    <a:pt x="582" y="1762"/>
                    <a:pt x="642" y="1717"/>
                    <a:pt x="704" y="1717"/>
                  </a:cubicBezTo>
                  <a:cubicBezTo>
                    <a:pt x="719" y="1717"/>
                    <a:pt x="733" y="1720"/>
                    <a:pt x="748" y="1726"/>
                  </a:cubicBezTo>
                  <a:cubicBezTo>
                    <a:pt x="810" y="1726"/>
                    <a:pt x="887" y="1726"/>
                    <a:pt x="887" y="1803"/>
                  </a:cubicBezTo>
                  <a:cubicBezTo>
                    <a:pt x="933" y="1849"/>
                    <a:pt x="1041" y="1880"/>
                    <a:pt x="1025" y="1957"/>
                  </a:cubicBezTo>
                  <a:cubicBezTo>
                    <a:pt x="1010" y="2018"/>
                    <a:pt x="933" y="1987"/>
                    <a:pt x="887" y="2003"/>
                  </a:cubicBezTo>
                  <a:cubicBezTo>
                    <a:pt x="841" y="2018"/>
                    <a:pt x="810" y="2095"/>
                    <a:pt x="733" y="2111"/>
                  </a:cubicBezTo>
                  <a:cubicBezTo>
                    <a:pt x="713" y="2140"/>
                    <a:pt x="675" y="2151"/>
                    <a:pt x="634" y="2151"/>
                  </a:cubicBezTo>
                  <a:cubicBezTo>
                    <a:pt x="611" y="2151"/>
                    <a:pt x="586" y="2147"/>
                    <a:pt x="563" y="2141"/>
                  </a:cubicBezTo>
                  <a:cubicBezTo>
                    <a:pt x="548" y="2141"/>
                    <a:pt x="529" y="2140"/>
                    <a:pt x="510" y="2140"/>
                  </a:cubicBezTo>
                  <a:cubicBezTo>
                    <a:pt x="471" y="2140"/>
                    <a:pt x="430" y="2147"/>
                    <a:pt x="409" y="2188"/>
                  </a:cubicBezTo>
                  <a:cubicBezTo>
                    <a:pt x="409" y="2218"/>
                    <a:pt x="456" y="2265"/>
                    <a:pt x="486" y="2280"/>
                  </a:cubicBezTo>
                  <a:cubicBezTo>
                    <a:pt x="517" y="2295"/>
                    <a:pt x="563" y="2372"/>
                    <a:pt x="486" y="2372"/>
                  </a:cubicBezTo>
                  <a:cubicBezTo>
                    <a:pt x="440" y="2388"/>
                    <a:pt x="394" y="2403"/>
                    <a:pt x="348" y="2419"/>
                  </a:cubicBezTo>
                  <a:cubicBezTo>
                    <a:pt x="317" y="2496"/>
                    <a:pt x="409" y="2573"/>
                    <a:pt x="379" y="2650"/>
                  </a:cubicBezTo>
                  <a:cubicBezTo>
                    <a:pt x="317" y="2634"/>
                    <a:pt x="348" y="2619"/>
                    <a:pt x="271" y="2619"/>
                  </a:cubicBezTo>
                  <a:cubicBezTo>
                    <a:pt x="363" y="2804"/>
                    <a:pt x="409" y="2912"/>
                    <a:pt x="486" y="3096"/>
                  </a:cubicBezTo>
                  <a:cubicBezTo>
                    <a:pt x="499" y="3121"/>
                    <a:pt x="509" y="3131"/>
                    <a:pt x="517" y="3131"/>
                  </a:cubicBezTo>
                  <a:cubicBezTo>
                    <a:pt x="550" y="3131"/>
                    <a:pt x="548" y="2967"/>
                    <a:pt x="486" y="2942"/>
                  </a:cubicBezTo>
                  <a:cubicBezTo>
                    <a:pt x="432" y="2899"/>
                    <a:pt x="462" y="2848"/>
                    <a:pt x="505" y="2848"/>
                  </a:cubicBezTo>
                  <a:cubicBezTo>
                    <a:pt x="524" y="2848"/>
                    <a:pt x="545" y="2858"/>
                    <a:pt x="563" y="2881"/>
                  </a:cubicBezTo>
                  <a:cubicBezTo>
                    <a:pt x="594" y="2902"/>
                    <a:pt x="622" y="2912"/>
                    <a:pt x="645" y="2912"/>
                  </a:cubicBezTo>
                  <a:cubicBezTo>
                    <a:pt x="706" y="2912"/>
                    <a:pt x="740" y="2850"/>
                    <a:pt x="717" y="2773"/>
                  </a:cubicBezTo>
                  <a:cubicBezTo>
                    <a:pt x="732" y="2700"/>
                    <a:pt x="691" y="2556"/>
                    <a:pt x="794" y="2556"/>
                  </a:cubicBezTo>
                  <a:cubicBezTo>
                    <a:pt x="799" y="2556"/>
                    <a:pt x="804" y="2557"/>
                    <a:pt x="810" y="2557"/>
                  </a:cubicBezTo>
                  <a:cubicBezTo>
                    <a:pt x="887" y="2573"/>
                    <a:pt x="902" y="2680"/>
                    <a:pt x="979" y="2711"/>
                  </a:cubicBezTo>
                  <a:cubicBezTo>
                    <a:pt x="992" y="2708"/>
                    <a:pt x="1012" y="2706"/>
                    <a:pt x="1035" y="2706"/>
                  </a:cubicBezTo>
                  <a:cubicBezTo>
                    <a:pt x="1121" y="2706"/>
                    <a:pt x="1246" y="2734"/>
                    <a:pt x="1149" y="2819"/>
                  </a:cubicBezTo>
                  <a:cubicBezTo>
                    <a:pt x="1027" y="2856"/>
                    <a:pt x="1098" y="2969"/>
                    <a:pt x="1186" y="2969"/>
                  </a:cubicBezTo>
                  <a:cubicBezTo>
                    <a:pt x="1210" y="2969"/>
                    <a:pt x="1234" y="2962"/>
                    <a:pt x="1256" y="2942"/>
                  </a:cubicBezTo>
                  <a:cubicBezTo>
                    <a:pt x="1356" y="2928"/>
                    <a:pt x="1324" y="2769"/>
                    <a:pt x="1404" y="2769"/>
                  </a:cubicBezTo>
                  <a:cubicBezTo>
                    <a:pt x="1410" y="2769"/>
                    <a:pt x="1418" y="2771"/>
                    <a:pt x="1426" y="2773"/>
                  </a:cubicBezTo>
                  <a:cubicBezTo>
                    <a:pt x="1441" y="2881"/>
                    <a:pt x="1441" y="3035"/>
                    <a:pt x="1303" y="3081"/>
                  </a:cubicBezTo>
                  <a:cubicBezTo>
                    <a:pt x="1268" y="3110"/>
                    <a:pt x="1225" y="3115"/>
                    <a:pt x="1181" y="3115"/>
                  </a:cubicBezTo>
                  <a:cubicBezTo>
                    <a:pt x="1156" y="3115"/>
                    <a:pt x="1130" y="3113"/>
                    <a:pt x="1105" y="3113"/>
                  </a:cubicBezTo>
                  <a:cubicBezTo>
                    <a:pt x="1056" y="3113"/>
                    <a:pt x="1011" y="3120"/>
                    <a:pt x="979" y="3158"/>
                  </a:cubicBezTo>
                  <a:cubicBezTo>
                    <a:pt x="953" y="3169"/>
                    <a:pt x="927" y="3174"/>
                    <a:pt x="901" y="3174"/>
                  </a:cubicBezTo>
                  <a:cubicBezTo>
                    <a:pt x="822" y="3174"/>
                    <a:pt x="749" y="3128"/>
                    <a:pt x="702" y="3081"/>
                  </a:cubicBezTo>
                  <a:lnTo>
                    <a:pt x="702" y="3081"/>
                  </a:lnTo>
                  <a:cubicBezTo>
                    <a:pt x="656" y="3127"/>
                    <a:pt x="871" y="3220"/>
                    <a:pt x="810" y="3312"/>
                  </a:cubicBezTo>
                  <a:cubicBezTo>
                    <a:pt x="871" y="3404"/>
                    <a:pt x="995" y="3327"/>
                    <a:pt x="1041" y="3404"/>
                  </a:cubicBezTo>
                  <a:cubicBezTo>
                    <a:pt x="1081" y="3431"/>
                    <a:pt x="1109" y="3446"/>
                    <a:pt x="1132" y="3446"/>
                  </a:cubicBezTo>
                  <a:cubicBezTo>
                    <a:pt x="1163" y="3446"/>
                    <a:pt x="1184" y="3420"/>
                    <a:pt x="1210" y="3358"/>
                  </a:cubicBezTo>
                  <a:cubicBezTo>
                    <a:pt x="1232" y="3320"/>
                    <a:pt x="1262" y="3311"/>
                    <a:pt x="1293" y="3311"/>
                  </a:cubicBezTo>
                  <a:cubicBezTo>
                    <a:pt x="1322" y="3311"/>
                    <a:pt x="1351" y="3318"/>
                    <a:pt x="1378" y="3318"/>
                  </a:cubicBezTo>
                  <a:cubicBezTo>
                    <a:pt x="1404" y="3318"/>
                    <a:pt x="1426" y="3311"/>
                    <a:pt x="1441" y="3281"/>
                  </a:cubicBezTo>
                  <a:cubicBezTo>
                    <a:pt x="1464" y="3247"/>
                    <a:pt x="1487" y="3197"/>
                    <a:pt x="1521" y="3197"/>
                  </a:cubicBezTo>
                  <a:cubicBezTo>
                    <a:pt x="1534" y="3197"/>
                    <a:pt x="1548" y="3203"/>
                    <a:pt x="1565" y="3220"/>
                  </a:cubicBezTo>
                  <a:cubicBezTo>
                    <a:pt x="1571" y="3221"/>
                    <a:pt x="1576" y="3221"/>
                    <a:pt x="1582" y="3221"/>
                  </a:cubicBezTo>
                  <a:cubicBezTo>
                    <a:pt x="1661" y="3221"/>
                    <a:pt x="1693" y="3125"/>
                    <a:pt x="1765" y="3096"/>
                  </a:cubicBezTo>
                  <a:cubicBezTo>
                    <a:pt x="1826" y="3066"/>
                    <a:pt x="1873" y="2989"/>
                    <a:pt x="1934" y="2958"/>
                  </a:cubicBezTo>
                  <a:cubicBezTo>
                    <a:pt x="2057" y="2927"/>
                    <a:pt x="1965" y="2881"/>
                    <a:pt x="1903" y="2850"/>
                  </a:cubicBezTo>
                  <a:cubicBezTo>
                    <a:pt x="1780" y="2727"/>
                    <a:pt x="2073" y="2727"/>
                    <a:pt x="2011" y="2588"/>
                  </a:cubicBezTo>
                  <a:cubicBezTo>
                    <a:pt x="1903" y="2511"/>
                    <a:pt x="1950" y="2372"/>
                    <a:pt x="1980" y="2265"/>
                  </a:cubicBezTo>
                  <a:cubicBezTo>
                    <a:pt x="2011" y="2141"/>
                    <a:pt x="1919" y="2080"/>
                    <a:pt x="1842" y="2018"/>
                  </a:cubicBezTo>
                  <a:cubicBezTo>
                    <a:pt x="1734" y="1910"/>
                    <a:pt x="1842" y="1756"/>
                    <a:pt x="1765" y="1633"/>
                  </a:cubicBezTo>
                  <a:cubicBezTo>
                    <a:pt x="1672" y="1525"/>
                    <a:pt x="1595" y="1417"/>
                    <a:pt x="1611" y="1279"/>
                  </a:cubicBezTo>
                  <a:cubicBezTo>
                    <a:pt x="1611" y="1186"/>
                    <a:pt x="1534" y="1125"/>
                    <a:pt x="1457" y="1079"/>
                  </a:cubicBezTo>
                  <a:cubicBezTo>
                    <a:pt x="1380" y="1017"/>
                    <a:pt x="1272" y="971"/>
                    <a:pt x="1256" y="878"/>
                  </a:cubicBezTo>
                  <a:cubicBezTo>
                    <a:pt x="1226" y="801"/>
                    <a:pt x="1179" y="709"/>
                    <a:pt x="1087" y="694"/>
                  </a:cubicBezTo>
                  <a:cubicBezTo>
                    <a:pt x="1010" y="678"/>
                    <a:pt x="1041" y="586"/>
                    <a:pt x="1010" y="540"/>
                  </a:cubicBezTo>
                  <a:cubicBezTo>
                    <a:pt x="979" y="509"/>
                    <a:pt x="933" y="478"/>
                    <a:pt x="933" y="416"/>
                  </a:cubicBezTo>
                  <a:cubicBezTo>
                    <a:pt x="944" y="364"/>
                    <a:pt x="911" y="340"/>
                    <a:pt x="874" y="340"/>
                  </a:cubicBezTo>
                  <a:cubicBezTo>
                    <a:pt x="858" y="340"/>
                    <a:pt x="840" y="345"/>
                    <a:pt x="825" y="355"/>
                  </a:cubicBezTo>
                  <a:cubicBezTo>
                    <a:pt x="812" y="365"/>
                    <a:pt x="799" y="369"/>
                    <a:pt x="787" y="369"/>
                  </a:cubicBezTo>
                  <a:cubicBezTo>
                    <a:pt x="745" y="369"/>
                    <a:pt x="714" y="314"/>
                    <a:pt x="702" y="278"/>
                  </a:cubicBezTo>
                  <a:cubicBezTo>
                    <a:pt x="640" y="216"/>
                    <a:pt x="687" y="93"/>
                    <a:pt x="594" y="62"/>
                  </a:cubicBezTo>
                  <a:cubicBezTo>
                    <a:pt x="548" y="62"/>
                    <a:pt x="533" y="16"/>
                    <a:pt x="486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452;p43"/>
            <p:cNvSpPr/>
            <p:nvPr/>
          </p:nvSpPr>
          <p:spPr>
            <a:xfrm>
              <a:off x="4302875" y="4741400"/>
              <a:ext cx="569125" cy="688500"/>
            </a:xfrm>
            <a:custGeom>
              <a:avLst/>
              <a:gdLst/>
              <a:ahLst/>
              <a:cxnLst/>
              <a:rect l="l" t="t" r="r" b="b"/>
              <a:pathLst>
                <a:path w="22765" h="27540" fill="none" extrusionOk="0">
                  <a:moveTo>
                    <a:pt x="11213" y="27540"/>
                  </a:moveTo>
                  <a:lnTo>
                    <a:pt x="3866" y="11691"/>
                  </a:lnTo>
                  <a:lnTo>
                    <a:pt x="0" y="3343"/>
                  </a:lnTo>
                  <a:cubicBezTo>
                    <a:pt x="7778" y="0"/>
                    <a:pt x="15587" y="370"/>
                    <a:pt x="22765" y="342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F9F9F"/>
              </a:solidFill>
              <a:prstDash val="solid"/>
              <a:miter lim="15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453;p43"/>
            <p:cNvSpPr/>
            <p:nvPr/>
          </p:nvSpPr>
          <p:spPr>
            <a:xfrm>
              <a:off x="4020225" y="4867700"/>
              <a:ext cx="181775" cy="164050"/>
            </a:xfrm>
            <a:custGeom>
              <a:avLst/>
              <a:gdLst/>
              <a:ahLst/>
              <a:cxnLst/>
              <a:rect l="l" t="t" r="r" b="b"/>
              <a:pathLst>
                <a:path w="7271" h="6562" extrusionOk="0">
                  <a:moveTo>
                    <a:pt x="3867" y="587"/>
                  </a:moveTo>
                  <a:lnTo>
                    <a:pt x="3867" y="587"/>
                  </a:lnTo>
                  <a:cubicBezTo>
                    <a:pt x="3880" y="594"/>
                    <a:pt x="3898" y="601"/>
                    <a:pt x="3913" y="601"/>
                  </a:cubicBezTo>
                  <a:cubicBezTo>
                    <a:pt x="3928" y="616"/>
                    <a:pt x="3928" y="632"/>
                    <a:pt x="3913" y="647"/>
                  </a:cubicBezTo>
                  <a:cubicBezTo>
                    <a:pt x="3898" y="663"/>
                    <a:pt x="3898" y="693"/>
                    <a:pt x="3898" y="709"/>
                  </a:cubicBezTo>
                  <a:cubicBezTo>
                    <a:pt x="3898" y="740"/>
                    <a:pt x="3898" y="770"/>
                    <a:pt x="3882" y="786"/>
                  </a:cubicBezTo>
                  <a:cubicBezTo>
                    <a:pt x="3867" y="817"/>
                    <a:pt x="3882" y="817"/>
                    <a:pt x="3851" y="832"/>
                  </a:cubicBezTo>
                  <a:cubicBezTo>
                    <a:pt x="3848" y="838"/>
                    <a:pt x="3846" y="841"/>
                    <a:pt x="3844" y="841"/>
                  </a:cubicBezTo>
                  <a:cubicBezTo>
                    <a:pt x="3836" y="841"/>
                    <a:pt x="3836" y="798"/>
                    <a:pt x="3836" y="786"/>
                  </a:cubicBezTo>
                  <a:cubicBezTo>
                    <a:pt x="3836" y="755"/>
                    <a:pt x="3836" y="740"/>
                    <a:pt x="3836" y="724"/>
                  </a:cubicBezTo>
                  <a:cubicBezTo>
                    <a:pt x="3836" y="709"/>
                    <a:pt x="3851" y="678"/>
                    <a:pt x="3851" y="647"/>
                  </a:cubicBezTo>
                  <a:cubicBezTo>
                    <a:pt x="3851" y="632"/>
                    <a:pt x="3866" y="602"/>
                    <a:pt x="3867" y="587"/>
                  </a:cubicBezTo>
                  <a:close/>
                  <a:moveTo>
                    <a:pt x="3482" y="786"/>
                  </a:moveTo>
                  <a:cubicBezTo>
                    <a:pt x="3497" y="801"/>
                    <a:pt x="3528" y="832"/>
                    <a:pt x="3512" y="832"/>
                  </a:cubicBezTo>
                  <a:cubicBezTo>
                    <a:pt x="3512" y="863"/>
                    <a:pt x="3512" y="863"/>
                    <a:pt x="3512" y="878"/>
                  </a:cubicBezTo>
                  <a:cubicBezTo>
                    <a:pt x="3505" y="894"/>
                    <a:pt x="3489" y="901"/>
                    <a:pt x="3478" y="901"/>
                  </a:cubicBezTo>
                  <a:cubicBezTo>
                    <a:pt x="3466" y="901"/>
                    <a:pt x="3459" y="894"/>
                    <a:pt x="3466" y="878"/>
                  </a:cubicBezTo>
                  <a:cubicBezTo>
                    <a:pt x="3466" y="863"/>
                    <a:pt x="3420" y="848"/>
                    <a:pt x="3435" y="832"/>
                  </a:cubicBezTo>
                  <a:cubicBezTo>
                    <a:pt x="3451" y="817"/>
                    <a:pt x="3482" y="786"/>
                    <a:pt x="3482" y="786"/>
                  </a:cubicBezTo>
                  <a:close/>
                  <a:moveTo>
                    <a:pt x="4914" y="832"/>
                  </a:moveTo>
                  <a:cubicBezTo>
                    <a:pt x="4929" y="832"/>
                    <a:pt x="4960" y="848"/>
                    <a:pt x="4960" y="863"/>
                  </a:cubicBezTo>
                  <a:cubicBezTo>
                    <a:pt x="4945" y="894"/>
                    <a:pt x="4914" y="894"/>
                    <a:pt x="4899" y="909"/>
                  </a:cubicBezTo>
                  <a:cubicBezTo>
                    <a:pt x="4899" y="909"/>
                    <a:pt x="4878" y="923"/>
                    <a:pt x="4869" y="923"/>
                  </a:cubicBezTo>
                  <a:cubicBezTo>
                    <a:pt x="4864" y="923"/>
                    <a:pt x="4863" y="919"/>
                    <a:pt x="4868" y="909"/>
                  </a:cubicBezTo>
                  <a:cubicBezTo>
                    <a:pt x="4868" y="894"/>
                    <a:pt x="4852" y="848"/>
                    <a:pt x="4868" y="832"/>
                  </a:cubicBezTo>
                  <a:close/>
                  <a:moveTo>
                    <a:pt x="6347" y="940"/>
                  </a:moveTo>
                  <a:cubicBezTo>
                    <a:pt x="6347" y="940"/>
                    <a:pt x="6362" y="955"/>
                    <a:pt x="6362" y="955"/>
                  </a:cubicBezTo>
                  <a:cubicBezTo>
                    <a:pt x="6362" y="971"/>
                    <a:pt x="6377" y="1002"/>
                    <a:pt x="6362" y="1002"/>
                  </a:cubicBezTo>
                  <a:cubicBezTo>
                    <a:pt x="6354" y="1009"/>
                    <a:pt x="6347" y="1013"/>
                    <a:pt x="6339" y="1013"/>
                  </a:cubicBezTo>
                  <a:cubicBezTo>
                    <a:pt x="6331" y="1013"/>
                    <a:pt x="6323" y="1009"/>
                    <a:pt x="6316" y="1002"/>
                  </a:cubicBezTo>
                  <a:cubicBezTo>
                    <a:pt x="6300" y="1002"/>
                    <a:pt x="6285" y="986"/>
                    <a:pt x="6300" y="971"/>
                  </a:cubicBezTo>
                  <a:cubicBezTo>
                    <a:pt x="6300" y="955"/>
                    <a:pt x="6331" y="940"/>
                    <a:pt x="6347" y="940"/>
                  </a:cubicBezTo>
                  <a:close/>
                  <a:moveTo>
                    <a:pt x="4652" y="1140"/>
                  </a:moveTo>
                  <a:cubicBezTo>
                    <a:pt x="4652" y="1156"/>
                    <a:pt x="4683" y="1171"/>
                    <a:pt x="4683" y="1171"/>
                  </a:cubicBezTo>
                  <a:cubicBezTo>
                    <a:pt x="4683" y="1202"/>
                    <a:pt x="4652" y="1202"/>
                    <a:pt x="4637" y="1202"/>
                  </a:cubicBezTo>
                  <a:cubicBezTo>
                    <a:pt x="4606" y="1202"/>
                    <a:pt x="4606" y="1171"/>
                    <a:pt x="4621" y="1156"/>
                  </a:cubicBezTo>
                  <a:cubicBezTo>
                    <a:pt x="4621" y="1140"/>
                    <a:pt x="4637" y="1140"/>
                    <a:pt x="4637" y="1140"/>
                  </a:cubicBezTo>
                  <a:close/>
                  <a:moveTo>
                    <a:pt x="2551" y="1182"/>
                  </a:moveTo>
                  <a:cubicBezTo>
                    <a:pt x="2563" y="1182"/>
                    <a:pt x="2573" y="1205"/>
                    <a:pt x="2573" y="1217"/>
                  </a:cubicBezTo>
                  <a:cubicBezTo>
                    <a:pt x="2588" y="1217"/>
                    <a:pt x="2604" y="1233"/>
                    <a:pt x="2588" y="1248"/>
                  </a:cubicBezTo>
                  <a:cubicBezTo>
                    <a:pt x="2573" y="1248"/>
                    <a:pt x="2542" y="1248"/>
                    <a:pt x="2527" y="1233"/>
                  </a:cubicBezTo>
                  <a:cubicBezTo>
                    <a:pt x="2527" y="1217"/>
                    <a:pt x="2511" y="1186"/>
                    <a:pt x="2542" y="1186"/>
                  </a:cubicBezTo>
                  <a:cubicBezTo>
                    <a:pt x="2545" y="1183"/>
                    <a:pt x="2548" y="1182"/>
                    <a:pt x="2551" y="1182"/>
                  </a:cubicBezTo>
                  <a:close/>
                  <a:moveTo>
                    <a:pt x="6594" y="1074"/>
                  </a:moveTo>
                  <a:cubicBezTo>
                    <a:pt x="6615" y="1074"/>
                    <a:pt x="6627" y="1094"/>
                    <a:pt x="6639" y="1094"/>
                  </a:cubicBezTo>
                  <a:cubicBezTo>
                    <a:pt x="6655" y="1109"/>
                    <a:pt x="6655" y="1140"/>
                    <a:pt x="6670" y="1156"/>
                  </a:cubicBezTo>
                  <a:cubicBezTo>
                    <a:pt x="6670" y="1171"/>
                    <a:pt x="6685" y="1186"/>
                    <a:pt x="6701" y="1217"/>
                  </a:cubicBezTo>
                  <a:cubicBezTo>
                    <a:pt x="6701" y="1233"/>
                    <a:pt x="6716" y="1233"/>
                    <a:pt x="6716" y="1248"/>
                  </a:cubicBezTo>
                  <a:cubicBezTo>
                    <a:pt x="6716" y="1248"/>
                    <a:pt x="6716" y="1248"/>
                    <a:pt x="6701" y="1263"/>
                  </a:cubicBezTo>
                  <a:cubicBezTo>
                    <a:pt x="6701" y="1276"/>
                    <a:pt x="6698" y="1281"/>
                    <a:pt x="6693" y="1281"/>
                  </a:cubicBezTo>
                  <a:cubicBezTo>
                    <a:pt x="6685" y="1281"/>
                    <a:pt x="6672" y="1272"/>
                    <a:pt x="6655" y="1263"/>
                  </a:cubicBezTo>
                  <a:cubicBezTo>
                    <a:pt x="6655" y="1248"/>
                    <a:pt x="6624" y="1233"/>
                    <a:pt x="6608" y="1233"/>
                  </a:cubicBezTo>
                  <a:cubicBezTo>
                    <a:pt x="6593" y="1217"/>
                    <a:pt x="6593" y="1186"/>
                    <a:pt x="6593" y="1171"/>
                  </a:cubicBezTo>
                  <a:cubicBezTo>
                    <a:pt x="6578" y="1156"/>
                    <a:pt x="6531" y="1156"/>
                    <a:pt x="6516" y="1156"/>
                  </a:cubicBezTo>
                  <a:cubicBezTo>
                    <a:pt x="6501" y="1156"/>
                    <a:pt x="6501" y="1202"/>
                    <a:pt x="6485" y="1202"/>
                  </a:cubicBezTo>
                  <a:cubicBezTo>
                    <a:pt x="6477" y="1206"/>
                    <a:pt x="6470" y="1208"/>
                    <a:pt x="6464" y="1208"/>
                  </a:cubicBezTo>
                  <a:cubicBezTo>
                    <a:pt x="6447" y="1208"/>
                    <a:pt x="6439" y="1194"/>
                    <a:pt x="6439" y="1171"/>
                  </a:cubicBezTo>
                  <a:cubicBezTo>
                    <a:pt x="6439" y="1156"/>
                    <a:pt x="6454" y="1125"/>
                    <a:pt x="6470" y="1125"/>
                  </a:cubicBezTo>
                  <a:cubicBezTo>
                    <a:pt x="6475" y="1120"/>
                    <a:pt x="6482" y="1118"/>
                    <a:pt x="6489" y="1118"/>
                  </a:cubicBezTo>
                  <a:cubicBezTo>
                    <a:pt x="6504" y="1118"/>
                    <a:pt x="6521" y="1125"/>
                    <a:pt x="6531" y="1125"/>
                  </a:cubicBezTo>
                  <a:cubicBezTo>
                    <a:pt x="6547" y="1109"/>
                    <a:pt x="6562" y="1094"/>
                    <a:pt x="6578" y="1079"/>
                  </a:cubicBezTo>
                  <a:cubicBezTo>
                    <a:pt x="6584" y="1075"/>
                    <a:pt x="6589" y="1074"/>
                    <a:pt x="6594" y="1074"/>
                  </a:cubicBezTo>
                  <a:close/>
                  <a:moveTo>
                    <a:pt x="5859" y="1995"/>
                  </a:moveTo>
                  <a:cubicBezTo>
                    <a:pt x="5864" y="2004"/>
                    <a:pt x="5884" y="2018"/>
                    <a:pt x="5884" y="2018"/>
                  </a:cubicBezTo>
                  <a:cubicBezTo>
                    <a:pt x="5892" y="2026"/>
                    <a:pt x="5908" y="2026"/>
                    <a:pt x="5921" y="2026"/>
                  </a:cubicBezTo>
                  <a:cubicBezTo>
                    <a:pt x="5935" y="2026"/>
                    <a:pt x="5946" y="2026"/>
                    <a:pt x="5946" y="2033"/>
                  </a:cubicBezTo>
                  <a:cubicBezTo>
                    <a:pt x="5977" y="2049"/>
                    <a:pt x="5977" y="2064"/>
                    <a:pt x="5961" y="2080"/>
                  </a:cubicBezTo>
                  <a:cubicBezTo>
                    <a:pt x="5931" y="2080"/>
                    <a:pt x="5915" y="2080"/>
                    <a:pt x="5900" y="2064"/>
                  </a:cubicBezTo>
                  <a:cubicBezTo>
                    <a:pt x="5869" y="2064"/>
                    <a:pt x="5854" y="2049"/>
                    <a:pt x="5838" y="2033"/>
                  </a:cubicBezTo>
                  <a:cubicBezTo>
                    <a:pt x="5823" y="2033"/>
                    <a:pt x="5792" y="2018"/>
                    <a:pt x="5777" y="2018"/>
                  </a:cubicBezTo>
                  <a:cubicBezTo>
                    <a:pt x="5761" y="2018"/>
                    <a:pt x="5807" y="2003"/>
                    <a:pt x="5823" y="2003"/>
                  </a:cubicBezTo>
                  <a:cubicBezTo>
                    <a:pt x="5843" y="2003"/>
                    <a:pt x="5854" y="2000"/>
                    <a:pt x="5859" y="1995"/>
                  </a:cubicBezTo>
                  <a:close/>
                  <a:moveTo>
                    <a:pt x="2746" y="2812"/>
                  </a:moveTo>
                  <a:cubicBezTo>
                    <a:pt x="2751" y="2812"/>
                    <a:pt x="2758" y="2819"/>
                    <a:pt x="2758" y="2819"/>
                  </a:cubicBezTo>
                  <a:cubicBezTo>
                    <a:pt x="2758" y="2850"/>
                    <a:pt x="2742" y="2850"/>
                    <a:pt x="2742" y="2865"/>
                  </a:cubicBezTo>
                  <a:cubicBezTo>
                    <a:pt x="2742" y="2881"/>
                    <a:pt x="2742" y="2927"/>
                    <a:pt x="2742" y="2927"/>
                  </a:cubicBezTo>
                  <a:cubicBezTo>
                    <a:pt x="2742" y="2942"/>
                    <a:pt x="2758" y="2942"/>
                    <a:pt x="2742" y="2958"/>
                  </a:cubicBezTo>
                  <a:cubicBezTo>
                    <a:pt x="2742" y="2958"/>
                    <a:pt x="2715" y="2971"/>
                    <a:pt x="2697" y="2971"/>
                  </a:cubicBezTo>
                  <a:cubicBezTo>
                    <a:pt x="2688" y="2971"/>
                    <a:pt x="2681" y="2968"/>
                    <a:pt x="2681" y="2958"/>
                  </a:cubicBezTo>
                  <a:cubicBezTo>
                    <a:pt x="2681" y="2942"/>
                    <a:pt x="2681" y="2896"/>
                    <a:pt x="2681" y="2881"/>
                  </a:cubicBezTo>
                  <a:cubicBezTo>
                    <a:pt x="2681" y="2881"/>
                    <a:pt x="2727" y="2819"/>
                    <a:pt x="2742" y="2819"/>
                  </a:cubicBezTo>
                  <a:cubicBezTo>
                    <a:pt x="2742" y="2814"/>
                    <a:pt x="2744" y="2812"/>
                    <a:pt x="2746" y="2812"/>
                  </a:cubicBezTo>
                  <a:close/>
                  <a:moveTo>
                    <a:pt x="6270" y="2942"/>
                  </a:moveTo>
                  <a:cubicBezTo>
                    <a:pt x="6300" y="2942"/>
                    <a:pt x="6331" y="2942"/>
                    <a:pt x="6331" y="2958"/>
                  </a:cubicBezTo>
                  <a:lnTo>
                    <a:pt x="6381" y="2958"/>
                  </a:lnTo>
                  <a:cubicBezTo>
                    <a:pt x="6369" y="2963"/>
                    <a:pt x="6355" y="2973"/>
                    <a:pt x="6347" y="2973"/>
                  </a:cubicBezTo>
                  <a:cubicBezTo>
                    <a:pt x="6331" y="2988"/>
                    <a:pt x="6316" y="2988"/>
                    <a:pt x="6285" y="2988"/>
                  </a:cubicBezTo>
                  <a:cubicBezTo>
                    <a:pt x="6270" y="2988"/>
                    <a:pt x="6239" y="2988"/>
                    <a:pt x="6223" y="2973"/>
                  </a:cubicBezTo>
                  <a:cubicBezTo>
                    <a:pt x="6208" y="2973"/>
                    <a:pt x="6270" y="2942"/>
                    <a:pt x="6270" y="2942"/>
                  </a:cubicBezTo>
                  <a:close/>
                  <a:moveTo>
                    <a:pt x="5669" y="2973"/>
                  </a:moveTo>
                  <a:cubicBezTo>
                    <a:pt x="5684" y="2973"/>
                    <a:pt x="5684" y="2973"/>
                    <a:pt x="5684" y="2988"/>
                  </a:cubicBezTo>
                  <a:cubicBezTo>
                    <a:pt x="5684" y="3016"/>
                    <a:pt x="5679" y="3022"/>
                    <a:pt x="5668" y="3022"/>
                  </a:cubicBezTo>
                  <a:cubicBezTo>
                    <a:pt x="5660" y="3022"/>
                    <a:pt x="5650" y="3019"/>
                    <a:pt x="5638" y="3019"/>
                  </a:cubicBezTo>
                  <a:cubicBezTo>
                    <a:pt x="5630" y="3019"/>
                    <a:pt x="5611" y="3023"/>
                    <a:pt x="5596" y="3023"/>
                  </a:cubicBezTo>
                  <a:cubicBezTo>
                    <a:pt x="5580" y="3023"/>
                    <a:pt x="5569" y="3019"/>
                    <a:pt x="5576" y="3004"/>
                  </a:cubicBezTo>
                  <a:cubicBezTo>
                    <a:pt x="5592" y="2988"/>
                    <a:pt x="5623" y="2988"/>
                    <a:pt x="5638" y="2988"/>
                  </a:cubicBezTo>
                  <a:cubicBezTo>
                    <a:pt x="5638" y="2973"/>
                    <a:pt x="5653" y="2973"/>
                    <a:pt x="5669" y="2973"/>
                  </a:cubicBezTo>
                  <a:close/>
                  <a:moveTo>
                    <a:pt x="2989" y="3466"/>
                  </a:moveTo>
                  <a:cubicBezTo>
                    <a:pt x="2989" y="3466"/>
                    <a:pt x="3050" y="3466"/>
                    <a:pt x="3050" y="3481"/>
                  </a:cubicBezTo>
                  <a:cubicBezTo>
                    <a:pt x="3035" y="3512"/>
                    <a:pt x="3020" y="3512"/>
                    <a:pt x="2989" y="3528"/>
                  </a:cubicBezTo>
                  <a:cubicBezTo>
                    <a:pt x="2958" y="3528"/>
                    <a:pt x="2912" y="3466"/>
                    <a:pt x="2927" y="3466"/>
                  </a:cubicBezTo>
                  <a:close/>
                  <a:moveTo>
                    <a:pt x="4792" y="3492"/>
                  </a:moveTo>
                  <a:cubicBezTo>
                    <a:pt x="4794" y="3492"/>
                    <a:pt x="4794" y="3494"/>
                    <a:pt x="4791" y="3497"/>
                  </a:cubicBezTo>
                  <a:lnTo>
                    <a:pt x="4822" y="3497"/>
                  </a:lnTo>
                  <a:cubicBezTo>
                    <a:pt x="4852" y="3497"/>
                    <a:pt x="4868" y="3497"/>
                    <a:pt x="4868" y="3512"/>
                  </a:cubicBezTo>
                  <a:cubicBezTo>
                    <a:pt x="4868" y="3528"/>
                    <a:pt x="4837" y="3528"/>
                    <a:pt x="4822" y="3528"/>
                  </a:cubicBezTo>
                  <a:cubicBezTo>
                    <a:pt x="4791" y="3543"/>
                    <a:pt x="4775" y="3543"/>
                    <a:pt x="4745" y="3558"/>
                  </a:cubicBezTo>
                  <a:cubicBezTo>
                    <a:pt x="4745" y="3558"/>
                    <a:pt x="4698" y="3558"/>
                    <a:pt x="4698" y="3543"/>
                  </a:cubicBezTo>
                  <a:cubicBezTo>
                    <a:pt x="4683" y="3512"/>
                    <a:pt x="4698" y="3512"/>
                    <a:pt x="4729" y="3512"/>
                  </a:cubicBezTo>
                  <a:cubicBezTo>
                    <a:pt x="4742" y="3512"/>
                    <a:pt x="4783" y="3492"/>
                    <a:pt x="4792" y="3492"/>
                  </a:cubicBezTo>
                  <a:close/>
                  <a:moveTo>
                    <a:pt x="4544" y="3528"/>
                  </a:moveTo>
                  <a:cubicBezTo>
                    <a:pt x="4560" y="3528"/>
                    <a:pt x="4575" y="3543"/>
                    <a:pt x="4575" y="3543"/>
                  </a:cubicBezTo>
                  <a:cubicBezTo>
                    <a:pt x="4591" y="3543"/>
                    <a:pt x="4602" y="3539"/>
                    <a:pt x="4612" y="3539"/>
                  </a:cubicBezTo>
                  <a:cubicBezTo>
                    <a:pt x="4621" y="3539"/>
                    <a:pt x="4629" y="3543"/>
                    <a:pt x="4637" y="3558"/>
                  </a:cubicBezTo>
                  <a:cubicBezTo>
                    <a:pt x="4637" y="3589"/>
                    <a:pt x="4621" y="3589"/>
                    <a:pt x="4575" y="3589"/>
                  </a:cubicBezTo>
                  <a:cubicBezTo>
                    <a:pt x="4560" y="3589"/>
                    <a:pt x="4529" y="3574"/>
                    <a:pt x="4529" y="3558"/>
                  </a:cubicBezTo>
                  <a:cubicBezTo>
                    <a:pt x="4529" y="3543"/>
                    <a:pt x="4529" y="3528"/>
                    <a:pt x="4544" y="3528"/>
                  </a:cubicBezTo>
                  <a:close/>
                  <a:moveTo>
                    <a:pt x="4698" y="3574"/>
                  </a:moveTo>
                  <a:cubicBezTo>
                    <a:pt x="4729" y="3574"/>
                    <a:pt x="4729" y="3605"/>
                    <a:pt x="4760" y="3605"/>
                  </a:cubicBezTo>
                  <a:cubicBezTo>
                    <a:pt x="4806" y="3605"/>
                    <a:pt x="4775" y="3651"/>
                    <a:pt x="4745" y="3651"/>
                  </a:cubicBezTo>
                  <a:cubicBezTo>
                    <a:pt x="4745" y="3651"/>
                    <a:pt x="4683" y="3651"/>
                    <a:pt x="4714" y="3666"/>
                  </a:cubicBezTo>
                  <a:cubicBezTo>
                    <a:pt x="4729" y="3682"/>
                    <a:pt x="4745" y="3712"/>
                    <a:pt x="4714" y="3712"/>
                  </a:cubicBezTo>
                  <a:cubicBezTo>
                    <a:pt x="4704" y="3712"/>
                    <a:pt x="4680" y="3706"/>
                    <a:pt x="4665" y="3706"/>
                  </a:cubicBezTo>
                  <a:cubicBezTo>
                    <a:pt x="4657" y="3706"/>
                    <a:pt x="4652" y="3707"/>
                    <a:pt x="4652" y="3712"/>
                  </a:cubicBezTo>
                  <a:lnTo>
                    <a:pt x="4637" y="3712"/>
                  </a:lnTo>
                  <a:cubicBezTo>
                    <a:pt x="4612" y="3712"/>
                    <a:pt x="4597" y="3693"/>
                    <a:pt x="4592" y="3693"/>
                  </a:cubicBezTo>
                  <a:cubicBezTo>
                    <a:pt x="4591" y="3693"/>
                    <a:pt x="4591" y="3694"/>
                    <a:pt x="4591" y="3697"/>
                  </a:cubicBezTo>
                  <a:cubicBezTo>
                    <a:pt x="4591" y="3712"/>
                    <a:pt x="4575" y="3728"/>
                    <a:pt x="4560" y="3728"/>
                  </a:cubicBezTo>
                  <a:cubicBezTo>
                    <a:pt x="4544" y="3728"/>
                    <a:pt x="4498" y="3728"/>
                    <a:pt x="4498" y="3712"/>
                  </a:cubicBezTo>
                  <a:cubicBezTo>
                    <a:pt x="4498" y="3690"/>
                    <a:pt x="4506" y="3676"/>
                    <a:pt x="4523" y="3676"/>
                  </a:cubicBezTo>
                  <a:cubicBezTo>
                    <a:pt x="4529" y="3676"/>
                    <a:pt x="4536" y="3677"/>
                    <a:pt x="4544" y="3682"/>
                  </a:cubicBezTo>
                  <a:cubicBezTo>
                    <a:pt x="4550" y="3687"/>
                    <a:pt x="4555" y="3688"/>
                    <a:pt x="4560" y="3688"/>
                  </a:cubicBezTo>
                  <a:cubicBezTo>
                    <a:pt x="4570" y="3688"/>
                    <a:pt x="4580" y="3682"/>
                    <a:pt x="4591" y="3682"/>
                  </a:cubicBezTo>
                  <a:cubicBezTo>
                    <a:pt x="4606" y="3682"/>
                    <a:pt x="4621" y="3666"/>
                    <a:pt x="4637" y="3651"/>
                  </a:cubicBezTo>
                  <a:cubicBezTo>
                    <a:pt x="4652" y="3643"/>
                    <a:pt x="4660" y="3643"/>
                    <a:pt x="4664" y="3643"/>
                  </a:cubicBezTo>
                  <a:cubicBezTo>
                    <a:pt x="4668" y="3643"/>
                    <a:pt x="4668" y="3643"/>
                    <a:pt x="4668" y="3635"/>
                  </a:cubicBezTo>
                  <a:cubicBezTo>
                    <a:pt x="4668" y="3620"/>
                    <a:pt x="4668" y="3574"/>
                    <a:pt x="4698" y="3574"/>
                  </a:cubicBezTo>
                  <a:close/>
                  <a:moveTo>
                    <a:pt x="4483" y="3682"/>
                  </a:moveTo>
                  <a:cubicBezTo>
                    <a:pt x="4483" y="3682"/>
                    <a:pt x="4498" y="3697"/>
                    <a:pt x="4483" y="3712"/>
                  </a:cubicBezTo>
                  <a:cubicBezTo>
                    <a:pt x="4476" y="3740"/>
                    <a:pt x="4453" y="3749"/>
                    <a:pt x="4432" y="3749"/>
                  </a:cubicBezTo>
                  <a:cubicBezTo>
                    <a:pt x="4406" y="3749"/>
                    <a:pt x="4382" y="3736"/>
                    <a:pt x="4390" y="3728"/>
                  </a:cubicBezTo>
                  <a:cubicBezTo>
                    <a:pt x="4406" y="3697"/>
                    <a:pt x="4452" y="3697"/>
                    <a:pt x="4452" y="3697"/>
                  </a:cubicBezTo>
                  <a:cubicBezTo>
                    <a:pt x="4452" y="3697"/>
                    <a:pt x="4467" y="3682"/>
                    <a:pt x="4483" y="3682"/>
                  </a:cubicBezTo>
                  <a:close/>
                  <a:moveTo>
                    <a:pt x="4712" y="3786"/>
                  </a:moveTo>
                  <a:cubicBezTo>
                    <a:pt x="4713" y="3786"/>
                    <a:pt x="4714" y="3787"/>
                    <a:pt x="4714" y="3789"/>
                  </a:cubicBezTo>
                  <a:cubicBezTo>
                    <a:pt x="4714" y="3789"/>
                    <a:pt x="4729" y="3789"/>
                    <a:pt x="4729" y="3805"/>
                  </a:cubicBezTo>
                  <a:cubicBezTo>
                    <a:pt x="4745" y="3805"/>
                    <a:pt x="4775" y="3820"/>
                    <a:pt x="4745" y="3820"/>
                  </a:cubicBezTo>
                  <a:lnTo>
                    <a:pt x="4683" y="3820"/>
                  </a:lnTo>
                  <a:cubicBezTo>
                    <a:pt x="4683" y="3820"/>
                    <a:pt x="4706" y="3786"/>
                    <a:pt x="4712" y="3786"/>
                  </a:cubicBezTo>
                  <a:close/>
                  <a:moveTo>
                    <a:pt x="1033" y="6131"/>
                  </a:moveTo>
                  <a:cubicBezTo>
                    <a:pt x="1033" y="6146"/>
                    <a:pt x="1033" y="6146"/>
                    <a:pt x="1033" y="6161"/>
                  </a:cubicBezTo>
                  <a:cubicBezTo>
                    <a:pt x="1033" y="6177"/>
                    <a:pt x="1048" y="6192"/>
                    <a:pt x="1048" y="6208"/>
                  </a:cubicBezTo>
                  <a:cubicBezTo>
                    <a:pt x="1017" y="6208"/>
                    <a:pt x="956" y="6192"/>
                    <a:pt x="1002" y="6146"/>
                  </a:cubicBezTo>
                  <a:cubicBezTo>
                    <a:pt x="1017" y="6146"/>
                    <a:pt x="1017" y="6131"/>
                    <a:pt x="1033" y="6131"/>
                  </a:cubicBezTo>
                  <a:close/>
                  <a:moveTo>
                    <a:pt x="1174" y="6194"/>
                  </a:moveTo>
                  <a:cubicBezTo>
                    <a:pt x="1190" y="6208"/>
                    <a:pt x="1218" y="6208"/>
                    <a:pt x="1218" y="6223"/>
                  </a:cubicBezTo>
                  <a:cubicBezTo>
                    <a:pt x="1218" y="6238"/>
                    <a:pt x="1218" y="6269"/>
                    <a:pt x="1187" y="6269"/>
                  </a:cubicBezTo>
                  <a:cubicBezTo>
                    <a:pt x="1171" y="6269"/>
                    <a:pt x="1125" y="6238"/>
                    <a:pt x="1141" y="6223"/>
                  </a:cubicBezTo>
                  <a:cubicBezTo>
                    <a:pt x="1141" y="6211"/>
                    <a:pt x="1168" y="6199"/>
                    <a:pt x="1174" y="6194"/>
                  </a:cubicBezTo>
                  <a:close/>
                  <a:moveTo>
                    <a:pt x="2804" y="0"/>
                  </a:moveTo>
                  <a:cubicBezTo>
                    <a:pt x="2804" y="16"/>
                    <a:pt x="2804" y="16"/>
                    <a:pt x="2804" y="31"/>
                  </a:cubicBezTo>
                  <a:cubicBezTo>
                    <a:pt x="2789" y="47"/>
                    <a:pt x="2819" y="62"/>
                    <a:pt x="2835" y="62"/>
                  </a:cubicBezTo>
                  <a:cubicBezTo>
                    <a:pt x="2850" y="77"/>
                    <a:pt x="2850" y="93"/>
                    <a:pt x="2866" y="108"/>
                  </a:cubicBezTo>
                  <a:cubicBezTo>
                    <a:pt x="2881" y="108"/>
                    <a:pt x="2881" y="154"/>
                    <a:pt x="2881" y="170"/>
                  </a:cubicBezTo>
                  <a:cubicBezTo>
                    <a:pt x="2881" y="216"/>
                    <a:pt x="2850" y="185"/>
                    <a:pt x="2850" y="216"/>
                  </a:cubicBezTo>
                  <a:cubicBezTo>
                    <a:pt x="2850" y="231"/>
                    <a:pt x="2881" y="247"/>
                    <a:pt x="2896" y="262"/>
                  </a:cubicBezTo>
                  <a:cubicBezTo>
                    <a:pt x="2912" y="262"/>
                    <a:pt x="2927" y="293"/>
                    <a:pt x="2943" y="308"/>
                  </a:cubicBezTo>
                  <a:cubicBezTo>
                    <a:pt x="2958" y="324"/>
                    <a:pt x="2958" y="339"/>
                    <a:pt x="2973" y="355"/>
                  </a:cubicBezTo>
                  <a:cubicBezTo>
                    <a:pt x="2989" y="385"/>
                    <a:pt x="2989" y="416"/>
                    <a:pt x="2989" y="432"/>
                  </a:cubicBezTo>
                  <a:cubicBezTo>
                    <a:pt x="2989" y="447"/>
                    <a:pt x="3004" y="478"/>
                    <a:pt x="3035" y="478"/>
                  </a:cubicBezTo>
                  <a:cubicBezTo>
                    <a:pt x="3050" y="493"/>
                    <a:pt x="3066" y="509"/>
                    <a:pt x="3066" y="524"/>
                  </a:cubicBezTo>
                  <a:cubicBezTo>
                    <a:pt x="3066" y="555"/>
                    <a:pt x="3097" y="570"/>
                    <a:pt x="3097" y="586"/>
                  </a:cubicBezTo>
                  <a:cubicBezTo>
                    <a:pt x="3112" y="601"/>
                    <a:pt x="3112" y="632"/>
                    <a:pt x="3127" y="647"/>
                  </a:cubicBezTo>
                  <a:cubicBezTo>
                    <a:pt x="3143" y="678"/>
                    <a:pt x="3143" y="678"/>
                    <a:pt x="3143" y="709"/>
                  </a:cubicBezTo>
                  <a:cubicBezTo>
                    <a:pt x="3148" y="714"/>
                    <a:pt x="3155" y="716"/>
                    <a:pt x="3162" y="716"/>
                  </a:cubicBezTo>
                  <a:cubicBezTo>
                    <a:pt x="3177" y="716"/>
                    <a:pt x="3194" y="709"/>
                    <a:pt x="3204" y="709"/>
                  </a:cubicBezTo>
                  <a:cubicBezTo>
                    <a:pt x="3235" y="740"/>
                    <a:pt x="3204" y="770"/>
                    <a:pt x="3204" y="770"/>
                  </a:cubicBezTo>
                  <a:cubicBezTo>
                    <a:pt x="3189" y="801"/>
                    <a:pt x="3189" y="817"/>
                    <a:pt x="3174" y="848"/>
                  </a:cubicBezTo>
                  <a:cubicBezTo>
                    <a:pt x="3174" y="863"/>
                    <a:pt x="3158" y="878"/>
                    <a:pt x="3143" y="894"/>
                  </a:cubicBezTo>
                  <a:cubicBezTo>
                    <a:pt x="3112" y="894"/>
                    <a:pt x="3081" y="894"/>
                    <a:pt x="3066" y="878"/>
                  </a:cubicBezTo>
                  <a:cubicBezTo>
                    <a:pt x="3050" y="878"/>
                    <a:pt x="3035" y="863"/>
                    <a:pt x="3004" y="863"/>
                  </a:cubicBezTo>
                  <a:cubicBezTo>
                    <a:pt x="2973" y="863"/>
                    <a:pt x="2943" y="863"/>
                    <a:pt x="2927" y="878"/>
                  </a:cubicBezTo>
                  <a:cubicBezTo>
                    <a:pt x="2912" y="894"/>
                    <a:pt x="2866" y="894"/>
                    <a:pt x="2850" y="894"/>
                  </a:cubicBezTo>
                  <a:cubicBezTo>
                    <a:pt x="2835" y="894"/>
                    <a:pt x="2819" y="878"/>
                    <a:pt x="2789" y="863"/>
                  </a:cubicBezTo>
                  <a:lnTo>
                    <a:pt x="2727" y="863"/>
                  </a:lnTo>
                  <a:cubicBezTo>
                    <a:pt x="2712" y="863"/>
                    <a:pt x="2681" y="878"/>
                    <a:pt x="2665" y="878"/>
                  </a:cubicBezTo>
                  <a:cubicBezTo>
                    <a:pt x="2650" y="894"/>
                    <a:pt x="2696" y="925"/>
                    <a:pt x="2696" y="925"/>
                  </a:cubicBezTo>
                  <a:cubicBezTo>
                    <a:pt x="2696" y="955"/>
                    <a:pt x="2696" y="971"/>
                    <a:pt x="2696" y="1002"/>
                  </a:cubicBezTo>
                  <a:cubicBezTo>
                    <a:pt x="2696" y="1032"/>
                    <a:pt x="2681" y="1032"/>
                    <a:pt x="2650" y="1032"/>
                  </a:cubicBezTo>
                  <a:cubicBezTo>
                    <a:pt x="2619" y="1048"/>
                    <a:pt x="2619" y="1048"/>
                    <a:pt x="2604" y="1079"/>
                  </a:cubicBezTo>
                  <a:cubicBezTo>
                    <a:pt x="2604" y="1094"/>
                    <a:pt x="2619" y="1109"/>
                    <a:pt x="2604" y="1140"/>
                  </a:cubicBezTo>
                  <a:cubicBezTo>
                    <a:pt x="2588" y="1156"/>
                    <a:pt x="2558" y="1156"/>
                    <a:pt x="2542" y="1156"/>
                  </a:cubicBezTo>
                  <a:cubicBezTo>
                    <a:pt x="2511" y="1140"/>
                    <a:pt x="2496" y="1140"/>
                    <a:pt x="2481" y="1140"/>
                  </a:cubicBezTo>
                  <a:cubicBezTo>
                    <a:pt x="2465" y="1125"/>
                    <a:pt x="2450" y="1125"/>
                    <a:pt x="2434" y="1109"/>
                  </a:cubicBezTo>
                  <a:cubicBezTo>
                    <a:pt x="2403" y="1094"/>
                    <a:pt x="2403" y="1094"/>
                    <a:pt x="2403" y="1063"/>
                  </a:cubicBezTo>
                  <a:cubicBezTo>
                    <a:pt x="2388" y="1048"/>
                    <a:pt x="2357" y="1032"/>
                    <a:pt x="2357" y="1017"/>
                  </a:cubicBezTo>
                  <a:cubicBezTo>
                    <a:pt x="2351" y="1011"/>
                    <a:pt x="2345" y="1007"/>
                    <a:pt x="2338" y="1007"/>
                  </a:cubicBezTo>
                  <a:cubicBezTo>
                    <a:pt x="2329" y="1007"/>
                    <a:pt x="2320" y="1014"/>
                    <a:pt x="2311" y="1032"/>
                  </a:cubicBezTo>
                  <a:cubicBezTo>
                    <a:pt x="2311" y="1048"/>
                    <a:pt x="2311" y="1063"/>
                    <a:pt x="2296" y="1079"/>
                  </a:cubicBezTo>
                  <a:cubicBezTo>
                    <a:pt x="2265" y="1109"/>
                    <a:pt x="2265" y="1125"/>
                    <a:pt x="2265" y="1156"/>
                  </a:cubicBezTo>
                  <a:cubicBezTo>
                    <a:pt x="2249" y="1156"/>
                    <a:pt x="2249" y="1156"/>
                    <a:pt x="2249" y="1171"/>
                  </a:cubicBezTo>
                  <a:cubicBezTo>
                    <a:pt x="2249" y="1186"/>
                    <a:pt x="2203" y="1186"/>
                    <a:pt x="2188" y="1186"/>
                  </a:cubicBezTo>
                  <a:cubicBezTo>
                    <a:pt x="2157" y="1186"/>
                    <a:pt x="2157" y="1202"/>
                    <a:pt x="2142" y="1233"/>
                  </a:cubicBezTo>
                  <a:cubicBezTo>
                    <a:pt x="2142" y="1248"/>
                    <a:pt x="2142" y="1263"/>
                    <a:pt x="2142" y="1294"/>
                  </a:cubicBezTo>
                  <a:cubicBezTo>
                    <a:pt x="2142" y="1325"/>
                    <a:pt x="2157" y="1325"/>
                    <a:pt x="2172" y="1340"/>
                  </a:cubicBezTo>
                  <a:cubicBezTo>
                    <a:pt x="2188" y="1356"/>
                    <a:pt x="2172" y="1371"/>
                    <a:pt x="2203" y="1371"/>
                  </a:cubicBezTo>
                  <a:cubicBezTo>
                    <a:pt x="2234" y="1387"/>
                    <a:pt x="2249" y="1402"/>
                    <a:pt x="2265" y="1417"/>
                  </a:cubicBezTo>
                  <a:cubicBezTo>
                    <a:pt x="2271" y="1420"/>
                    <a:pt x="2276" y="1422"/>
                    <a:pt x="2281" y="1422"/>
                  </a:cubicBezTo>
                  <a:cubicBezTo>
                    <a:pt x="2301" y="1422"/>
                    <a:pt x="2311" y="1399"/>
                    <a:pt x="2311" y="1387"/>
                  </a:cubicBezTo>
                  <a:cubicBezTo>
                    <a:pt x="2326" y="1371"/>
                    <a:pt x="2342" y="1371"/>
                    <a:pt x="2373" y="1371"/>
                  </a:cubicBezTo>
                  <a:cubicBezTo>
                    <a:pt x="2388" y="1371"/>
                    <a:pt x="2419" y="1387"/>
                    <a:pt x="2434" y="1402"/>
                  </a:cubicBezTo>
                  <a:cubicBezTo>
                    <a:pt x="2465" y="1402"/>
                    <a:pt x="2481" y="1417"/>
                    <a:pt x="2496" y="1433"/>
                  </a:cubicBezTo>
                  <a:cubicBezTo>
                    <a:pt x="2527" y="1433"/>
                    <a:pt x="2542" y="1448"/>
                    <a:pt x="2542" y="1464"/>
                  </a:cubicBezTo>
                  <a:cubicBezTo>
                    <a:pt x="2573" y="1479"/>
                    <a:pt x="2573" y="1494"/>
                    <a:pt x="2588" y="1510"/>
                  </a:cubicBezTo>
                  <a:cubicBezTo>
                    <a:pt x="2604" y="1525"/>
                    <a:pt x="2619" y="1541"/>
                    <a:pt x="2635" y="1556"/>
                  </a:cubicBezTo>
                  <a:cubicBezTo>
                    <a:pt x="2650" y="1571"/>
                    <a:pt x="2665" y="1571"/>
                    <a:pt x="2681" y="1587"/>
                  </a:cubicBezTo>
                  <a:cubicBezTo>
                    <a:pt x="2696" y="1602"/>
                    <a:pt x="2742" y="1602"/>
                    <a:pt x="2773" y="1602"/>
                  </a:cubicBezTo>
                  <a:lnTo>
                    <a:pt x="2835" y="1602"/>
                  </a:lnTo>
                  <a:cubicBezTo>
                    <a:pt x="2850" y="1602"/>
                    <a:pt x="2866" y="1633"/>
                    <a:pt x="2881" y="1633"/>
                  </a:cubicBezTo>
                  <a:cubicBezTo>
                    <a:pt x="2881" y="1648"/>
                    <a:pt x="2927" y="1664"/>
                    <a:pt x="2943" y="1664"/>
                  </a:cubicBezTo>
                  <a:cubicBezTo>
                    <a:pt x="2973" y="1679"/>
                    <a:pt x="2943" y="1695"/>
                    <a:pt x="2912" y="1695"/>
                  </a:cubicBezTo>
                  <a:lnTo>
                    <a:pt x="2835" y="1695"/>
                  </a:lnTo>
                  <a:cubicBezTo>
                    <a:pt x="2819" y="1695"/>
                    <a:pt x="2819" y="1664"/>
                    <a:pt x="2789" y="1664"/>
                  </a:cubicBezTo>
                  <a:cubicBezTo>
                    <a:pt x="2758" y="1648"/>
                    <a:pt x="2758" y="1648"/>
                    <a:pt x="2727" y="1633"/>
                  </a:cubicBezTo>
                  <a:cubicBezTo>
                    <a:pt x="2727" y="1628"/>
                    <a:pt x="2725" y="1626"/>
                    <a:pt x="2722" y="1626"/>
                  </a:cubicBezTo>
                  <a:cubicBezTo>
                    <a:pt x="2715" y="1626"/>
                    <a:pt x="2701" y="1633"/>
                    <a:pt x="2681" y="1633"/>
                  </a:cubicBezTo>
                  <a:cubicBezTo>
                    <a:pt x="2665" y="1633"/>
                    <a:pt x="2650" y="1618"/>
                    <a:pt x="2635" y="1618"/>
                  </a:cubicBezTo>
                  <a:cubicBezTo>
                    <a:pt x="2588" y="1602"/>
                    <a:pt x="2604" y="1587"/>
                    <a:pt x="2573" y="1571"/>
                  </a:cubicBezTo>
                  <a:cubicBezTo>
                    <a:pt x="2567" y="1565"/>
                    <a:pt x="2558" y="1561"/>
                    <a:pt x="2548" y="1561"/>
                  </a:cubicBezTo>
                  <a:cubicBezTo>
                    <a:pt x="2535" y="1561"/>
                    <a:pt x="2520" y="1569"/>
                    <a:pt x="2511" y="1587"/>
                  </a:cubicBezTo>
                  <a:cubicBezTo>
                    <a:pt x="2511" y="1618"/>
                    <a:pt x="2496" y="1618"/>
                    <a:pt x="2481" y="1633"/>
                  </a:cubicBezTo>
                  <a:cubicBezTo>
                    <a:pt x="2450" y="1648"/>
                    <a:pt x="2450" y="1633"/>
                    <a:pt x="2465" y="1664"/>
                  </a:cubicBezTo>
                  <a:cubicBezTo>
                    <a:pt x="2465" y="1679"/>
                    <a:pt x="2465" y="1710"/>
                    <a:pt x="2465" y="1725"/>
                  </a:cubicBezTo>
                  <a:cubicBezTo>
                    <a:pt x="2465" y="1756"/>
                    <a:pt x="2481" y="1772"/>
                    <a:pt x="2496" y="1787"/>
                  </a:cubicBezTo>
                  <a:cubicBezTo>
                    <a:pt x="2511" y="1802"/>
                    <a:pt x="2511" y="1818"/>
                    <a:pt x="2527" y="1833"/>
                  </a:cubicBezTo>
                  <a:cubicBezTo>
                    <a:pt x="2542" y="1849"/>
                    <a:pt x="2558" y="1864"/>
                    <a:pt x="2558" y="1895"/>
                  </a:cubicBezTo>
                  <a:cubicBezTo>
                    <a:pt x="2558" y="1895"/>
                    <a:pt x="2511" y="1926"/>
                    <a:pt x="2511" y="1926"/>
                  </a:cubicBezTo>
                  <a:cubicBezTo>
                    <a:pt x="2511" y="1926"/>
                    <a:pt x="2527" y="1941"/>
                    <a:pt x="2527" y="1956"/>
                  </a:cubicBezTo>
                  <a:cubicBezTo>
                    <a:pt x="2511" y="1972"/>
                    <a:pt x="2558" y="1987"/>
                    <a:pt x="2573" y="1987"/>
                  </a:cubicBezTo>
                  <a:cubicBezTo>
                    <a:pt x="2588" y="1987"/>
                    <a:pt x="2604" y="2033"/>
                    <a:pt x="2573" y="2033"/>
                  </a:cubicBezTo>
                  <a:cubicBezTo>
                    <a:pt x="2527" y="2033"/>
                    <a:pt x="2573" y="2080"/>
                    <a:pt x="2588" y="2080"/>
                  </a:cubicBezTo>
                  <a:cubicBezTo>
                    <a:pt x="2604" y="2111"/>
                    <a:pt x="2604" y="2126"/>
                    <a:pt x="2573" y="2126"/>
                  </a:cubicBezTo>
                  <a:cubicBezTo>
                    <a:pt x="2573" y="2126"/>
                    <a:pt x="2527" y="2111"/>
                    <a:pt x="2527" y="2111"/>
                  </a:cubicBezTo>
                  <a:cubicBezTo>
                    <a:pt x="2511" y="2095"/>
                    <a:pt x="2496" y="2080"/>
                    <a:pt x="2481" y="2064"/>
                  </a:cubicBezTo>
                  <a:cubicBezTo>
                    <a:pt x="2481" y="2033"/>
                    <a:pt x="2465" y="2033"/>
                    <a:pt x="2434" y="2033"/>
                  </a:cubicBezTo>
                  <a:cubicBezTo>
                    <a:pt x="2388" y="2033"/>
                    <a:pt x="2419" y="1987"/>
                    <a:pt x="2434" y="1972"/>
                  </a:cubicBezTo>
                  <a:cubicBezTo>
                    <a:pt x="2465" y="1956"/>
                    <a:pt x="2419" y="1941"/>
                    <a:pt x="2403" y="1941"/>
                  </a:cubicBezTo>
                  <a:cubicBezTo>
                    <a:pt x="2373" y="1926"/>
                    <a:pt x="2388" y="1910"/>
                    <a:pt x="2388" y="1879"/>
                  </a:cubicBezTo>
                  <a:cubicBezTo>
                    <a:pt x="2403" y="1864"/>
                    <a:pt x="2403" y="1864"/>
                    <a:pt x="2403" y="1833"/>
                  </a:cubicBezTo>
                  <a:cubicBezTo>
                    <a:pt x="2403" y="1818"/>
                    <a:pt x="2373" y="1787"/>
                    <a:pt x="2373" y="1772"/>
                  </a:cubicBezTo>
                  <a:cubicBezTo>
                    <a:pt x="2357" y="1756"/>
                    <a:pt x="2357" y="1725"/>
                    <a:pt x="2342" y="1710"/>
                  </a:cubicBezTo>
                  <a:cubicBezTo>
                    <a:pt x="2342" y="1679"/>
                    <a:pt x="2326" y="1664"/>
                    <a:pt x="2311" y="1648"/>
                  </a:cubicBezTo>
                  <a:cubicBezTo>
                    <a:pt x="2296" y="1633"/>
                    <a:pt x="2296" y="1602"/>
                    <a:pt x="2296" y="1587"/>
                  </a:cubicBezTo>
                  <a:cubicBezTo>
                    <a:pt x="2280" y="1556"/>
                    <a:pt x="2280" y="1541"/>
                    <a:pt x="2265" y="1525"/>
                  </a:cubicBezTo>
                  <a:cubicBezTo>
                    <a:pt x="2249" y="1518"/>
                    <a:pt x="2238" y="1514"/>
                    <a:pt x="2228" y="1514"/>
                  </a:cubicBezTo>
                  <a:cubicBezTo>
                    <a:pt x="2219" y="1514"/>
                    <a:pt x="2211" y="1518"/>
                    <a:pt x="2203" y="1525"/>
                  </a:cubicBezTo>
                  <a:cubicBezTo>
                    <a:pt x="2188" y="1541"/>
                    <a:pt x="2234" y="1602"/>
                    <a:pt x="2249" y="1602"/>
                  </a:cubicBezTo>
                  <a:cubicBezTo>
                    <a:pt x="2249" y="1633"/>
                    <a:pt x="2249" y="1664"/>
                    <a:pt x="2265" y="1695"/>
                  </a:cubicBezTo>
                  <a:cubicBezTo>
                    <a:pt x="2280" y="1725"/>
                    <a:pt x="2234" y="1725"/>
                    <a:pt x="2219" y="1725"/>
                  </a:cubicBezTo>
                  <a:cubicBezTo>
                    <a:pt x="2188" y="1741"/>
                    <a:pt x="2172" y="1772"/>
                    <a:pt x="2157" y="1802"/>
                  </a:cubicBezTo>
                  <a:cubicBezTo>
                    <a:pt x="2142" y="1833"/>
                    <a:pt x="2142" y="1879"/>
                    <a:pt x="2126" y="1910"/>
                  </a:cubicBezTo>
                  <a:cubicBezTo>
                    <a:pt x="2126" y="1926"/>
                    <a:pt x="2111" y="1956"/>
                    <a:pt x="2111" y="1972"/>
                  </a:cubicBezTo>
                  <a:lnTo>
                    <a:pt x="2049" y="1972"/>
                  </a:lnTo>
                  <a:cubicBezTo>
                    <a:pt x="2018" y="1987"/>
                    <a:pt x="2018" y="2018"/>
                    <a:pt x="2018" y="2033"/>
                  </a:cubicBezTo>
                  <a:cubicBezTo>
                    <a:pt x="2018" y="2064"/>
                    <a:pt x="2034" y="2080"/>
                    <a:pt x="2049" y="2095"/>
                  </a:cubicBezTo>
                  <a:cubicBezTo>
                    <a:pt x="2080" y="2095"/>
                    <a:pt x="2095" y="2111"/>
                    <a:pt x="2111" y="2126"/>
                  </a:cubicBezTo>
                  <a:cubicBezTo>
                    <a:pt x="2157" y="2141"/>
                    <a:pt x="2111" y="2157"/>
                    <a:pt x="2142" y="2172"/>
                  </a:cubicBezTo>
                  <a:cubicBezTo>
                    <a:pt x="2147" y="2174"/>
                    <a:pt x="2152" y="2175"/>
                    <a:pt x="2156" y="2175"/>
                  </a:cubicBezTo>
                  <a:cubicBezTo>
                    <a:pt x="2178" y="2175"/>
                    <a:pt x="2187" y="2155"/>
                    <a:pt x="2204" y="2155"/>
                  </a:cubicBezTo>
                  <a:cubicBezTo>
                    <a:pt x="2212" y="2155"/>
                    <a:pt x="2221" y="2159"/>
                    <a:pt x="2234" y="2172"/>
                  </a:cubicBezTo>
                  <a:cubicBezTo>
                    <a:pt x="2265" y="2203"/>
                    <a:pt x="2280" y="2218"/>
                    <a:pt x="2311" y="2249"/>
                  </a:cubicBezTo>
                  <a:cubicBezTo>
                    <a:pt x="2342" y="2249"/>
                    <a:pt x="2357" y="2295"/>
                    <a:pt x="2373" y="2311"/>
                  </a:cubicBezTo>
                  <a:cubicBezTo>
                    <a:pt x="2388" y="2326"/>
                    <a:pt x="2373" y="2342"/>
                    <a:pt x="2403" y="2357"/>
                  </a:cubicBezTo>
                  <a:cubicBezTo>
                    <a:pt x="2409" y="2362"/>
                    <a:pt x="2414" y="2364"/>
                    <a:pt x="2419" y="2364"/>
                  </a:cubicBezTo>
                  <a:cubicBezTo>
                    <a:pt x="2431" y="2364"/>
                    <a:pt x="2445" y="2357"/>
                    <a:pt x="2465" y="2357"/>
                  </a:cubicBezTo>
                  <a:cubicBezTo>
                    <a:pt x="2481" y="2357"/>
                    <a:pt x="2511" y="2388"/>
                    <a:pt x="2527" y="2403"/>
                  </a:cubicBezTo>
                  <a:cubicBezTo>
                    <a:pt x="2542" y="2419"/>
                    <a:pt x="2558" y="2419"/>
                    <a:pt x="2588" y="2419"/>
                  </a:cubicBezTo>
                  <a:cubicBezTo>
                    <a:pt x="2604" y="2434"/>
                    <a:pt x="2619" y="2465"/>
                    <a:pt x="2650" y="2465"/>
                  </a:cubicBezTo>
                  <a:cubicBezTo>
                    <a:pt x="2681" y="2480"/>
                    <a:pt x="2696" y="2496"/>
                    <a:pt x="2712" y="2511"/>
                  </a:cubicBezTo>
                  <a:cubicBezTo>
                    <a:pt x="2727" y="2526"/>
                    <a:pt x="2727" y="2542"/>
                    <a:pt x="2742" y="2557"/>
                  </a:cubicBezTo>
                  <a:cubicBezTo>
                    <a:pt x="2746" y="2565"/>
                    <a:pt x="2744" y="2568"/>
                    <a:pt x="2739" y="2568"/>
                  </a:cubicBezTo>
                  <a:cubicBezTo>
                    <a:pt x="2724" y="2568"/>
                    <a:pt x="2681" y="2542"/>
                    <a:pt x="2681" y="2542"/>
                  </a:cubicBezTo>
                  <a:cubicBezTo>
                    <a:pt x="2665" y="2526"/>
                    <a:pt x="2650" y="2511"/>
                    <a:pt x="2635" y="2496"/>
                  </a:cubicBezTo>
                  <a:cubicBezTo>
                    <a:pt x="2619" y="2480"/>
                    <a:pt x="2588" y="2480"/>
                    <a:pt x="2573" y="2480"/>
                  </a:cubicBezTo>
                  <a:cubicBezTo>
                    <a:pt x="2542" y="2465"/>
                    <a:pt x="2527" y="2465"/>
                    <a:pt x="2511" y="2465"/>
                  </a:cubicBezTo>
                  <a:cubicBezTo>
                    <a:pt x="2496" y="2480"/>
                    <a:pt x="2558" y="2496"/>
                    <a:pt x="2573" y="2496"/>
                  </a:cubicBezTo>
                  <a:cubicBezTo>
                    <a:pt x="2604" y="2511"/>
                    <a:pt x="2604" y="2526"/>
                    <a:pt x="2619" y="2542"/>
                  </a:cubicBezTo>
                  <a:cubicBezTo>
                    <a:pt x="2619" y="2573"/>
                    <a:pt x="2573" y="2573"/>
                    <a:pt x="2558" y="2573"/>
                  </a:cubicBezTo>
                  <a:cubicBezTo>
                    <a:pt x="2542" y="2573"/>
                    <a:pt x="2588" y="2603"/>
                    <a:pt x="2588" y="2619"/>
                  </a:cubicBezTo>
                  <a:cubicBezTo>
                    <a:pt x="2588" y="2634"/>
                    <a:pt x="2558" y="2680"/>
                    <a:pt x="2542" y="2696"/>
                  </a:cubicBezTo>
                  <a:cubicBezTo>
                    <a:pt x="2542" y="2727"/>
                    <a:pt x="2511" y="2757"/>
                    <a:pt x="2558" y="2773"/>
                  </a:cubicBezTo>
                  <a:cubicBezTo>
                    <a:pt x="2573" y="2773"/>
                    <a:pt x="2588" y="2757"/>
                    <a:pt x="2604" y="2742"/>
                  </a:cubicBezTo>
                  <a:cubicBezTo>
                    <a:pt x="2619" y="2742"/>
                    <a:pt x="2619" y="2788"/>
                    <a:pt x="2635" y="2804"/>
                  </a:cubicBezTo>
                  <a:cubicBezTo>
                    <a:pt x="2650" y="2819"/>
                    <a:pt x="2635" y="2865"/>
                    <a:pt x="2650" y="2896"/>
                  </a:cubicBezTo>
                  <a:cubicBezTo>
                    <a:pt x="2650" y="2911"/>
                    <a:pt x="2650" y="2927"/>
                    <a:pt x="2650" y="2958"/>
                  </a:cubicBezTo>
                  <a:cubicBezTo>
                    <a:pt x="2650" y="2988"/>
                    <a:pt x="2665" y="2988"/>
                    <a:pt x="2665" y="3019"/>
                  </a:cubicBezTo>
                  <a:cubicBezTo>
                    <a:pt x="2665" y="3035"/>
                    <a:pt x="2681" y="3065"/>
                    <a:pt x="2681" y="3081"/>
                  </a:cubicBezTo>
                  <a:cubicBezTo>
                    <a:pt x="2681" y="3112"/>
                    <a:pt x="2681" y="3142"/>
                    <a:pt x="2681" y="3158"/>
                  </a:cubicBezTo>
                  <a:cubicBezTo>
                    <a:pt x="2681" y="3176"/>
                    <a:pt x="2686" y="3183"/>
                    <a:pt x="2697" y="3183"/>
                  </a:cubicBezTo>
                  <a:cubicBezTo>
                    <a:pt x="2704" y="3183"/>
                    <a:pt x="2714" y="3180"/>
                    <a:pt x="2727" y="3173"/>
                  </a:cubicBezTo>
                  <a:cubicBezTo>
                    <a:pt x="2731" y="3166"/>
                    <a:pt x="2733" y="3163"/>
                    <a:pt x="2735" y="3163"/>
                  </a:cubicBezTo>
                  <a:cubicBezTo>
                    <a:pt x="2741" y="3163"/>
                    <a:pt x="2739" y="3192"/>
                    <a:pt x="2727" y="3204"/>
                  </a:cubicBezTo>
                  <a:cubicBezTo>
                    <a:pt x="2712" y="3235"/>
                    <a:pt x="2742" y="3266"/>
                    <a:pt x="2742" y="3281"/>
                  </a:cubicBezTo>
                  <a:cubicBezTo>
                    <a:pt x="2758" y="3312"/>
                    <a:pt x="2712" y="3312"/>
                    <a:pt x="2681" y="3343"/>
                  </a:cubicBezTo>
                  <a:cubicBezTo>
                    <a:pt x="2665" y="3358"/>
                    <a:pt x="2665" y="3374"/>
                    <a:pt x="2619" y="3374"/>
                  </a:cubicBezTo>
                  <a:cubicBezTo>
                    <a:pt x="2604" y="3374"/>
                    <a:pt x="2588" y="3358"/>
                    <a:pt x="2573" y="3358"/>
                  </a:cubicBezTo>
                  <a:cubicBezTo>
                    <a:pt x="2571" y="3356"/>
                    <a:pt x="2569" y="3355"/>
                    <a:pt x="2567" y="3355"/>
                  </a:cubicBezTo>
                  <a:cubicBezTo>
                    <a:pt x="2557" y="3355"/>
                    <a:pt x="2555" y="3389"/>
                    <a:pt x="2542" y="3389"/>
                  </a:cubicBezTo>
                  <a:cubicBezTo>
                    <a:pt x="2527" y="3389"/>
                    <a:pt x="2573" y="3435"/>
                    <a:pt x="2573" y="3435"/>
                  </a:cubicBezTo>
                  <a:cubicBezTo>
                    <a:pt x="2588" y="3466"/>
                    <a:pt x="2558" y="3466"/>
                    <a:pt x="2527" y="3466"/>
                  </a:cubicBezTo>
                  <a:cubicBezTo>
                    <a:pt x="2527" y="3466"/>
                    <a:pt x="2496" y="3435"/>
                    <a:pt x="2481" y="3435"/>
                  </a:cubicBezTo>
                  <a:cubicBezTo>
                    <a:pt x="2450" y="3420"/>
                    <a:pt x="2465" y="3389"/>
                    <a:pt x="2481" y="3374"/>
                  </a:cubicBezTo>
                  <a:cubicBezTo>
                    <a:pt x="2481" y="3374"/>
                    <a:pt x="2481" y="3358"/>
                    <a:pt x="2481" y="3358"/>
                  </a:cubicBezTo>
                  <a:cubicBezTo>
                    <a:pt x="2481" y="3327"/>
                    <a:pt x="2511" y="3343"/>
                    <a:pt x="2527" y="3327"/>
                  </a:cubicBezTo>
                  <a:cubicBezTo>
                    <a:pt x="2542" y="3312"/>
                    <a:pt x="2496" y="3281"/>
                    <a:pt x="2496" y="3281"/>
                  </a:cubicBezTo>
                  <a:cubicBezTo>
                    <a:pt x="2481" y="3250"/>
                    <a:pt x="2496" y="3219"/>
                    <a:pt x="2496" y="3189"/>
                  </a:cubicBezTo>
                  <a:cubicBezTo>
                    <a:pt x="2496" y="3158"/>
                    <a:pt x="2496" y="3142"/>
                    <a:pt x="2527" y="3127"/>
                  </a:cubicBezTo>
                  <a:cubicBezTo>
                    <a:pt x="2573" y="3127"/>
                    <a:pt x="2542" y="3158"/>
                    <a:pt x="2527" y="3173"/>
                  </a:cubicBezTo>
                  <a:cubicBezTo>
                    <a:pt x="2496" y="3189"/>
                    <a:pt x="2527" y="3219"/>
                    <a:pt x="2542" y="3235"/>
                  </a:cubicBezTo>
                  <a:cubicBezTo>
                    <a:pt x="2547" y="3239"/>
                    <a:pt x="2552" y="3241"/>
                    <a:pt x="2558" y="3241"/>
                  </a:cubicBezTo>
                  <a:cubicBezTo>
                    <a:pt x="2573" y="3241"/>
                    <a:pt x="2588" y="3230"/>
                    <a:pt x="2588" y="3219"/>
                  </a:cubicBezTo>
                  <a:cubicBezTo>
                    <a:pt x="2604" y="3189"/>
                    <a:pt x="2619" y="3189"/>
                    <a:pt x="2619" y="3158"/>
                  </a:cubicBezTo>
                  <a:cubicBezTo>
                    <a:pt x="2619" y="3130"/>
                    <a:pt x="2608" y="3125"/>
                    <a:pt x="2596" y="3125"/>
                  </a:cubicBezTo>
                  <a:cubicBezTo>
                    <a:pt x="2588" y="3125"/>
                    <a:pt x="2579" y="3127"/>
                    <a:pt x="2573" y="3127"/>
                  </a:cubicBezTo>
                  <a:cubicBezTo>
                    <a:pt x="2573" y="3127"/>
                    <a:pt x="2558" y="3065"/>
                    <a:pt x="2558" y="3065"/>
                  </a:cubicBezTo>
                  <a:cubicBezTo>
                    <a:pt x="2542" y="3050"/>
                    <a:pt x="2511" y="3035"/>
                    <a:pt x="2511" y="3019"/>
                  </a:cubicBezTo>
                  <a:cubicBezTo>
                    <a:pt x="2496" y="2988"/>
                    <a:pt x="2481" y="2988"/>
                    <a:pt x="2496" y="2973"/>
                  </a:cubicBezTo>
                  <a:cubicBezTo>
                    <a:pt x="2511" y="2958"/>
                    <a:pt x="2481" y="2942"/>
                    <a:pt x="2511" y="2911"/>
                  </a:cubicBezTo>
                  <a:cubicBezTo>
                    <a:pt x="2527" y="2896"/>
                    <a:pt x="2496" y="2865"/>
                    <a:pt x="2481" y="2865"/>
                  </a:cubicBezTo>
                  <a:cubicBezTo>
                    <a:pt x="2481" y="2850"/>
                    <a:pt x="2465" y="2834"/>
                    <a:pt x="2450" y="2819"/>
                  </a:cubicBezTo>
                  <a:cubicBezTo>
                    <a:pt x="2450" y="2804"/>
                    <a:pt x="2481" y="2788"/>
                    <a:pt x="2481" y="2773"/>
                  </a:cubicBezTo>
                  <a:cubicBezTo>
                    <a:pt x="2496" y="2742"/>
                    <a:pt x="2496" y="2727"/>
                    <a:pt x="2481" y="2711"/>
                  </a:cubicBezTo>
                  <a:cubicBezTo>
                    <a:pt x="2481" y="2696"/>
                    <a:pt x="2450" y="2680"/>
                    <a:pt x="2434" y="2665"/>
                  </a:cubicBezTo>
                  <a:cubicBezTo>
                    <a:pt x="2419" y="2650"/>
                    <a:pt x="2419" y="2650"/>
                    <a:pt x="2403" y="2619"/>
                  </a:cubicBezTo>
                  <a:cubicBezTo>
                    <a:pt x="2395" y="2610"/>
                    <a:pt x="2391" y="2601"/>
                    <a:pt x="2386" y="2601"/>
                  </a:cubicBezTo>
                  <a:cubicBezTo>
                    <a:pt x="2383" y="2601"/>
                    <a:pt x="2379" y="2606"/>
                    <a:pt x="2373" y="2619"/>
                  </a:cubicBezTo>
                  <a:cubicBezTo>
                    <a:pt x="2342" y="2650"/>
                    <a:pt x="2357" y="2634"/>
                    <a:pt x="2326" y="2665"/>
                  </a:cubicBezTo>
                  <a:cubicBezTo>
                    <a:pt x="2311" y="2696"/>
                    <a:pt x="2296" y="2711"/>
                    <a:pt x="2265" y="2711"/>
                  </a:cubicBezTo>
                  <a:cubicBezTo>
                    <a:pt x="2234" y="2711"/>
                    <a:pt x="2219" y="2680"/>
                    <a:pt x="2219" y="2665"/>
                  </a:cubicBezTo>
                  <a:cubicBezTo>
                    <a:pt x="2215" y="2663"/>
                    <a:pt x="2212" y="2663"/>
                    <a:pt x="2209" y="2663"/>
                  </a:cubicBezTo>
                  <a:cubicBezTo>
                    <a:pt x="2184" y="2663"/>
                    <a:pt x="2171" y="2713"/>
                    <a:pt x="2157" y="2727"/>
                  </a:cubicBezTo>
                  <a:cubicBezTo>
                    <a:pt x="2126" y="2727"/>
                    <a:pt x="2111" y="2727"/>
                    <a:pt x="2095" y="2742"/>
                  </a:cubicBezTo>
                  <a:cubicBezTo>
                    <a:pt x="2080" y="2742"/>
                    <a:pt x="2095" y="2804"/>
                    <a:pt x="2095" y="2819"/>
                  </a:cubicBezTo>
                  <a:cubicBezTo>
                    <a:pt x="2095" y="2834"/>
                    <a:pt x="2049" y="2850"/>
                    <a:pt x="2034" y="2850"/>
                  </a:cubicBezTo>
                  <a:cubicBezTo>
                    <a:pt x="2009" y="2862"/>
                    <a:pt x="2024" y="2885"/>
                    <a:pt x="2015" y="2885"/>
                  </a:cubicBezTo>
                  <a:cubicBezTo>
                    <a:pt x="2013" y="2885"/>
                    <a:pt x="2009" y="2884"/>
                    <a:pt x="2003" y="2881"/>
                  </a:cubicBezTo>
                  <a:cubicBezTo>
                    <a:pt x="1988" y="2865"/>
                    <a:pt x="1988" y="2834"/>
                    <a:pt x="1957" y="2834"/>
                  </a:cubicBezTo>
                  <a:cubicBezTo>
                    <a:pt x="1957" y="2833"/>
                    <a:pt x="1957" y="2832"/>
                    <a:pt x="1956" y="2832"/>
                  </a:cubicBezTo>
                  <a:cubicBezTo>
                    <a:pt x="1954" y="2832"/>
                    <a:pt x="1941" y="2896"/>
                    <a:pt x="1941" y="2896"/>
                  </a:cubicBezTo>
                  <a:cubicBezTo>
                    <a:pt x="1941" y="2927"/>
                    <a:pt x="1911" y="2942"/>
                    <a:pt x="1911" y="2958"/>
                  </a:cubicBezTo>
                  <a:cubicBezTo>
                    <a:pt x="1905" y="2975"/>
                    <a:pt x="1901" y="2981"/>
                    <a:pt x="1899" y="2981"/>
                  </a:cubicBezTo>
                  <a:cubicBezTo>
                    <a:pt x="1895" y="2981"/>
                    <a:pt x="1895" y="2962"/>
                    <a:pt x="1895" y="2942"/>
                  </a:cubicBezTo>
                  <a:cubicBezTo>
                    <a:pt x="1895" y="2911"/>
                    <a:pt x="1895" y="2896"/>
                    <a:pt x="1911" y="2881"/>
                  </a:cubicBezTo>
                  <a:cubicBezTo>
                    <a:pt x="1911" y="2865"/>
                    <a:pt x="1926" y="2850"/>
                    <a:pt x="1926" y="2819"/>
                  </a:cubicBezTo>
                  <a:cubicBezTo>
                    <a:pt x="1926" y="2809"/>
                    <a:pt x="1920" y="2806"/>
                    <a:pt x="1911" y="2806"/>
                  </a:cubicBezTo>
                  <a:cubicBezTo>
                    <a:pt x="1892" y="2806"/>
                    <a:pt x="1860" y="2824"/>
                    <a:pt x="1849" y="2834"/>
                  </a:cubicBezTo>
                  <a:cubicBezTo>
                    <a:pt x="1834" y="2850"/>
                    <a:pt x="1834" y="2865"/>
                    <a:pt x="1803" y="2865"/>
                  </a:cubicBezTo>
                  <a:cubicBezTo>
                    <a:pt x="1787" y="2881"/>
                    <a:pt x="1772" y="2911"/>
                    <a:pt x="1757" y="2927"/>
                  </a:cubicBezTo>
                  <a:cubicBezTo>
                    <a:pt x="1741" y="2942"/>
                    <a:pt x="1741" y="2958"/>
                    <a:pt x="1741" y="2988"/>
                  </a:cubicBezTo>
                  <a:cubicBezTo>
                    <a:pt x="1741" y="3004"/>
                    <a:pt x="1757" y="3019"/>
                    <a:pt x="1787" y="3019"/>
                  </a:cubicBezTo>
                  <a:cubicBezTo>
                    <a:pt x="1803" y="3019"/>
                    <a:pt x="1772" y="3065"/>
                    <a:pt x="1757" y="3081"/>
                  </a:cubicBezTo>
                  <a:cubicBezTo>
                    <a:pt x="1757" y="3081"/>
                    <a:pt x="1741" y="3019"/>
                    <a:pt x="1741" y="3019"/>
                  </a:cubicBezTo>
                  <a:cubicBezTo>
                    <a:pt x="1726" y="2988"/>
                    <a:pt x="1710" y="3004"/>
                    <a:pt x="1710" y="2958"/>
                  </a:cubicBezTo>
                  <a:cubicBezTo>
                    <a:pt x="1710" y="2955"/>
                    <a:pt x="1709" y="2954"/>
                    <a:pt x="1708" y="2954"/>
                  </a:cubicBezTo>
                  <a:cubicBezTo>
                    <a:pt x="1698" y="2954"/>
                    <a:pt x="1664" y="2988"/>
                    <a:pt x="1664" y="2988"/>
                  </a:cubicBezTo>
                  <a:cubicBezTo>
                    <a:pt x="1649" y="3004"/>
                    <a:pt x="1664" y="3019"/>
                    <a:pt x="1633" y="3050"/>
                  </a:cubicBezTo>
                  <a:lnTo>
                    <a:pt x="1572" y="3050"/>
                  </a:lnTo>
                  <a:cubicBezTo>
                    <a:pt x="1556" y="3050"/>
                    <a:pt x="1556" y="3081"/>
                    <a:pt x="1556" y="3112"/>
                  </a:cubicBezTo>
                  <a:cubicBezTo>
                    <a:pt x="1556" y="3112"/>
                    <a:pt x="1572" y="3158"/>
                    <a:pt x="1587" y="3173"/>
                  </a:cubicBezTo>
                  <a:cubicBezTo>
                    <a:pt x="1587" y="3173"/>
                    <a:pt x="1618" y="3189"/>
                    <a:pt x="1633" y="3189"/>
                  </a:cubicBezTo>
                  <a:cubicBezTo>
                    <a:pt x="1633" y="3204"/>
                    <a:pt x="1633" y="3250"/>
                    <a:pt x="1633" y="3250"/>
                  </a:cubicBezTo>
                  <a:cubicBezTo>
                    <a:pt x="1633" y="3257"/>
                    <a:pt x="1625" y="3260"/>
                    <a:pt x="1617" y="3260"/>
                  </a:cubicBezTo>
                  <a:cubicBezTo>
                    <a:pt x="1606" y="3260"/>
                    <a:pt x="1594" y="3253"/>
                    <a:pt x="1603" y="3235"/>
                  </a:cubicBezTo>
                  <a:cubicBezTo>
                    <a:pt x="1607" y="3220"/>
                    <a:pt x="1606" y="3215"/>
                    <a:pt x="1602" y="3215"/>
                  </a:cubicBezTo>
                  <a:cubicBezTo>
                    <a:pt x="1592" y="3215"/>
                    <a:pt x="1567" y="3240"/>
                    <a:pt x="1556" y="3250"/>
                  </a:cubicBezTo>
                  <a:cubicBezTo>
                    <a:pt x="1541" y="3266"/>
                    <a:pt x="1526" y="3266"/>
                    <a:pt x="1510" y="3281"/>
                  </a:cubicBezTo>
                  <a:cubicBezTo>
                    <a:pt x="1510" y="3281"/>
                    <a:pt x="1479" y="3312"/>
                    <a:pt x="1479" y="3312"/>
                  </a:cubicBezTo>
                  <a:cubicBezTo>
                    <a:pt x="1479" y="3312"/>
                    <a:pt x="1479" y="3266"/>
                    <a:pt x="1479" y="3250"/>
                  </a:cubicBezTo>
                  <a:cubicBezTo>
                    <a:pt x="1479" y="3250"/>
                    <a:pt x="1449" y="3219"/>
                    <a:pt x="1433" y="3219"/>
                  </a:cubicBezTo>
                  <a:cubicBezTo>
                    <a:pt x="1418" y="3189"/>
                    <a:pt x="1433" y="3173"/>
                    <a:pt x="1387" y="3173"/>
                  </a:cubicBezTo>
                  <a:cubicBezTo>
                    <a:pt x="1372" y="3173"/>
                    <a:pt x="1372" y="3219"/>
                    <a:pt x="1372" y="3235"/>
                  </a:cubicBezTo>
                  <a:cubicBezTo>
                    <a:pt x="1372" y="3266"/>
                    <a:pt x="1372" y="3296"/>
                    <a:pt x="1372" y="3312"/>
                  </a:cubicBezTo>
                  <a:cubicBezTo>
                    <a:pt x="1356" y="3327"/>
                    <a:pt x="1356" y="3343"/>
                    <a:pt x="1356" y="3374"/>
                  </a:cubicBezTo>
                  <a:cubicBezTo>
                    <a:pt x="1356" y="3404"/>
                    <a:pt x="1387" y="3389"/>
                    <a:pt x="1356" y="3420"/>
                  </a:cubicBezTo>
                  <a:cubicBezTo>
                    <a:pt x="1356" y="3423"/>
                    <a:pt x="1355" y="3424"/>
                    <a:pt x="1352" y="3424"/>
                  </a:cubicBezTo>
                  <a:cubicBezTo>
                    <a:pt x="1347" y="3424"/>
                    <a:pt x="1339" y="3421"/>
                    <a:pt x="1331" y="3421"/>
                  </a:cubicBezTo>
                  <a:cubicBezTo>
                    <a:pt x="1323" y="3421"/>
                    <a:pt x="1316" y="3424"/>
                    <a:pt x="1310" y="3435"/>
                  </a:cubicBezTo>
                  <a:cubicBezTo>
                    <a:pt x="1295" y="3451"/>
                    <a:pt x="1310" y="3481"/>
                    <a:pt x="1310" y="3481"/>
                  </a:cubicBezTo>
                  <a:cubicBezTo>
                    <a:pt x="1310" y="3512"/>
                    <a:pt x="1325" y="3512"/>
                    <a:pt x="1310" y="3543"/>
                  </a:cubicBezTo>
                  <a:cubicBezTo>
                    <a:pt x="1295" y="3558"/>
                    <a:pt x="1295" y="3574"/>
                    <a:pt x="1279" y="3589"/>
                  </a:cubicBezTo>
                  <a:cubicBezTo>
                    <a:pt x="1277" y="3591"/>
                    <a:pt x="1276" y="3592"/>
                    <a:pt x="1275" y="3592"/>
                  </a:cubicBezTo>
                  <a:cubicBezTo>
                    <a:pt x="1264" y="3592"/>
                    <a:pt x="1262" y="3543"/>
                    <a:pt x="1248" y="3543"/>
                  </a:cubicBezTo>
                  <a:cubicBezTo>
                    <a:pt x="1236" y="3543"/>
                    <a:pt x="1253" y="3503"/>
                    <a:pt x="1237" y="3503"/>
                  </a:cubicBezTo>
                  <a:cubicBezTo>
                    <a:pt x="1233" y="3503"/>
                    <a:pt x="1227" y="3506"/>
                    <a:pt x="1218" y="3512"/>
                  </a:cubicBezTo>
                  <a:cubicBezTo>
                    <a:pt x="1212" y="3515"/>
                    <a:pt x="1207" y="3516"/>
                    <a:pt x="1203" y="3516"/>
                  </a:cubicBezTo>
                  <a:cubicBezTo>
                    <a:pt x="1187" y="3516"/>
                    <a:pt x="1187" y="3494"/>
                    <a:pt x="1187" y="3481"/>
                  </a:cubicBezTo>
                  <a:cubicBezTo>
                    <a:pt x="1187" y="3481"/>
                    <a:pt x="1202" y="3435"/>
                    <a:pt x="1218" y="3435"/>
                  </a:cubicBezTo>
                  <a:cubicBezTo>
                    <a:pt x="1218" y="3404"/>
                    <a:pt x="1218" y="3389"/>
                    <a:pt x="1218" y="3358"/>
                  </a:cubicBezTo>
                  <a:cubicBezTo>
                    <a:pt x="1218" y="3352"/>
                    <a:pt x="1216" y="3349"/>
                    <a:pt x="1213" y="3349"/>
                  </a:cubicBezTo>
                  <a:cubicBezTo>
                    <a:pt x="1201" y="3349"/>
                    <a:pt x="1171" y="3389"/>
                    <a:pt x="1171" y="3389"/>
                  </a:cubicBezTo>
                  <a:cubicBezTo>
                    <a:pt x="1156" y="3420"/>
                    <a:pt x="1156" y="3420"/>
                    <a:pt x="1125" y="3420"/>
                  </a:cubicBezTo>
                  <a:cubicBezTo>
                    <a:pt x="1110" y="3420"/>
                    <a:pt x="1094" y="3466"/>
                    <a:pt x="1094" y="3466"/>
                  </a:cubicBezTo>
                  <a:cubicBezTo>
                    <a:pt x="1079" y="3497"/>
                    <a:pt x="1079" y="3497"/>
                    <a:pt x="1063" y="3512"/>
                  </a:cubicBezTo>
                  <a:cubicBezTo>
                    <a:pt x="1048" y="3528"/>
                    <a:pt x="1033" y="3528"/>
                    <a:pt x="1033" y="3528"/>
                  </a:cubicBezTo>
                  <a:cubicBezTo>
                    <a:pt x="1028" y="3530"/>
                    <a:pt x="1025" y="3531"/>
                    <a:pt x="1023" y="3531"/>
                  </a:cubicBezTo>
                  <a:cubicBezTo>
                    <a:pt x="1010" y="3531"/>
                    <a:pt x="1033" y="3493"/>
                    <a:pt x="1033" y="3466"/>
                  </a:cubicBezTo>
                  <a:cubicBezTo>
                    <a:pt x="1048" y="3451"/>
                    <a:pt x="1063" y="3451"/>
                    <a:pt x="1063" y="3420"/>
                  </a:cubicBezTo>
                  <a:cubicBezTo>
                    <a:pt x="1059" y="3411"/>
                    <a:pt x="1053" y="3407"/>
                    <a:pt x="1047" y="3407"/>
                  </a:cubicBezTo>
                  <a:cubicBezTo>
                    <a:pt x="1033" y="3407"/>
                    <a:pt x="1017" y="3429"/>
                    <a:pt x="1017" y="3451"/>
                  </a:cubicBezTo>
                  <a:cubicBezTo>
                    <a:pt x="1017" y="3481"/>
                    <a:pt x="986" y="3466"/>
                    <a:pt x="956" y="3481"/>
                  </a:cubicBezTo>
                  <a:lnTo>
                    <a:pt x="894" y="3481"/>
                  </a:lnTo>
                  <a:cubicBezTo>
                    <a:pt x="863" y="3481"/>
                    <a:pt x="848" y="3497"/>
                    <a:pt x="848" y="3528"/>
                  </a:cubicBezTo>
                  <a:cubicBezTo>
                    <a:pt x="848" y="3558"/>
                    <a:pt x="832" y="3543"/>
                    <a:pt x="848" y="3574"/>
                  </a:cubicBezTo>
                  <a:cubicBezTo>
                    <a:pt x="863" y="3605"/>
                    <a:pt x="848" y="3605"/>
                    <a:pt x="817" y="3605"/>
                  </a:cubicBezTo>
                  <a:cubicBezTo>
                    <a:pt x="815" y="3602"/>
                    <a:pt x="814" y="3601"/>
                    <a:pt x="813" y="3601"/>
                  </a:cubicBezTo>
                  <a:lnTo>
                    <a:pt x="813" y="3601"/>
                  </a:lnTo>
                  <a:cubicBezTo>
                    <a:pt x="810" y="3601"/>
                    <a:pt x="832" y="3635"/>
                    <a:pt x="832" y="3635"/>
                  </a:cubicBezTo>
                  <a:cubicBezTo>
                    <a:pt x="832" y="3651"/>
                    <a:pt x="894" y="3651"/>
                    <a:pt x="894" y="3666"/>
                  </a:cubicBezTo>
                  <a:cubicBezTo>
                    <a:pt x="909" y="3666"/>
                    <a:pt x="863" y="3666"/>
                    <a:pt x="879" y="3682"/>
                  </a:cubicBezTo>
                  <a:cubicBezTo>
                    <a:pt x="889" y="3687"/>
                    <a:pt x="899" y="3688"/>
                    <a:pt x="908" y="3688"/>
                  </a:cubicBezTo>
                  <a:cubicBezTo>
                    <a:pt x="927" y="3688"/>
                    <a:pt x="940" y="3682"/>
                    <a:pt x="940" y="3682"/>
                  </a:cubicBezTo>
                  <a:cubicBezTo>
                    <a:pt x="945" y="3671"/>
                    <a:pt x="952" y="3668"/>
                    <a:pt x="960" y="3668"/>
                  </a:cubicBezTo>
                  <a:cubicBezTo>
                    <a:pt x="974" y="3668"/>
                    <a:pt x="992" y="3682"/>
                    <a:pt x="1002" y="3682"/>
                  </a:cubicBezTo>
                  <a:cubicBezTo>
                    <a:pt x="1017" y="3697"/>
                    <a:pt x="956" y="3697"/>
                    <a:pt x="940" y="3712"/>
                  </a:cubicBezTo>
                  <a:cubicBezTo>
                    <a:pt x="925" y="3712"/>
                    <a:pt x="909" y="3728"/>
                    <a:pt x="909" y="3759"/>
                  </a:cubicBezTo>
                  <a:cubicBezTo>
                    <a:pt x="909" y="3789"/>
                    <a:pt x="925" y="3789"/>
                    <a:pt x="956" y="3789"/>
                  </a:cubicBezTo>
                  <a:cubicBezTo>
                    <a:pt x="986" y="3789"/>
                    <a:pt x="1002" y="3774"/>
                    <a:pt x="1033" y="3774"/>
                  </a:cubicBezTo>
                  <a:cubicBezTo>
                    <a:pt x="1063" y="3774"/>
                    <a:pt x="1063" y="3789"/>
                    <a:pt x="1033" y="3805"/>
                  </a:cubicBezTo>
                  <a:lnTo>
                    <a:pt x="971" y="3805"/>
                  </a:lnTo>
                  <a:cubicBezTo>
                    <a:pt x="956" y="3820"/>
                    <a:pt x="940" y="3836"/>
                    <a:pt x="909" y="3836"/>
                  </a:cubicBezTo>
                  <a:cubicBezTo>
                    <a:pt x="907" y="3838"/>
                    <a:pt x="905" y="3839"/>
                    <a:pt x="902" y="3839"/>
                  </a:cubicBezTo>
                  <a:cubicBezTo>
                    <a:pt x="886" y="3839"/>
                    <a:pt x="863" y="3805"/>
                    <a:pt x="863" y="3805"/>
                  </a:cubicBezTo>
                  <a:cubicBezTo>
                    <a:pt x="848" y="3774"/>
                    <a:pt x="848" y="3774"/>
                    <a:pt x="832" y="3759"/>
                  </a:cubicBezTo>
                  <a:cubicBezTo>
                    <a:pt x="817" y="3728"/>
                    <a:pt x="802" y="3759"/>
                    <a:pt x="802" y="3712"/>
                  </a:cubicBezTo>
                  <a:cubicBezTo>
                    <a:pt x="802" y="3698"/>
                    <a:pt x="799" y="3692"/>
                    <a:pt x="794" y="3692"/>
                  </a:cubicBezTo>
                  <a:cubicBezTo>
                    <a:pt x="784" y="3692"/>
                    <a:pt x="766" y="3717"/>
                    <a:pt x="755" y="3728"/>
                  </a:cubicBezTo>
                  <a:cubicBezTo>
                    <a:pt x="740" y="3743"/>
                    <a:pt x="740" y="3759"/>
                    <a:pt x="755" y="3789"/>
                  </a:cubicBezTo>
                  <a:cubicBezTo>
                    <a:pt x="755" y="3805"/>
                    <a:pt x="771" y="3805"/>
                    <a:pt x="771" y="3836"/>
                  </a:cubicBezTo>
                  <a:cubicBezTo>
                    <a:pt x="771" y="3866"/>
                    <a:pt x="755" y="3882"/>
                    <a:pt x="786" y="3897"/>
                  </a:cubicBezTo>
                  <a:cubicBezTo>
                    <a:pt x="786" y="3913"/>
                    <a:pt x="832" y="3913"/>
                    <a:pt x="848" y="3928"/>
                  </a:cubicBezTo>
                  <a:cubicBezTo>
                    <a:pt x="863" y="3943"/>
                    <a:pt x="863" y="3943"/>
                    <a:pt x="894" y="3959"/>
                  </a:cubicBezTo>
                  <a:cubicBezTo>
                    <a:pt x="898" y="3962"/>
                    <a:pt x="901" y="3963"/>
                    <a:pt x="905" y="3963"/>
                  </a:cubicBezTo>
                  <a:cubicBezTo>
                    <a:pt x="911" y="3963"/>
                    <a:pt x="917" y="3960"/>
                    <a:pt x="923" y="3960"/>
                  </a:cubicBezTo>
                  <a:cubicBezTo>
                    <a:pt x="929" y="3960"/>
                    <a:pt x="935" y="3963"/>
                    <a:pt x="940" y="3974"/>
                  </a:cubicBezTo>
                  <a:cubicBezTo>
                    <a:pt x="956" y="4005"/>
                    <a:pt x="971" y="3990"/>
                    <a:pt x="971" y="4020"/>
                  </a:cubicBezTo>
                  <a:cubicBezTo>
                    <a:pt x="971" y="4036"/>
                    <a:pt x="925" y="4036"/>
                    <a:pt x="909" y="4036"/>
                  </a:cubicBezTo>
                  <a:cubicBezTo>
                    <a:pt x="894" y="4036"/>
                    <a:pt x="879" y="4020"/>
                    <a:pt x="863" y="4020"/>
                  </a:cubicBezTo>
                  <a:cubicBezTo>
                    <a:pt x="848" y="4020"/>
                    <a:pt x="848" y="4051"/>
                    <a:pt x="848" y="4051"/>
                  </a:cubicBezTo>
                  <a:cubicBezTo>
                    <a:pt x="817" y="4051"/>
                    <a:pt x="786" y="4051"/>
                    <a:pt x="771" y="4036"/>
                  </a:cubicBezTo>
                  <a:cubicBezTo>
                    <a:pt x="755" y="4036"/>
                    <a:pt x="755" y="4005"/>
                    <a:pt x="725" y="4005"/>
                  </a:cubicBezTo>
                  <a:cubicBezTo>
                    <a:pt x="694" y="4005"/>
                    <a:pt x="678" y="4005"/>
                    <a:pt x="663" y="3990"/>
                  </a:cubicBezTo>
                  <a:lnTo>
                    <a:pt x="601" y="3990"/>
                  </a:lnTo>
                  <a:cubicBezTo>
                    <a:pt x="571" y="3990"/>
                    <a:pt x="617" y="3943"/>
                    <a:pt x="601" y="3928"/>
                  </a:cubicBezTo>
                  <a:cubicBezTo>
                    <a:pt x="601" y="3928"/>
                    <a:pt x="571" y="3913"/>
                    <a:pt x="555" y="3897"/>
                  </a:cubicBezTo>
                  <a:cubicBezTo>
                    <a:pt x="549" y="3891"/>
                    <a:pt x="540" y="3887"/>
                    <a:pt x="531" y="3887"/>
                  </a:cubicBezTo>
                  <a:cubicBezTo>
                    <a:pt x="520" y="3887"/>
                    <a:pt x="509" y="3895"/>
                    <a:pt x="509" y="3913"/>
                  </a:cubicBezTo>
                  <a:cubicBezTo>
                    <a:pt x="509" y="3928"/>
                    <a:pt x="540" y="3943"/>
                    <a:pt x="494" y="3943"/>
                  </a:cubicBezTo>
                  <a:cubicBezTo>
                    <a:pt x="478" y="3943"/>
                    <a:pt x="478" y="3990"/>
                    <a:pt x="463" y="4005"/>
                  </a:cubicBezTo>
                  <a:cubicBezTo>
                    <a:pt x="463" y="4020"/>
                    <a:pt x="463" y="4051"/>
                    <a:pt x="463" y="4067"/>
                  </a:cubicBezTo>
                  <a:cubicBezTo>
                    <a:pt x="463" y="4097"/>
                    <a:pt x="463" y="4128"/>
                    <a:pt x="447" y="4128"/>
                  </a:cubicBezTo>
                  <a:cubicBezTo>
                    <a:pt x="432" y="4159"/>
                    <a:pt x="478" y="4190"/>
                    <a:pt x="494" y="4190"/>
                  </a:cubicBezTo>
                  <a:lnTo>
                    <a:pt x="555" y="4190"/>
                  </a:lnTo>
                  <a:cubicBezTo>
                    <a:pt x="586" y="4190"/>
                    <a:pt x="555" y="4221"/>
                    <a:pt x="601" y="4221"/>
                  </a:cubicBezTo>
                  <a:cubicBezTo>
                    <a:pt x="632" y="4205"/>
                    <a:pt x="617" y="4190"/>
                    <a:pt x="648" y="4190"/>
                  </a:cubicBezTo>
                  <a:cubicBezTo>
                    <a:pt x="653" y="4187"/>
                    <a:pt x="658" y="4186"/>
                    <a:pt x="662" y="4186"/>
                  </a:cubicBezTo>
                  <a:cubicBezTo>
                    <a:pt x="678" y="4186"/>
                    <a:pt x="678" y="4211"/>
                    <a:pt x="678" y="4236"/>
                  </a:cubicBezTo>
                  <a:lnTo>
                    <a:pt x="755" y="4236"/>
                  </a:lnTo>
                  <a:cubicBezTo>
                    <a:pt x="802" y="4236"/>
                    <a:pt x="802" y="4251"/>
                    <a:pt x="771" y="4267"/>
                  </a:cubicBezTo>
                  <a:cubicBezTo>
                    <a:pt x="771" y="4282"/>
                    <a:pt x="740" y="4298"/>
                    <a:pt x="725" y="4298"/>
                  </a:cubicBezTo>
                  <a:cubicBezTo>
                    <a:pt x="715" y="4301"/>
                    <a:pt x="708" y="4302"/>
                    <a:pt x="702" y="4302"/>
                  </a:cubicBezTo>
                  <a:cubicBezTo>
                    <a:pt x="677" y="4302"/>
                    <a:pt x="672" y="4282"/>
                    <a:pt x="648" y="4282"/>
                  </a:cubicBezTo>
                  <a:cubicBezTo>
                    <a:pt x="632" y="4282"/>
                    <a:pt x="601" y="4328"/>
                    <a:pt x="601" y="4344"/>
                  </a:cubicBezTo>
                  <a:cubicBezTo>
                    <a:pt x="596" y="4349"/>
                    <a:pt x="589" y="4351"/>
                    <a:pt x="582" y="4351"/>
                  </a:cubicBezTo>
                  <a:cubicBezTo>
                    <a:pt x="567" y="4351"/>
                    <a:pt x="550" y="4344"/>
                    <a:pt x="540" y="4344"/>
                  </a:cubicBezTo>
                  <a:cubicBezTo>
                    <a:pt x="524" y="4328"/>
                    <a:pt x="509" y="4313"/>
                    <a:pt x="494" y="4313"/>
                  </a:cubicBezTo>
                  <a:cubicBezTo>
                    <a:pt x="463" y="4298"/>
                    <a:pt x="447" y="4267"/>
                    <a:pt x="432" y="4236"/>
                  </a:cubicBezTo>
                  <a:cubicBezTo>
                    <a:pt x="417" y="4221"/>
                    <a:pt x="386" y="4221"/>
                    <a:pt x="370" y="4221"/>
                  </a:cubicBezTo>
                  <a:cubicBezTo>
                    <a:pt x="355" y="4221"/>
                    <a:pt x="386" y="4251"/>
                    <a:pt x="386" y="4267"/>
                  </a:cubicBezTo>
                  <a:cubicBezTo>
                    <a:pt x="401" y="4282"/>
                    <a:pt x="417" y="4298"/>
                    <a:pt x="432" y="4313"/>
                  </a:cubicBezTo>
                  <a:cubicBezTo>
                    <a:pt x="432" y="4344"/>
                    <a:pt x="447" y="4344"/>
                    <a:pt x="478" y="4344"/>
                  </a:cubicBezTo>
                  <a:cubicBezTo>
                    <a:pt x="494" y="4359"/>
                    <a:pt x="494" y="4375"/>
                    <a:pt x="509" y="4390"/>
                  </a:cubicBezTo>
                  <a:cubicBezTo>
                    <a:pt x="524" y="4405"/>
                    <a:pt x="540" y="4436"/>
                    <a:pt x="540" y="4436"/>
                  </a:cubicBezTo>
                  <a:cubicBezTo>
                    <a:pt x="571" y="4452"/>
                    <a:pt x="586" y="4436"/>
                    <a:pt x="601" y="4467"/>
                  </a:cubicBezTo>
                  <a:cubicBezTo>
                    <a:pt x="617" y="4482"/>
                    <a:pt x="648" y="4482"/>
                    <a:pt x="663" y="4498"/>
                  </a:cubicBezTo>
                  <a:cubicBezTo>
                    <a:pt x="694" y="4498"/>
                    <a:pt x="648" y="4529"/>
                    <a:pt x="648" y="4544"/>
                  </a:cubicBezTo>
                  <a:cubicBezTo>
                    <a:pt x="632" y="4544"/>
                    <a:pt x="586" y="4498"/>
                    <a:pt x="586" y="4498"/>
                  </a:cubicBezTo>
                  <a:lnTo>
                    <a:pt x="571" y="4498"/>
                  </a:lnTo>
                  <a:cubicBezTo>
                    <a:pt x="561" y="4489"/>
                    <a:pt x="554" y="4486"/>
                    <a:pt x="547" y="4486"/>
                  </a:cubicBezTo>
                  <a:cubicBezTo>
                    <a:pt x="540" y="4486"/>
                    <a:pt x="533" y="4489"/>
                    <a:pt x="528" y="4489"/>
                  </a:cubicBezTo>
                  <a:cubicBezTo>
                    <a:pt x="521" y="4489"/>
                    <a:pt x="515" y="4485"/>
                    <a:pt x="509" y="4467"/>
                  </a:cubicBezTo>
                  <a:cubicBezTo>
                    <a:pt x="509" y="4459"/>
                    <a:pt x="504" y="4456"/>
                    <a:pt x="497" y="4456"/>
                  </a:cubicBezTo>
                  <a:cubicBezTo>
                    <a:pt x="475" y="4456"/>
                    <a:pt x="432" y="4482"/>
                    <a:pt x="432" y="4482"/>
                  </a:cubicBezTo>
                  <a:cubicBezTo>
                    <a:pt x="414" y="4482"/>
                    <a:pt x="401" y="4499"/>
                    <a:pt x="393" y="4499"/>
                  </a:cubicBezTo>
                  <a:cubicBezTo>
                    <a:pt x="388" y="4499"/>
                    <a:pt x="386" y="4492"/>
                    <a:pt x="386" y="4467"/>
                  </a:cubicBezTo>
                  <a:cubicBezTo>
                    <a:pt x="386" y="4457"/>
                    <a:pt x="383" y="4452"/>
                    <a:pt x="380" y="4452"/>
                  </a:cubicBezTo>
                  <a:cubicBezTo>
                    <a:pt x="366" y="4452"/>
                    <a:pt x="336" y="4501"/>
                    <a:pt x="324" y="4513"/>
                  </a:cubicBezTo>
                  <a:cubicBezTo>
                    <a:pt x="324" y="4529"/>
                    <a:pt x="340" y="4544"/>
                    <a:pt x="340" y="4575"/>
                  </a:cubicBezTo>
                  <a:cubicBezTo>
                    <a:pt x="340" y="4590"/>
                    <a:pt x="401" y="4590"/>
                    <a:pt x="417" y="4590"/>
                  </a:cubicBezTo>
                  <a:cubicBezTo>
                    <a:pt x="443" y="4590"/>
                    <a:pt x="458" y="4624"/>
                    <a:pt x="481" y="4624"/>
                  </a:cubicBezTo>
                  <a:cubicBezTo>
                    <a:pt x="485" y="4624"/>
                    <a:pt x="489" y="4623"/>
                    <a:pt x="494" y="4621"/>
                  </a:cubicBezTo>
                  <a:cubicBezTo>
                    <a:pt x="502" y="4618"/>
                    <a:pt x="510" y="4617"/>
                    <a:pt x="515" y="4617"/>
                  </a:cubicBezTo>
                  <a:cubicBezTo>
                    <a:pt x="539" y="4617"/>
                    <a:pt x="537" y="4639"/>
                    <a:pt x="524" y="4652"/>
                  </a:cubicBezTo>
                  <a:cubicBezTo>
                    <a:pt x="524" y="4667"/>
                    <a:pt x="478" y="4667"/>
                    <a:pt x="463" y="4667"/>
                  </a:cubicBezTo>
                  <a:cubicBezTo>
                    <a:pt x="432" y="4667"/>
                    <a:pt x="447" y="4714"/>
                    <a:pt x="463" y="4729"/>
                  </a:cubicBezTo>
                  <a:cubicBezTo>
                    <a:pt x="463" y="4744"/>
                    <a:pt x="478" y="4760"/>
                    <a:pt x="494" y="4775"/>
                  </a:cubicBezTo>
                  <a:lnTo>
                    <a:pt x="571" y="4775"/>
                  </a:lnTo>
                  <a:cubicBezTo>
                    <a:pt x="586" y="4791"/>
                    <a:pt x="601" y="4806"/>
                    <a:pt x="601" y="4837"/>
                  </a:cubicBezTo>
                  <a:cubicBezTo>
                    <a:pt x="601" y="4852"/>
                    <a:pt x="632" y="4868"/>
                    <a:pt x="648" y="4868"/>
                  </a:cubicBezTo>
                  <a:cubicBezTo>
                    <a:pt x="663" y="4883"/>
                    <a:pt x="632" y="4929"/>
                    <a:pt x="617" y="4929"/>
                  </a:cubicBezTo>
                  <a:cubicBezTo>
                    <a:pt x="606" y="4940"/>
                    <a:pt x="603" y="4951"/>
                    <a:pt x="596" y="4951"/>
                  </a:cubicBezTo>
                  <a:cubicBezTo>
                    <a:pt x="594" y="4951"/>
                    <a:pt x="591" y="4949"/>
                    <a:pt x="586" y="4945"/>
                  </a:cubicBezTo>
                  <a:cubicBezTo>
                    <a:pt x="575" y="4934"/>
                    <a:pt x="579" y="4909"/>
                    <a:pt x="568" y="4909"/>
                  </a:cubicBezTo>
                  <a:cubicBezTo>
                    <a:pt x="563" y="4909"/>
                    <a:pt x="554" y="4914"/>
                    <a:pt x="540" y="4929"/>
                  </a:cubicBezTo>
                  <a:cubicBezTo>
                    <a:pt x="524" y="4960"/>
                    <a:pt x="524" y="4960"/>
                    <a:pt x="509" y="4975"/>
                  </a:cubicBezTo>
                  <a:cubicBezTo>
                    <a:pt x="509" y="4975"/>
                    <a:pt x="478" y="5006"/>
                    <a:pt x="478" y="5022"/>
                  </a:cubicBezTo>
                  <a:cubicBezTo>
                    <a:pt x="477" y="5023"/>
                    <a:pt x="476" y="5024"/>
                    <a:pt x="474" y="5024"/>
                  </a:cubicBezTo>
                  <a:cubicBezTo>
                    <a:pt x="463" y="5024"/>
                    <a:pt x="463" y="4960"/>
                    <a:pt x="463" y="4960"/>
                  </a:cubicBezTo>
                  <a:cubicBezTo>
                    <a:pt x="463" y="4929"/>
                    <a:pt x="463" y="4929"/>
                    <a:pt x="432" y="4929"/>
                  </a:cubicBezTo>
                  <a:cubicBezTo>
                    <a:pt x="417" y="4937"/>
                    <a:pt x="409" y="4937"/>
                    <a:pt x="401" y="4937"/>
                  </a:cubicBezTo>
                  <a:cubicBezTo>
                    <a:pt x="393" y="4937"/>
                    <a:pt x="386" y="4937"/>
                    <a:pt x="370" y="4945"/>
                  </a:cubicBezTo>
                  <a:cubicBezTo>
                    <a:pt x="355" y="4945"/>
                    <a:pt x="401" y="4991"/>
                    <a:pt x="401" y="4991"/>
                  </a:cubicBezTo>
                  <a:cubicBezTo>
                    <a:pt x="417" y="5022"/>
                    <a:pt x="401" y="5052"/>
                    <a:pt x="417" y="5068"/>
                  </a:cubicBezTo>
                  <a:cubicBezTo>
                    <a:pt x="432" y="5083"/>
                    <a:pt x="432" y="5114"/>
                    <a:pt x="432" y="5129"/>
                  </a:cubicBezTo>
                  <a:cubicBezTo>
                    <a:pt x="447" y="5160"/>
                    <a:pt x="463" y="5145"/>
                    <a:pt x="432" y="5176"/>
                  </a:cubicBezTo>
                  <a:cubicBezTo>
                    <a:pt x="432" y="5191"/>
                    <a:pt x="417" y="5206"/>
                    <a:pt x="401" y="5206"/>
                  </a:cubicBezTo>
                  <a:cubicBezTo>
                    <a:pt x="399" y="5209"/>
                    <a:pt x="397" y="5209"/>
                    <a:pt x="396" y="5209"/>
                  </a:cubicBezTo>
                  <a:cubicBezTo>
                    <a:pt x="386" y="5209"/>
                    <a:pt x="386" y="5173"/>
                    <a:pt x="386" y="5160"/>
                  </a:cubicBezTo>
                  <a:cubicBezTo>
                    <a:pt x="386" y="5142"/>
                    <a:pt x="381" y="5136"/>
                    <a:pt x="374" y="5136"/>
                  </a:cubicBezTo>
                  <a:cubicBezTo>
                    <a:pt x="364" y="5136"/>
                    <a:pt x="349" y="5151"/>
                    <a:pt x="340" y="5160"/>
                  </a:cubicBezTo>
                  <a:cubicBezTo>
                    <a:pt x="324" y="5176"/>
                    <a:pt x="309" y="5176"/>
                    <a:pt x="293" y="5191"/>
                  </a:cubicBezTo>
                  <a:cubicBezTo>
                    <a:pt x="288" y="5206"/>
                    <a:pt x="284" y="5211"/>
                    <a:pt x="279" y="5211"/>
                  </a:cubicBezTo>
                  <a:cubicBezTo>
                    <a:pt x="270" y="5211"/>
                    <a:pt x="263" y="5186"/>
                    <a:pt x="263" y="5176"/>
                  </a:cubicBezTo>
                  <a:cubicBezTo>
                    <a:pt x="263" y="5145"/>
                    <a:pt x="263" y="5129"/>
                    <a:pt x="278" y="5114"/>
                  </a:cubicBezTo>
                  <a:cubicBezTo>
                    <a:pt x="278" y="5083"/>
                    <a:pt x="278" y="5068"/>
                    <a:pt x="263" y="5052"/>
                  </a:cubicBezTo>
                  <a:cubicBezTo>
                    <a:pt x="263" y="5050"/>
                    <a:pt x="262" y="5049"/>
                    <a:pt x="262" y="5049"/>
                  </a:cubicBezTo>
                  <a:cubicBezTo>
                    <a:pt x="258" y="5049"/>
                    <a:pt x="245" y="5083"/>
                    <a:pt x="232" y="5083"/>
                  </a:cubicBezTo>
                  <a:cubicBezTo>
                    <a:pt x="230" y="5085"/>
                    <a:pt x="227" y="5086"/>
                    <a:pt x="225" y="5086"/>
                  </a:cubicBezTo>
                  <a:cubicBezTo>
                    <a:pt x="212" y="5086"/>
                    <a:pt x="199" y="5050"/>
                    <a:pt x="186" y="5037"/>
                  </a:cubicBezTo>
                  <a:cubicBezTo>
                    <a:pt x="186" y="5022"/>
                    <a:pt x="139" y="5022"/>
                    <a:pt x="124" y="5022"/>
                  </a:cubicBezTo>
                  <a:lnTo>
                    <a:pt x="78" y="5022"/>
                  </a:lnTo>
                  <a:cubicBezTo>
                    <a:pt x="47" y="5037"/>
                    <a:pt x="78" y="5068"/>
                    <a:pt x="78" y="5068"/>
                  </a:cubicBezTo>
                  <a:cubicBezTo>
                    <a:pt x="93" y="5099"/>
                    <a:pt x="109" y="5068"/>
                    <a:pt x="109" y="5114"/>
                  </a:cubicBezTo>
                  <a:cubicBezTo>
                    <a:pt x="109" y="5129"/>
                    <a:pt x="78" y="5145"/>
                    <a:pt x="78" y="5176"/>
                  </a:cubicBezTo>
                  <a:cubicBezTo>
                    <a:pt x="78" y="5191"/>
                    <a:pt x="47" y="5206"/>
                    <a:pt x="32" y="5206"/>
                  </a:cubicBezTo>
                  <a:cubicBezTo>
                    <a:pt x="1" y="5206"/>
                    <a:pt x="47" y="5237"/>
                    <a:pt x="62" y="5237"/>
                  </a:cubicBezTo>
                  <a:cubicBezTo>
                    <a:pt x="93" y="5237"/>
                    <a:pt x="109" y="5253"/>
                    <a:pt x="124" y="5268"/>
                  </a:cubicBezTo>
                  <a:cubicBezTo>
                    <a:pt x="139" y="5283"/>
                    <a:pt x="124" y="5314"/>
                    <a:pt x="155" y="5314"/>
                  </a:cubicBezTo>
                  <a:cubicBezTo>
                    <a:pt x="162" y="5318"/>
                    <a:pt x="167" y="5319"/>
                    <a:pt x="171" y="5319"/>
                  </a:cubicBezTo>
                  <a:cubicBezTo>
                    <a:pt x="179" y="5319"/>
                    <a:pt x="184" y="5315"/>
                    <a:pt x="188" y="5315"/>
                  </a:cubicBezTo>
                  <a:cubicBezTo>
                    <a:pt x="192" y="5315"/>
                    <a:pt x="195" y="5318"/>
                    <a:pt x="201" y="5330"/>
                  </a:cubicBezTo>
                  <a:cubicBezTo>
                    <a:pt x="216" y="5360"/>
                    <a:pt x="216" y="5376"/>
                    <a:pt x="232" y="5391"/>
                  </a:cubicBezTo>
                  <a:cubicBezTo>
                    <a:pt x="247" y="5407"/>
                    <a:pt x="263" y="5422"/>
                    <a:pt x="278" y="5437"/>
                  </a:cubicBezTo>
                  <a:cubicBezTo>
                    <a:pt x="286" y="5453"/>
                    <a:pt x="290" y="5457"/>
                    <a:pt x="293" y="5457"/>
                  </a:cubicBezTo>
                  <a:cubicBezTo>
                    <a:pt x="297" y="5457"/>
                    <a:pt x="301" y="5453"/>
                    <a:pt x="309" y="5453"/>
                  </a:cubicBezTo>
                  <a:cubicBezTo>
                    <a:pt x="322" y="5453"/>
                    <a:pt x="301" y="5419"/>
                    <a:pt x="324" y="5419"/>
                  </a:cubicBezTo>
                  <a:cubicBezTo>
                    <a:pt x="328" y="5419"/>
                    <a:pt x="333" y="5420"/>
                    <a:pt x="340" y="5422"/>
                  </a:cubicBezTo>
                  <a:cubicBezTo>
                    <a:pt x="355" y="5422"/>
                    <a:pt x="370" y="5453"/>
                    <a:pt x="386" y="5468"/>
                  </a:cubicBezTo>
                  <a:cubicBezTo>
                    <a:pt x="417" y="5468"/>
                    <a:pt x="386" y="5514"/>
                    <a:pt x="370" y="5514"/>
                  </a:cubicBezTo>
                  <a:cubicBezTo>
                    <a:pt x="355" y="5545"/>
                    <a:pt x="355" y="5561"/>
                    <a:pt x="386" y="5561"/>
                  </a:cubicBezTo>
                  <a:cubicBezTo>
                    <a:pt x="401" y="5568"/>
                    <a:pt x="413" y="5568"/>
                    <a:pt x="422" y="5568"/>
                  </a:cubicBezTo>
                  <a:cubicBezTo>
                    <a:pt x="432" y="5568"/>
                    <a:pt x="440" y="5568"/>
                    <a:pt x="447" y="5576"/>
                  </a:cubicBezTo>
                  <a:cubicBezTo>
                    <a:pt x="463" y="5591"/>
                    <a:pt x="417" y="5607"/>
                    <a:pt x="417" y="5638"/>
                  </a:cubicBezTo>
                  <a:cubicBezTo>
                    <a:pt x="417" y="5668"/>
                    <a:pt x="370" y="5684"/>
                    <a:pt x="417" y="5684"/>
                  </a:cubicBezTo>
                  <a:cubicBezTo>
                    <a:pt x="424" y="5692"/>
                    <a:pt x="436" y="5692"/>
                    <a:pt x="447" y="5692"/>
                  </a:cubicBezTo>
                  <a:cubicBezTo>
                    <a:pt x="459" y="5692"/>
                    <a:pt x="470" y="5692"/>
                    <a:pt x="478" y="5699"/>
                  </a:cubicBezTo>
                  <a:cubicBezTo>
                    <a:pt x="487" y="5708"/>
                    <a:pt x="496" y="5717"/>
                    <a:pt x="508" y="5717"/>
                  </a:cubicBezTo>
                  <a:cubicBezTo>
                    <a:pt x="517" y="5717"/>
                    <a:pt x="527" y="5712"/>
                    <a:pt x="540" y="5699"/>
                  </a:cubicBezTo>
                  <a:cubicBezTo>
                    <a:pt x="555" y="5684"/>
                    <a:pt x="571" y="5684"/>
                    <a:pt x="601" y="5684"/>
                  </a:cubicBezTo>
                  <a:cubicBezTo>
                    <a:pt x="632" y="5684"/>
                    <a:pt x="632" y="5699"/>
                    <a:pt x="632" y="5730"/>
                  </a:cubicBezTo>
                  <a:cubicBezTo>
                    <a:pt x="632" y="5745"/>
                    <a:pt x="601" y="5776"/>
                    <a:pt x="601" y="5776"/>
                  </a:cubicBezTo>
                  <a:cubicBezTo>
                    <a:pt x="586" y="5792"/>
                    <a:pt x="586" y="5807"/>
                    <a:pt x="586" y="5822"/>
                  </a:cubicBezTo>
                  <a:cubicBezTo>
                    <a:pt x="555" y="5869"/>
                    <a:pt x="586" y="5853"/>
                    <a:pt x="540" y="5869"/>
                  </a:cubicBezTo>
                  <a:cubicBezTo>
                    <a:pt x="524" y="5884"/>
                    <a:pt x="540" y="5930"/>
                    <a:pt x="540" y="5946"/>
                  </a:cubicBezTo>
                  <a:cubicBezTo>
                    <a:pt x="540" y="5946"/>
                    <a:pt x="571" y="5977"/>
                    <a:pt x="586" y="5977"/>
                  </a:cubicBezTo>
                  <a:lnTo>
                    <a:pt x="709" y="5977"/>
                  </a:lnTo>
                  <a:cubicBezTo>
                    <a:pt x="725" y="5977"/>
                    <a:pt x="740" y="5946"/>
                    <a:pt x="755" y="5946"/>
                  </a:cubicBezTo>
                  <a:cubicBezTo>
                    <a:pt x="771" y="5915"/>
                    <a:pt x="786" y="5915"/>
                    <a:pt x="802" y="5899"/>
                  </a:cubicBezTo>
                  <a:cubicBezTo>
                    <a:pt x="806" y="5897"/>
                    <a:pt x="809" y="5896"/>
                    <a:pt x="812" y="5896"/>
                  </a:cubicBezTo>
                  <a:cubicBezTo>
                    <a:pt x="828" y="5896"/>
                    <a:pt x="817" y="5932"/>
                    <a:pt x="817" y="5946"/>
                  </a:cubicBezTo>
                  <a:cubicBezTo>
                    <a:pt x="817" y="5977"/>
                    <a:pt x="802" y="5977"/>
                    <a:pt x="832" y="5977"/>
                  </a:cubicBezTo>
                  <a:cubicBezTo>
                    <a:pt x="863" y="5992"/>
                    <a:pt x="863" y="6007"/>
                    <a:pt x="848" y="6023"/>
                  </a:cubicBezTo>
                  <a:cubicBezTo>
                    <a:pt x="817" y="6038"/>
                    <a:pt x="802" y="6038"/>
                    <a:pt x="848" y="6069"/>
                  </a:cubicBezTo>
                  <a:lnTo>
                    <a:pt x="909" y="6069"/>
                  </a:lnTo>
                  <a:cubicBezTo>
                    <a:pt x="940" y="6069"/>
                    <a:pt x="909" y="6115"/>
                    <a:pt x="894" y="6115"/>
                  </a:cubicBezTo>
                  <a:cubicBezTo>
                    <a:pt x="863" y="6115"/>
                    <a:pt x="863" y="6100"/>
                    <a:pt x="848" y="6084"/>
                  </a:cubicBezTo>
                  <a:cubicBezTo>
                    <a:pt x="845" y="6082"/>
                    <a:pt x="842" y="6080"/>
                    <a:pt x="840" y="6080"/>
                  </a:cubicBezTo>
                  <a:cubicBezTo>
                    <a:pt x="828" y="6080"/>
                    <a:pt x="820" y="6105"/>
                    <a:pt x="832" y="6131"/>
                  </a:cubicBezTo>
                  <a:cubicBezTo>
                    <a:pt x="835" y="6133"/>
                    <a:pt x="837" y="6134"/>
                    <a:pt x="840" y="6134"/>
                  </a:cubicBezTo>
                  <a:cubicBezTo>
                    <a:pt x="847" y="6134"/>
                    <a:pt x="854" y="6125"/>
                    <a:pt x="858" y="6125"/>
                  </a:cubicBezTo>
                  <a:cubicBezTo>
                    <a:pt x="861" y="6125"/>
                    <a:pt x="863" y="6130"/>
                    <a:pt x="863" y="6146"/>
                  </a:cubicBezTo>
                  <a:cubicBezTo>
                    <a:pt x="866" y="6151"/>
                    <a:pt x="869" y="6153"/>
                    <a:pt x="873" y="6153"/>
                  </a:cubicBezTo>
                  <a:cubicBezTo>
                    <a:pt x="884" y="6153"/>
                    <a:pt x="898" y="6131"/>
                    <a:pt x="905" y="6131"/>
                  </a:cubicBezTo>
                  <a:cubicBezTo>
                    <a:pt x="908" y="6131"/>
                    <a:pt x="909" y="6135"/>
                    <a:pt x="909" y="6146"/>
                  </a:cubicBezTo>
                  <a:cubicBezTo>
                    <a:pt x="909" y="6161"/>
                    <a:pt x="879" y="6192"/>
                    <a:pt x="879" y="6208"/>
                  </a:cubicBezTo>
                  <a:cubicBezTo>
                    <a:pt x="863" y="6223"/>
                    <a:pt x="863" y="6254"/>
                    <a:pt x="863" y="6269"/>
                  </a:cubicBezTo>
                  <a:cubicBezTo>
                    <a:pt x="863" y="6282"/>
                    <a:pt x="869" y="6287"/>
                    <a:pt x="876" y="6287"/>
                  </a:cubicBezTo>
                  <a:cubicBezTo>
                    <a:pt x="887" y="6287"/>
                    <a:pt x="901" y="6278"/>
                    <a:pt x="909" y="6269"/>
                  </a:cubicBezTo>
                  <a:cubicBezTo>
                    <a:pt x="915" y="6264"/>
                    <a:pt x="925" y="6262"/>
                    <a:pt x="936" y="6262"/>
                  </a:cubicBezTo>
                  <a:cubicBezTo>
                    <a:pt x="959" y="6262"/>
                    <a:pt x="986" y="6269"/>
                    <a:pt x="986" y="6269"/>
                  </a:cubicBezTo>
                  <a:lnTo>
                    <a:pt x="1063" y="6269"/>
                  </a:lnTo>
                  <a:cubicBezTo>
                    <a:pt x="1094" y="6269"/>
                    <a:pt x="1110" y="6285"/>
                    <a:pt x="1125" y="6285"/>
                  </a:cubicBezTo>
                  <a:cubicBezTo>
                    <a:pt x="1156" y="6285"/>
                    <a:pt x="1156" y="6300"/>
                    <a:pt x="1171" y="6315"/>
                  </a:cubicBezTo>
                  <a:cubicBezTo>
                    <a:pt x="1202" y="6346"/>
                    <a:pt x="1171" y="6377"/>
                    <a:pt x="1171" y="6377"/>
                  </a:cubicBezTo>
                  <a:cubicBezTo>
                    <a:pt x="1156" y="6392"/>
                    <a:pt x="1110" y="6392"/>
                    <a:pt x="1156" y="6392"/>
                  </a:cubicBezTo>
                  <a:cubicBezTo>
                    <a:pt x="1187" y="6392"/>
                    <a:pt x="1187" y="6408"/>
                    <a:pt x="1187" y="6439"/>
                  </a:cubicBezTo>
                  <a:cubicBezTo>
                    <a:pt x="1187" y="6469"/>
                    <a:pt x="1187" y="6469"/>
                    <a:pt x="1202" y="6500"/>
                  </a:cubicBezTo>
                  <a:cubicBezTo>
                    <a:pt x="1208" y="6512"/>
                    <a:pt x="1214" y="6517"/>
                    <a:pt x="1219" y="6517"/>
                  </a:cubicBezTo>
                  <a:cubicBezTo>
                    <a:pt x="1227" y="6517"/>
                    <a:pt x="1233" y="6504"/>
                    <a:pt x="1233" y="6485"/>
                  </a:cubicBezTo>
                  <a:cubicBezTo>
                    <a:pt x="1248" y="6454"/>
                    <a:pt x="1233" y="6454"/>
                    <a:pt x="1264" y="6439"/>
                  </a:cubicBezTo>
                  <a:cubicBezTo>
                    <a:pt x="1271" y="6431"/>
                    <a:pt x="1279" y="6427"/>
                    <a:pt x="1287" y="6427"/>
                  </a:cubicBezTo>
                  <a:cubicBezTo>
                    <a:pt x="1295" y="6427"/>
                    <a:pt x="1302" y="6431"/>
                    <a:pt x="1310" y="6439"/>
                  </a:cubicBezTo>
                  <a:cubicBezTo>
                    <a:pt x="1325" y="6469"/>
                    <a:pt x="1310" y="6485"/>
                    <a:pt x="1279" y="6500"/>
                  </a:cubicBezTo>
                  <a:cubicBezTo>
                    <a:pt x="1248" y="6516"/>
                    <a:pt x="1310" y="6516"/>
                    <a:pt x="1310" y="6516"/>
                  </a:cubicBezTo>
                  <a:cubicBezTo>
                    <a:pt x="1325" y="6516"/>
                    <a:pt x="1325" y="6546"/>
                    <a:pt x="1341" y="6562"/>
                  </a:cubicBezTo>
                  <a:cubicBezTo>
                    <a:pt x="1387" y="6562"/>
                    <a:pt x="1387" y="6546"/>
                    <a:pt x="1418" y="6531"/>
                  </a:cubicBezTo>
                  <a:cubicBezTo>
                    <a:pt x="1433" y="6516"/>
                    <a:pt x="1449" y="6516"/>
                    <a:pt x="1479" y="6516"/>
                  </a:cubicBezTo>
                  <a:cubicBezTo>
                    <a:pt x="1495" y="6516"/>
                    <a:pt x="1506" y="6519"/>
                    <a:pt x="1514" y="6519"/>
                  </a:cubicBezTo>
                  <a:cubicBezTo>
                    <a:pt x="1522" y="6519"/>
                    <a:pt x="1526" y="6516"/>
                    <a:pt x="1526" y="6500"/>
                  </a:cubicBezTo>
                  <a:cubicBezTo>
                    <a:pt x="1526" y="6469"/>
                    <a:pt x="1541" y="6469"/>
                    <a:pt x="1556" y="6454"/>
                  </a:cubicBezTo>
                  <a:cubicBezTo>
                    <a:pt x="1587" y="6439"/>
                    <a:pt x="1587" y="6423"/>
                    <a:pt x="1572" y="6408"/>
                  </a:cubicBezTo>
                  <a:cubicBezTo>
                    <a:pt x="1564" y="6392"/>
                    <a:pt x="1553" y="6389"/>
                    <a:pt x="1543" y="6389"/>
                  </a:cubicBezTo>
                  <a:cubicBezTo>
                    <a:pt x="1533" y="6389"/>
                    <a:pt x="1526" y="6392"/>
                    <a:pt x="1526" y="6392"/>
                  </a:cubicBezTo>
                  <a:cubicBezTo>
                    <a:pt x="1495" y="6423"/>
                    <a:pt x="1495" y="6423"/>
                    <a:pt x="1479" y="6439"/>
                  </a:cubicBezTo>
                  <a:cubicBezTo>
                    <a:pt x="1470" y="6468"/>
                    <a:pt x="1466" y="6479"/>
                    <a:pt x="1461" y="6479"/>
                  </a:cubicBezTo>
                  <a:cubicBezTo>
                    <a:pt x="1458" y="6479"/>
                    <a:pt x="1454" y="6475"/>
                    <a:pt x="1449" y="6469"/>
                  </a:cubicBezTo>
                  <a:cubicBezTo>
                    <a:pt x="1418" y="6454"/>
                    <a:pt x="1464" y="6423"/>
                    <a:pt x="1418" y="6423"/>
                  </a:cubicBezTo>
                  <a:cubicBezTo>
                    <a:pt x="1387" y="6423"/>
                    <a:pt x="1372" y="6408"/>
                    <a:pt x="1356" y="6392"/>
                  </a:cubicBezTo>
                  <a:cubicBezTo>
                    <a:pt x="1341" y="6377"/>
                    <a:pt x="1325" y="6362"/>
                    <a:pt x="1310" y="6362"/>
                  </a:cubicBezTo>
                  <a:cubicBezTo>
                    <a:pt x="1295" y="6362"/>
                    <a:pt x="1279" y="6331"/>
                    <a:pt x="1264" y="6315"/>
                  </a:cubicBezTo>
                  <a:cubicBezTo>
                    <a:pt x="1248" y="6300"/>
                    <a:pt x="1248" y="6285"/>
                    <a:pt x="1264" y="6254"/>
                  </a:cubicBezTo>
                  <a:cubicBezTo>
                    <a:pt x="1264" y="6238"/>
                    <a:pt x="1295" y="6223"/>
                    <a:pt x="1310" y="6223"/>
                  </a:cubicBezTo>
                  <a:cubicBezTo>
                    <a:pt x="1310" y="6208"/>
                    <a:pt x="1356" y="6192"/>
                    <a:pt x="1372" y="6192"/>
                  </a:cubicBezTo>
                  <a:cubicBezTo>
                    <a:pt x="1387" y="6177"/>
                    <a:pt x="1387" y="6177"/>
                    <a:pt x="1402" y="6161"/>
                  </a:cubicBezTo>
                  <a:cubicBezTo>
                    <a:pt x="1418" y="6146"/>
                    <a:pt x="1433" y="6131"/>
                    <a:pt x="1433" y="6100"/>
                  </a:cubicBezTo>
                  <a:cubicBezTo>
                    <a:pt x="1433" y="6100"/>
                    <a:pt x="1418" y="6054"/>
                    <a:pt x="1418" y="6054"/>
                  </a:cubicBezTo>
                  <a:cubicBezTo>
                    <a:pt x="1411" y="6041"/>
                    <a:pt x="1402" y="6036"/>
                    <a:pt x="1392" y="6036"/>
                  </a:cubicBezTo>
                  <a:cubicBezTo>
                    <a:pt x="1379" y="6036"/>
                    <a:pt x="1365" y="6045"/>
                    <a:pt x="1356" y="6054"/>
                  </a:cubicBezTo>
                  <a:cubicBezTo>
                    <a:pt x="1325" y="6054"/>
                    <a:pt x="1325" y="6069"/>
                    <a:pt x="1310" y="6084"/>
                  </a:cubicBezTo>
                  <a:cubicBezTo>
                    <a:pt x="1295" y="6100"/>
                    <a:pt x="1264" y="6100"/>
                    <a:pt x="1248" y="6115"/>
                  </a:cubicBezTo>
                  <a:cubicBezTo>
                    <a:pt x="1233" y="6131"/>
                    <a:pt x="1218" y="6131"/>
                    <a:pt x="1218" y="6131"/>
                  </a:cubicBezTo>
                  <a:cubicBezTo>
                    <a:pt x="1187" y="6115"/>
                    <a:pt x="1202" y="6084"/>
                    <a:pt x="1202" y="6084"/>
                  </a:cubicBezTo>
                  <a:cubicBezTo>
                    <a:pt x="1202" y="6069"/>
                    <a:pt x="1264" y="6069"/>
                    <a:pt x="1279" y="6069"/>
                  </a:cubicBezTo>
                  <a:cubicBezTo>
                    <a:pt x="1295" y="6069"/>
                    <a:pt x="1310" y="6038"/>
                    <a:pt x="1325" y="6023"/>
                  </a:cubicBezTo>
                  <a:cubicBezTo>
                    <a:pt x="1341" y="6023"/>
                    <a:pt x="1356" y="6007"/>
                    <a:pt x="1372" y="5992"/>
                  </a:cubicBezTo>
                  <a:cubicBezTo>
                    <a:pt x="1372" y="5977"/>
                    <a:pt x="1387" y="5977"/>
                    <a:pt x="1402" y="5961"/>
                  </a:cubicBezTo>
                  <a:cubicBezTo>
                    <a:pt x="1418" y="5946"/>
                    <a:pt x="1418" y="5930"/>
                    <a:pt x="1433" y="5915"/>
                  </a:cubicBezTo>
                  <a:cubicBezTo>
                    <a:pt x="1433" y="5884"/>
                    <a:pt x="1418" y="5869"/>
                    <a:pt x="1402" y="5869"/>
                  </a:cubicBezTo>
                  <a:cubicBezTo>
                    <a:pt x="1372" y="5853"/>
                    <a:pt x="1356" y="5853"/>
                    <a:pt x="1341" y="5853"/>
                  </a:cubicBezTo>
                  <a:cubicBezTo>
                    <a:pt x="1310" y="5853"/>
                    <a:pt x="1310" y="5822"/>
                    <a:pt x="1279" y="5822"/>
                  </a:cubicBezTo>
                  <a:cubicBezTo>
                    <a:pt x="1248" y="5822"/>
                    <a:pt x="1295" y="5792"/>
                    <a:pt x="1310" y="5792"/>
                  </a:cubicBezTo>
                  <a:cubicBezTo>
                    <a:pt x="1325" y="5792"/>
                    <a:pt x="1341" y="5761"/>
                    <a:pt x="1356" y="5745"/>
                  </a:cubicBezTo>
                  <a:cubicBezTo>
                    <a:pt x="1387" y="5730"/>
                    <a:pt x="1418" y="5730"/>
                    <a:pt x="1433" y="5730"/>
                  </a:cubicBezTo>
                  <a:cubicBezTo>
                    <a:pt x="1449" y="5715"/>
                    <a:pt x="1464" y="5715"/>
                    <a:pt x="1464" y="5684"/>
                  </a:cubicBezTo>
                  <a:lnTo>
                    <a:pt x="1387" y="5684"/>
                  </a:lnTo>
                  <a:cubicBezTo>
                    <a:pt x="1366" y="5684"/>
                    <a:pt x="1360" y="5704"/>
                    <a:pt x="1348" y="5704"/>
                  </a:cubicBezTo>
                  <a:cubicBezTo>
                    <a:pt x="1342" y="5704"/>
                    <a:pt x="1336" y="5699"/>
                    <a:pt x="1325" y="5684"/>
                  </a:cubicBezTo>
                  <a:cubicBezTo>
                    <a:pt x="1318" y="5676"/>
                    <a:pt x="1311" y="5674"/>
                    <a:pt x="1303" y="5674"/>
                  </a:cubicBezTo>
                  <a:cubicBezTo>
                    <a:pt x="1281" y="5674"/>
                    <a:pt x="1260" y="5703"/>
                    <a:pt x="1248" y="5715"/>
                  </a:cubicBezTo>
                  <a:cubicBezTo>
                    <a:pt x="1218" y="5745"/>
                    <a:pt x="1202" y="5776"/>
                    <a:pt x="1187" y="5807"/>
                  </a:cubicBezTo>
                  <a:cubicBezTo>
                    <a:pt x="1171" y="5822"/>
                    <a:pt x="1156" y="5838"/>
                    <a:pt x="1141" y="5853"/>
                  </a:cubicBezTo>
                  <a:cubicBezTo>
                    <a:pt x="1110" y="5853"/>
                    <a:pt x="1110" y="5807"/>
                    <a:pt x="1110" y="5776"/>
                  </a:cubicBezTo>
                  <a:cubicBezTo>
                    <a:pt x="1110" y="5761"/>
                    <a:pt x="1171" y="5745"/>
                    <a:pt x="1171" y="5745"/>
                  </a:cubicBezTo>
                  <a:cubicBezTo>
                    <a:pt x="1187" y="5730"/>
                    <a:pt x="1202" y="5699"/>
                    <a:pt x="1202" y="5684"/>
                  </a:cubicBezTo>
                  <a:cubicBezTo>
                    <a:pt x="1202" y="5661"/>
                    <a:pt x="1198" y="5653"/>
                    <a:pt x="1191" y="5653"/>
                  </a:cubicBezTo>
                  <a:cubicBezTo>
                    <a:pt x="1179" y="5653"/>
                    <a:pt x="1160" y="5674"/>
                    <a:pt x="1141" y="5684"/>
                  </a:cubicBezTo>
                  <a:cubicBezTo>
                    <a:pt x="1125" y="5699"/>
                    <a:pt x="1110" y="5715"/>
                    <a:pt x="1079" y="5715"/>
                  </a:cubicBezTo>
                  <a:cubicBezTo>
                    <a:pt x="1071" y="5719"/>
                    <a:pt x="1065" y="5721"/>
                    <a:pt x="1060" y="5721"/>
                  </a:cubicBezTo>
                  <a:cubicBezTo>
                    <a:pt x="1049" y="5721"/>
                    <a:pt x="1052" y="5706"/>
                    <a:pt x="1063" y="5684"/>
                  </a:cubicBezTo>
                  <a:cubicBezTo>
                    <a:pt x="1079" y="5653"/>
                    <a:pt x="1094" y="5684"/>
                    <a:pt x="1094" y="5622"/>
                  </a:cubicBezTo>
                  <a:cubicBezTo>
                    <a:pt x="1094" y="5622"/>
                    <a:pt x="1110" y="5591"/>
                    <a:pt x="1110" y="5576"/>
                  </a:cubicBezTo>
                  <a:cubicBezTo>
                    <a:pt x="1110" y="5574"/>
                    <a:pt x="1109" y="5573"/>
                    <a:pt x="1107" y="5573"/>
                  </a:cubicBezTo>
                  <a:cubicBezTo>
                    <a:pt x="1101" y="5573"/>
                    <a:pt x="1081" y="5589"/>
                    <a:pt x="1070" y="5589"/>
                  </a:cubicBezTo>
                  <a:cubicBezTo>
                    <a:pt x="1062" y="5589"/>
                    <a:pt x="1058" y="5582"/>
                    <a:pt x="1063" y="5561"/>
                  </a:cubicBezTo>
                  <a:cubicBezTo>
                    <a:pt x="1079" y="5561"/>
                    <a:pt x="1125" y="5545"/>
                    <a:pt x="1125" y="5545"/>
                  </a:cubicBezTo>
                  <a:lnTo>
                    <a:pt x="1202" y="5545"/>
                  </a:lnTo>
                  <a:cubicBezTo>
                    <a:pt x="1248" y="5530"/>
                    <a:pt x="1202" y="5499"/>
                    <a:pt x="1202" y="5499"/>
                  </a:cubicBezTo>
                  <a:cubicBezTo>
                    <a:pt x="1184" y="5481"/>
                    <a:pt x="1192" y="5474"/>
                    <a:pt x="1190" y="5474"/>
                  </a:cubicBezTo>
                  <a:lnTo>
                    <a:pt x="1190" y="5474"/>
                  </a:lnTo>
                  <a:cubicBezTo>
                    <a:pt x="1188" y="5474"/>
                    <a:pt x="1181" y="5477"/>
                    <a:pt x="1156" y="5484"/>
                  </a:cubicBezTo>
                  <a:cubicBezTo>
                    <a:pt x="1156" y="5484"/>
                    <a:pt x="1125" y="5437"/>
                    <a:pt x="1110" y="5437"/>
                  </a:cubicBezTo>
                  <a:cubicBezTo>
                    <a:pt x="1094" y="5422"/>
                    <a:pt x="1063" y="5422"/>
                    <a:pt x="1048" y="5422"/>
                  </a:cubicBezTo>
                  <a:cubicBezTo>
                    <a:pt x="1002" y="5422"/>
                    <a:pt x="971" y="5407"/>
                    <a:pt x="1002" y="5391"/>
                  </a:cubicBezTo>
                  <a:cubicBezTo>
                    <a:pt x="1005" y="5388"/>
                    <a:pt x="1009" y="5387"/>
                    <a:pt x="1013" y="5387"/>
                  </a:cubicBezTo>
                  <a:cubicBezTo>
                    <a:pt x="1025" y="5387"/>
                    <a:pt x="1040" y="5396"/>
                    <a:pt x="1052" y="5396"/>
                  </a:cubicBezTo>
                  <a:cubicBezTo>
                    <a:pt x="1056" y="5396"/>
                    <a:pt x="1060" y="5394"/>
                    <a:pt x="1063" y="5391"/>
                  </a:cubicBezTo>
                  <a:cubicBezTo>
                    <a:pt x="1094" y="5391"/>
                    <a:pt x="1079" y="5345"/>
                    <a:pt x="1079" y="5330"/>
                  </a:cubicBezTo>
                  <a:cubicBezTo>
                    <a:pt x="1079" y="5299"/>
                    <a:pt x="1063" y="5299"/>
                    <a:pt x="1063" y="5268"/>
                  </a:cubicBezTo>
                  <a:cubicBezTo>
                    <a:pt x="1063" y="5237"/>
                    <a:pt x="1033" y="5253"/>
                    <a:pt x="1033" y="5222"/>
                  </a:cubicBezTo>
                  <a:lnTo>
                    <a:pt x="1033" y="5222"/>
                  </a:lnTo>
                  <a:cubicBezTo>
                    <a:pt x="1033" y="5222"/>
                    <a:pt x="1079" y="5268"/>
                    <a:pt x="1094" y="5268"/>
                  </a:cubicBezTo>
                  <a:cubicBezTo>
                    <a:pt x="1141" y="5283"/>
                    <a:pt x="1141" y="5268"/>
                    <a:pt x="1156" y="5314"/>
                  </a:cubicBezTo>
                  <a:cubicBezTo>
                    <a:pt x="1171" y="5330"/>
                    <a:pt x="1156" y="5360"/>
                    <a:pt x="1171" y="5391"/>
                  </a:cubicBezTo>
                  <a:cubicBezTo>
                    <a:pt x="1171" y="5404"/>
                    <a:pt x="1177" y="5409"/>
                    <a:pt x="1184" y="5409"/>
                  </a:cubicBezTo>
                  <a:cubicBezTo>
                    <a:pt x="1195" y="5409"/>
                    <a:pt x="1209" y="5400"/>
                    <a:pt x="1218" y="5391"/>
                  </a:cubicBezTo>
                  <a:cubicBezTo>
                    <a:pt x="1228" y="5391"/>
                    <a:pt x="1238" y="5405"/>
                    <a:pt x="1253" y="5405"/>
                  </a:cubicBezTo>
                  <a:cubicBezTo>
                    <a:pt x="1260" y="5405"/>
                    <a:pt x="1269" y="5401"/>
                    <a:pt x="1279" y="5391"/>
                  </a:cubicBezTo>
                  <a:cubicBezTo>
                    <a:pt x="1310" y="5360"/>
                    <a:pt x="1248" y="5345"/>
                    <a:pt x="1233" y="5345"/>
                  </a:cubicBezTo>
                  <a:cubicBezTo>
                    <a:pt x="1218" y="5345"/>
                    <a:pt x="1218" y="5299"/>
                    <a:pt x="1218" y="5283"/>
                  </a:cubicBezTo>
                  <a:cubicBezTo>
                    <a:pt x="1202" y="5253"/>
                    <a:pt x="1202" y="5237"/>
                    <a:pt x="1202" y="5206"/>
                  </a:cubicBezTo>
                  <a:cubicBezTo>
                    <a:pt x="1202" y="5189"/>
                    <a:pt x="1207" y="5177"/>
                    <a:pt x="1211" y="5177"/>
                  </a:cubicBezTo>
                  <a:cubicBezTo>
                    <a:pt x="1214" y="5177"/>
                    <a:pt x="1218" y="5186"/>
                    <a:pt x="1218" y="5206"/>
                  </a:cubicBezTo>
                  <a:cubicBezTo>
                    <a:pt x="1218" y="5237"/>
                    <a:pt x="1248" y="5253"/>
                    <a:pt x="1264" y="5268"/>
                  </a:cubicBezTo>
                  <a:cubicBezTo>
                    <a:pt x="1264" y="5283"/>
                    <a:pt x="1310" y="5299"/>
                    <a:pt x="1325" y="5299"/>
                  </a:cubicBezTo>
                  <a:cubicBezTo>
                    <a:pt x="1325" y="5299"/>
                    <a:pt x="1310" y="5253"/>
                    <a:pt x="1356" y="5253"/>
                  </a:cubicBezTo>
                  <a:cubicBezTo>
                    <a:pt x="1372" y="5268"/>
                    <a:pt x="1372" y="5299"/>
                    <a:pt x="1372" y="5330"/>
                  </a:cubicBezTo>
                  <a:cubicBezTo>
                    <a:pt x="1372" y="5360"/>
                    <a:pt x="1402" y="5345"/>
                    <a:pt x="1402" y="5376"/>
                  </a:cubicBezTo>
                  <a:cubicBezTo>
                    <a:pt x="1402" y="5399"/>
                    <a:pt x="1410" y="5407"/>
                    <a:pt x="1420" y="5407"/>
                  </a:cubicBezTo>
                  <a:cubicBezTo>
                    <a:pt x="1429" y="5407"/>
                    <a:pt x="1441" y="5399"/>
                    <a:pt x="1449" y="5391"/>
                  </a:cubicBezTo>
                  <a:cubicBezTo>
                    <a:pt x="1449" y="5376"/>
                    <a:pt x="1510" y="5376"/>
                    <a:pt x="1526" y="5376"/>
                  </a:cubicBezTo>
                  <a:cubicBezTo>
                    <a:pt x="1541" y="5360"/>
                    <a:pt x="1556" y="5345"/>
                    <a:pt x="1587" y="5345"/>
                  </a:cubicBezTo>
                  <a:cubicBezTo>
                    <a:pt x="1595" y="5341"/>
                    <a:pt x="1599" y="5339"/>
                    <a:pt x="1600" y="5339"/>
                  </a:cubicBezTo>
                  <a:lnTo>
                    <a:pt x="1600" y="5339"/>
                  </a:lnTo>
                  <a:cubicBezTo>
                    <a:pt x="1603" y="5339"/>
                    <a:pt x="1583" y="5353"/>
                    <a:pt x="1572" y="5376"/>
                  </a:cubicBezTo>
                  <a:cubicBezTo>
                    <a:pt x="1572" y="5407"/>
                    <a:pt x="1572" y="5422"/>
                    <a:pt x="1541" y="5437"/>
                  </a:cubicBezTo>
                  <a:cubicBezTo>
                    <a:pt x="1510" y="5468"/>
                    <a:pt x="1495" y="5468"/>
                    <a:pt x="1464" y="5499"/>
                  </a:cubicBezTo>
                  <a:cubicBezTo>
                    <a:pt x="1449" y="5514"/>
                    <a:pt x="1479" y="5545"/>
                    <a:pt x="1495" y="5545"/>
                  </a:cubicBezTo>
                  <a:cubicBezTo>
                    <a:pt x="1507" y="5549"/>
                    <a:pt x="1516" y="5551"/>
                    <a:pt x="1523" y="5551"/>
                  </a:cubicBezTo>
                  <a:cubicBezTo>
                    <a:pt x="1541" y="5551"/>
                    <a:pt x="1541" y="5537"/>
                    <a:pt x="1541" y="5514"/>
                  </a:cubicBezTo>
                  <a:cubicBezTo>
                    <a:pt x="1541" y="5484"/>
                    <a:pt x="1572" y="5484"/>
                    <a:pt x="1587" y="5468"/>
                  </a:cubicBezTo>
                  <a:cubicBezTo>
                    <a:pt x="1611" y="5457"/>
                    <a:pt x="1607" y="5427"/>
                    <a:pt x="1611" y="5427"/>
                  </a:cubicBezTo>
                  <a:cubicBezTo>
                    <a:pt x="1612" y="5427"/>
                    <a:pt x="1614" y="5430"/>
                    <a:pt x="1618" y="5437"/>
                  </a:cubicBezTo>
                  <a:cubicBezTo>
                    <a:pt x="1618" y="5450"/>
                    <a:pt x="1623" y="5455"/>
                    <a:pt x="1631" y="5455"/>
                  </a:cubicBezTo>
                  <a:cubicBezTo>
                    <a:pt x="1641" y="5455"/>
                    <a:pt x="1655" y="5446"/>
                    <a:pt x="1664" y="5437"/>
                  </a:cubicBezTo>
                  <a:cubicBezTo>
                    <a:pt x="1680" y="5437"/>
                    <a:pt x="1680" y="5499"/>
                    <a:pt x="1695" y="5499"/>
                  </a:cubicBezTo>
                  <a:cubicBezTo>
                    <a:pt x="1721" y="5499"/>
                    <a:pt x="1728" y="5489"/>
                    <a:pt x="1731" y="5489"/>
                  </a:cubicBezTo>
                  <a:cubicBezTo>
                    <a:pt x="1734" y="5489"/>
                    <a:pt x="1735" y="5495"/>
                    <a:pt x="1741" y="5514"/>
                  </a:cubicBezTo>
                  <a:cubicBezTo>
                    <a:pt x="1741" y="5514"/>
                    <a:pt x="1695" y="5545"/>
                    <a:pt x="1695" y="5561"/>
                  </a:cubicBezTo>
                  <a:cubicBezTo>
                    <a:pt x="1695" y="5561"/>
                    <a:pt x="1741" y="5561"/>
                    <a:pt x="1741" y="5545"/>
                  </a:cubicBezTo>
                  <a:cubicBezTo>
                    <a:pt x="1743" y="5544"/>
                    <a:pt x="1744" y="5543"/>
                    <a:pt x="1746" y="5543"/>
                  </a:cubicBezTo>
                  <a:cubicBezTo>
                    <a:pt x="1757" y="5543"/>
                    <a:pt x="1757" y="5591"/>
                    <a:pt x="1757" y="5591"/>
                  </a:cubicBezTo>
                  <a:cubicBezTo>
                    <a:pt x="1757" y="5622"/>
                    <a:pt x="1772" y="5653"/>
                    <a:pt x="1787" y="5684"/>
                  </a:cubicBezTo>
                  <a:cubicBezTo>
                    <a:pt x="1803" y="5715"/>
                    <a:pt x="1757" y="5730"/>
                    <a:pt x="1803" y="5745"/>
                  </a:cubicBezTo>
                  <a:cubicBezTo>
                    <a:pt x="1828" y="5758"/>
                    <a:pt x="1832" y="5780"/>
                    <a:pt x="1850" y="5780"/>
                  </a:cubicBezTo>
                  <a:cubicBezTo>
                    <a:pt x="1854" y="5780"/>
                    <a:pt x="1859" y="5779"/>
                    <a:pt x="1864" y="5776"/>
                  </a:cubicBezTo>
                  <a:cubicBezTo>
                    <a:pt x="1880" y="5776"/>
                    <a:pt x="1895" y="5715"/>
                    <a:pt x="1911" y="5699"/>
                  </a:cubicBezTo>
                  <a:cubicBezTo>
                    <a:pt x="1926" y="5684"/>
                    <a:pt x="1934" y="5680"/>
                    <a:pt x="1941" y="5680"/>
                  </a:cubicBezTo>
                  <a:cubicBezTo>
                    <a:pt x="1949" y="5680"/>
                    <a:pt x="1957" y="5684"/>
                    <a:pt x="1972" y="5684"/>
                  </a:cubicBezTo>
                  <a:cubicBezTo>
                    <a:pt x="2003" y="5699"/>
                    <a:pt x="2018" y="5715"/>
                    <a:pt x="2049" y="5715"/>
                  </a:cubicBezTo>
                  <a:cubicBezTo>
                    <a:pt x="2080" y="5715"/>
                    <a:pt x="2095" y="5715"/>
                    <a:pt x="2095" y="5761"/>
                  </a:cubicBezTo>
                  <a:cubicBezTo>
                    <a:pt x="2095" y="5792"/>
                    <a:pt x="2126" y="5792"/>
                    <a:pt x="2157" y="5792"/>
                  </a:cubicBezTo>
                  <a:cubicBezTo>
                    <a:pt x="2188" y="5792"/>
                    <a:pt x="2219" y="5792"/>
                    <a:pt x="2219" y="5822"/>
                  </a:cubicBezTo>
                  <a:cubicBezTo>
                    <a:pt x="2219" y="5838"/>
                    <a:pt x="2265" y="5869"/>
                    <a:pt x="2280" y="5869"/>
                  </a:cubicBezTo>
                  <a:cubicBezTo>
                    <a:pt x="2280" y="5869"/>
                    <a:pt x="2311" y="5838"/>
                    <a:pt x="2311" y="5838"/>
                  </a:cubicBezTo>
                  <a:cubicBezTo>
                    <a:pt x="2317" y="5835"/>
                    <a:pt x="2322" y="5834"/>
                    <a:pt x="2327" y="5834"/>
                  </a:cubicBezTo>
                  <a:cubicBezTo>
                    <a:pt x="2348" y="5834"/>
                    <a:pt x="2360" y="5856"/>
                    <a:pt x="2373" y="5869"/>
                  </a:cubicBezTo>
                  <a:cubicBezTo>
                    <a:pt x="2375" y="5871"/>
                    <a:pt x="2377" y="5872"/>
                    <a:pt x="2379" y="5872"/>
                  </a:cubicBezTo>
                  <a:cubicBezTo>
                    <a:pt x="2392" y="5872"/>
                    <a:pt x="2406" y="5836"/>
                    <a:pt x="2419" y="5822"/>
                  </a:cubicBezTo>
                  <a:cubicBezTo>
                    <a:pt x="2434" y="5822"/>
                    <a:pt x="2419" y="5899"/>
                    <a:pt x="2419" y="5899"/>
                  </a:cubicBezTo>
                  <a:cubicBezTo>
                    <a:pt x="2423" y="5907"/>
                    <a:pt x="2427" y="5910"/>
                    <a:pt x="2432" y="5910"/>
                  </a:cubicBezTo>
                  <a:cubicBezTo>
                    <a:pt x="2447" y="5910"/>
                    <a:pt x="2465" y="5880"/>
                    <a:pt x="2465" y="5869"/>
                  </a:cubicBezTo>
                  <a:cubicBezTo>
                    <a:pt x="2465" y="5853"/>
                    <a:pt x="2496" y="5853"/>
                    <a:pt x="2511" y="5838"/>
                  </a:cubicBezTo>
                  <a:cubicBezTo>
                    <a:pt x="2516" y="5833"/>
                    <a:pt x="2514" y="5832"/>
                    <a:pt x="2509" y="5832"/>
                  </a:cubicBezTo>
                  <a:cubicBezTo>
                    <a:pt x="2496" y="5832"/>
                    <a:pt x="2465" y="5842"/>
                    <a:pt x="2465" y="5853"/>
                  </a:cubicBezTo>
                  <a:cubicBezTo>
                    <a:pt x="2434" y="5853"/>
                    <a:pt x="2434" y="5807"/>
                    <a:pt x="2434" y="5807"/>
                  </a:cubicBezTo>
                  <a:cubicBezTo>
                    <a:pt x="2450" y="5792"/>
                    <a:pt x="2450" y="5761"/>
                    <a:pt x="2450" y="5745"/>
                  </a:cubicBezTo>
                  <a:cubicBezTo>
                    <a:pt x="2465" y="5715"/>
                    <a:pt x="2481" y="5699"/>
                    <a:pt x="2481" y="5684"/>
                  </a:cubicBezTo>
                  <a:lnTo>
                    <a:pt x="2542" y="5684"/>
                  </a:lnTo>
                  <a:cubicBezTo>
                    <a:pt x="2573" y="5668"/>
                    <a:pt x="2496" y="5653"/>
                    <a:pt x="2481" y="5653"/>
                  </a:cubicBezTo>
                  <a:cubicBezTo>
                    <a:pt x="2450" y="5653"/>
                    <a:pt x="2434" y="5638"/>
                    <a:pt x="2403" y="5638"/>
                  </a:cubicBezTo>
                  <a:cubicBezTo>
                    <a:pt x="2373" y="5638"/>
                    <a:pt x="2357" y="5653"/>
                    <a:pt x="2357" y="5684"/>
                  </a:cubicBezTo>
                  <a:cubicBezTo>
                    <a:pt x="2343" y="5705"/>
                    <a:pt x="2332" y="5717"/>
                    <a:pt x="2324" y="5717"/>
                  </a:cubicBezTo>
                  <a:cubicBezTo>
                    <a:pt x="2316" y="5717"/>
                    <a:pt x="2311" y="5701"/>
                    <a:pt x="2311" y="5668"/>
                  </a:cubicBezTo>
                  <a:cubicBezTo>
                    <a:pt x="2296" y="5622"/>
                    <a:pt x="2280" y="5638"/>
                    <a:pt x="2280" y="5607"/>
                  </a:cubicBezTo>
                  <a:cubicBezTo>
                    <a:pt x="2280" y="5591"/>
                    <a:pt x="2326" y="5561"/>
                    <a:pt x="2326" y="5545"/>
                  </a:cubicBezTo>
                  <a:cubicBezTo>
                    <a:pt x="2332" y="5540"/>
                    <a:pt x="2338" y="5538"/>
                    <a:pt x="2346" y="5538"/>
                  </a:cubicBezTo>
                  <a:cubicBezTo>
                    <a:pt x="2362" y="5538"/>
                    <a:pt x="2383" y="5545"/>
                    <a:pt x="2403" y="5545"/>
                  </a:cubicBezTo>
                  <a:cubicBezTo>
                    <a:pt x="2434" y="5530"/>
                    <a:pt x="2388" y="5484"/>
                    <a:pt x="2373" y="5484"/>
                  </a:cubicBezTo>
                  <a:cubicBezTo>
                    <a:pt x="2373" y="5468"/>
                    <a:pt x="2419" y="5437"/>
                    <a:pt x="2419" y="5437"/>
                  </a:cubicBezTo>
                  <a:cubicBezTo>
                    <a:pt x="2434" y="5430"/>
                    <a:pt x="2446" y="5426"/>
                    <a:pt x="2457" y="5426"/>
                  </a:cubicBezTo>
                  <a:cubicBezTo>
                    <a:pt x="2469" y="5426"/>
                    <a:pt x="2481" y="5430"/>
                    <a:pt x="2496" y="5437"/>
                  </a:cubicBezTo>
                  <a:cubicBezTo>
                    <a:pt x="2496" y="5437"/>
                    <a:pt x="2465" y="5391"/>
                    <a:pt x="2496" y="5391"/>
                  </a:cubicBezTo>
                  <a:cubicBezTo>
                    <a:pt x="2527" y="5391"/>
                    <a:pt x="2542" y="5360"/>
                    <a:pt x="2542" y="5345"/>
                  </a:cubicBezTo>
                  <a:cubicBezTo>
                    <a:pt x="2542" y="5299"/>
                    <a:pt x="2527" y="5314"/>
                    <a:pt x="2511" y="5299"/>
                  </a:cubicBezTo>
                  <a:cubicBezTo>
                    <a:pt x="2496" y="5283"/>
                    <a:pt x="2484" y="5280"/>
                    <a:pt x="2475" y="5280"/>
                  </a:cubicBezTo>
                  <a:cubicBezTo>
                    <a:pt x="2465" y="5280"/>
                    <a:pt x="2457" y="5283"/>
                    <a:pt x="2450" y="5283"/>
                  </a:cubicBezTo>
                  <a:cubicBezTo>
                    <a:pt x="2437" y="5290"/>
                    <a:pt x="2429" y="5294"/>
                    <a:pt x="2423" y="5294"/>
                  </a:cubicBezTo>
                  <a:cubicBezTo>
                    <a:pt x="2414" y="5294"/>
                    <a:pt x="2406" y="5286"/>
                    <a:pt x="2388" y="5268"/>
                  </a:cubicBezTo>
                  <a:cubicBezTo>
                    <a:pt x="2386" y="5266"/>
                    <a:pt x="2385" y="5266"/>
                    <a:pt x="2383" y="5266"/>
                  </a:cubicBezTo>
                  <a:cubicBezTo>
                    <a:pt x="2370" y="5266"/>
                    <a:pt x="2357" y="5316"/>
                    <a:pt x="2357" y="5330"/>
                  </a:cubicBezTo>
                  <a:cubicBezTo>
                    <a:pt x="2357" y="5345"/>
                    <a:pt x="2326" y="5376"/>
                    <a:pt x="2311" y="5391"/>
                  </a:cubicBezTo>
                  <a:cubicBezTo>
                    <a:pt x="2303" y="5399"/>
                    <a:pt x="2292" y="5403"/>
                    <a:pt x="2282" y="5403"/>
                  </a:cubicBezTo>
                  <a:cubicBezTo>
                    <a:pt x="2273" y="5403"/>
                    <a:pt x="2265" y="5399"/>
                    <a:pt x="2265" y="5391"/>
                  </a:cubicBezTo>
                  <a:cubicBezTo>
                    <a:pt x="2249" y="5376"/>
                    <a:pt x="2265" y="5330"/>
                    <a:pt x="2265" y="5314"/>
                  </a:cubicBezTo>
                  <a:cubicBezTo>
                    <a:pt x="2265" y="5303"/>
                    <a:pt x="2257" y="5267"/>
                    <a:pt x="2246" y="5267"/>
                  </a:cubicBezTo>
                  <a:cubicBezTo>
                    <a:pt x="2242" y="5267"/>
                    <a:pt x="2238" y="5271"/>
                    <a:pt x="2234" y="5283"/>
                  </a:cubicBezTo>
                  <a:cubicBezTo>
                    <a:pt x="2234" y="5299"/>
                    <a:pt x="2219" y="5314"/>
                    <a:pt x="2203" y="5345"/>
                  </a:cubicBezTo>
                  <a:cubicBezTo>
                    <a:pt x="2203" y="5376"/>
                    <a:pt x="2142" y="5391"/>
                    <a:pt x="2126" y="5391"/>
                  </a:cubicBezTo>
                  <a:cubicBezTo>
                    <a:pt x="2122" y="5393"/>
                    <a:pt x="2118" y="5394"/>
                    <a:pt x="2115" y="5394"/>
                  </a:cubicBezTo>
                  <a:cubicBezTo>
                    <a:pt x="2096" y="5394"/>
                    <a:pt x="2098" y="5358"/>
                    <a:pt x="2111" y="5345"/>
                  </a:cubicBezTo>
                  <a:cubicBezTo>
                    <a:pt x="2111" y="5320"/>
                    <a:pt x="2131" y="5295"/>
                    <a:pt x="2122" y="5295"/>
                  </a:cubicBezTo>
                  <a:cubicBezTo>
                    <a:pt x="2120" y="5295"/>
                    <a:pt x="2117" y="5296"/>
                    <a:pt x="2111" y="5299"/>
                  </a:cubicBezTo>
                  <a:cubicBezTo>
                    <a:pt x="2105" y="5302"/>
                    <a:pt x="2100" y="5303"/>
                    <a:pt x="2096" y="5303"/>
                  </a:cubicBezTo>
                  <a:cubicBezTo>
                    <a:pt x="2081" y="5303"/>
                    <a:pt x="2086" y="5283"/>
                    <a:pt x="2111" y="5283"/>
                  </a:cubicBezTo>
                  <a:cubicBezTo>
                    <a:pt x="2142" y="5268"/>
                    <a:pt x="2142" y="5283"/>
                    <a:pt x="2172" y="5253"/>
                  </a:cubicBezTo>
                  <a:cubicBezTo>
                    <a:pt x="2203" y="5237"/>
                    <a:pt x="2219" y="5206"/>
                    <a:pt x="2234" y="5176"/>
                  </a:cubicBezTo>
                  <a:cubicBezTo>
                    <a:pt x="2238" y="5168"/>
                    <a:pt x="2240" y="5165"/>
                    <a:pt x="2241" y="5165"/>
                  </a:cubicBezTo>
                  <a:cubicBezTo>
                    <a:pt x="2245" y="5165"/>
                    <a:pt x="2242" y="5191"/>
                    <a:pt x="2265" y="5191"/>
                  </a:cubicBezTo>
                  <a:cubicBezTo>
                    <a:pt x="2267" y="5193"/>
                    <a:pt x="2270" y="5194"/>
                    <a:pt x="2272" y="5194"/>
                  </a:cubicBezTo>
                  <a:cubicBezTo>
                    <a:pt x="2289" y="5194"/>
                    <a:pt x="2313" y="5160"/>
                    <a:pt x="2326" y="5160"/>
                  </a:cubicBezTo>
                  <a:cubicBezTo>
                    <a:pt x="2345" y="5160"/>
                    <a:pt x="2356" y="5163"/>
                    <a:pt x="2363" y="5163"/>
                  </a:cubicBezTo>
                  <a:cubicBezTo>
                    <a:pt x="2373" y="5163"/>
                    <a:pt x="2373" y="5157"/>
                    <a:pt x="2373" y="5129"/>
                  </a:cubicBezTo>
                  <a:cubicBezTo>
                    <a:pt x="2373" y="5099"/>
                    <a:pt x="2403" y="5099"/>
                    <a:pt x="2403" y="5052"/>
                  </a:cubicBezTo>
                  <a:cubicBezTo>
                    <a:pt x="2403" y="5042"/>
                    <a:pt x="2397" y="5039"/>
                    <a:pt x="2388" y="5039"/>
                  </a:cubicBezTo>
                  <a:cubicBezTo>
                    <a:pt x="2369" y="5039"/>
                    <a:pt x="2342" y="5052"/>
                    <a:pt x="2342" y="5052"/>
                  </a:cubicBezTo>
                  <a:cubicBezTo>
                    <a:pt x="2338" y="5054"/>
                    <a:pt x="2335" y="5055"/>
                    <a:pt x="2331" y="5055"/>
                  </a:cubicBezTo>
                  <a:cubicBezTo>
                    <a:pt x="2315" y="5055"/>
                    <a:pt x="2300" y="5040"/>
                    <a:pt x="2290" y="5040"/>
                  </a:cubicBezTo>
                  <a:cubicBezTo>
                    <a:pt x="2284" y="5040"/>
                    <a:pt x="2280" y="5046"/>
                    <a:pt x="2280" y="5068"/>
                  </a:cubicBezTo>
                  <a:cubicBezTo>
                    <a:pt x="2280" y="5089"/>
                    <a:pt x="2270" y="5101"/>
                    <a:pt x="2260" y="5101"/>
                  </a:cubicBezTo>
                  <a:cubicBezTo>
                    <a:pt x="2247" y="5101"/>
                    <a:pt x="2234" y="5085"/>
                    <a:pt x="2234" y="5052"/>
                  </a:cubicBezTo>
                  <a:cubicBezTo>
                    <a:pt x="2234" y="5034"/>
                    <a:pt x="2224" y="5027"/>
                    <a:pt x="2209" y="5027"/>
                  </a:cubicBezTo>
                  <a:cubicBezTo>
                    <a:pt x="2198" y="5027"/>
                    <a:pt x="2185" y="5031"/>
                    <a:pt x="2172" y="5037"/>
                  </a:cubicBezTo>
                  <a:cubicBezTo>
                    <a:pt x="2157" y="5052"/>
                    <a:pt x="2126" y="5083"/>
                    <a:pt x="2095" y="5083"/>
                  </a:cubicBezTo>
                  <a:cubicBezTo>
                    <a:pt x="2080" y="5083"/>
                    <a:pt x="2080" y="5037"/>
                    <a:pt x="2065" y="5037"/>
                  </a:cubicBezTo>
                  <a:cubicBezTo>
                    <a:pt x="2059" y="5034"/>
                    <a:pt x="2053" y="5033"/>
                    <a:pt x="2049" y="5033"/>
                  </a:cubicBezTo>
                  <a:cubicBezTo>
                    <a:pt x="2029" y="5033"/>
                    <a:pt x="2018" y="5055"/>
                    <a:pt x="2018" y="5068"/>
                  </a:cubicBezTo>
                  <a:cubicBezTo>
                    <a:pt x="2017" y="5069"/>
                    <a:pt x="2016" y="5070"/>
                    <a:pt x="2015" y="5070"/>
                  </a:cubicBezTo>
                  <a:cubicBezTo>
                    <a:pt x="2003" y="5070"/>
                    <a:pt x="2004" y="5005"/>
                    <a:pt x="2018" y="4991"/>
                  </a:cubicBezTo>
                  <a:cubicBezTo>
                    <a:pt x="2031" y="4991"/>
                    <a:pt x="2053" y="5010"/>
                    <a:pt x="2069" y="5010"/>
                  </a:cubicBezTo>
                  <a:cubicBezTo>
                    <a:pt x="2073" y="5010"/>
                    <a:pt x="2077" y="5009"/>
                    <a:pt x="2080" y="5006"/>
                  </a:cubicBezTo>
                  <a:cubicBezTo>
                    <a:pt x="2083" y="5003"/>
                    <a:pt x="2087" y="5002"/>
                    <a:pt x="2092" y="5002"/>
                  </a:cubicBezTo>
                  <a:cubicBezTo>
                    <a:pt x="2103" y="5002"/>
                    <a:pt x="2118" y="5011"/>
                    <a:pt x="2130" y="5011"/>
                  </a:cubicBezTo>
                  <a:cubicBezTo>
                    <a:pt x="2134" y="5011"/>
                    <a:pt x="2138" y="5009"/>
                    <a:pt x="2142" y="5006"/>
                  </a:cubicBezTo>
                  <a:cubicBezTo>
                    <a:pt x="2157" y="4991"/>
                    <a:pt x="2188" y="4960"/>
                    <a:pt x="2234" y="4945"/>
                  </a:cubicBezTo>
                  <a:cubicBezTo>
                    <a:pt x="2249" y="4945"/>
                    <a:pt x="2280" y="4914"/>
                    <a:pt x="2265" y="4898"/>
                  </a:cubicBezTo>
                  <a:cubicBezTo>
                    <a:pt x="2249" y="4883"/>
                    <a:pt x="2219" y="4883"/>
                    <a:pt x="2203" y="4868"/>
                  </a:cubicBezTo>
                  <a:cubicBezTo>
                    <a:pt x="2188" y="4852"/>
                    <a:pt x="2172" y="4821"/>
                    <a:pt x="2157" y="4806"/>
                  </a:cubicBezTo>
                  <a:cubicBezTo>
                    <a:pt x="2142" y="4806"/>
                    <a:pt x="2142" y="4775"/>
                    <a:pt x="2126" y="4775"/>
                  </a:cubicBezTo>
                  <a:cubicBezTo>
                    <a:pt x="2111" y="4760"/>
                    <a:pt x="2157" y="4744"/>
                    <a:pt x="2157" y="4729"/>
                  </a:cubicBezTo>
                  <a:cubicBezTo>
                    <a:pt x="2157" y="4698"/>
                    <a:pt x="2188" y="4683"/>
                    <a:pt x="2142" y="4667"/>
                  </a:cubicBezTo>
                  <a:cubicBezTo>
                    <a:pt x="2126" y="4667"/>
                    <a:pt x="2126" y="4714"/>
                    <a:pt x="2111" y="4729"/>
                  </a:cubicBezTo>
                  <a:cubicBezTo>
                    <a:pt x="2095" y="4729"/>
                    <a:pt x="2080" y="4775"/>
                    <a:pt x="2065" y="4791"/>
                  </a:cubicBezTo>
                  <a:cubicBezTo>
                    <a:pt x="2049" y="4806"/>
                    <a:pt x="2034" y="4806"/>
                    <a:pt x="2018" y="4821"/>
                  </a:cubicBezTo>
                  <a:cubicBezTo>
                    <a:pt x="2003" y="4829"/>
                    <a:pt x="1991" y="4833"/>
                    <a:pt x="1982" y="4833"/>
                  </a:cubicBezTo>
                  <a:cubicBezTo>
                    <a:pt x="1972" y="4833"/>
                    <a:pt x="1965" y="4829"/>
                    <a:pt x="1957" y="4821"/>
                  </a:cubicBezTo>
                  <a:cubicBezTo>
                    <a:pt x="1941" y="4821"/>
                    <a:pt x="1926" y="4775"/>
                    <a:pt x="1926" y="4775"/>
                  </a:cubicBezTo>
                  <a:cubicBezTo>
                    <a:pt x="1895" y="4744"/>
                    <a:pt x="1957" y="4729"/>
                    <a:pt x="1972" y="4729"/>
                  </a:cubicBezTo>
                  <a:cubicBezTo>
                    <a:pt x="1972" y="4729"/>
                    <a:pt x="1957" y="4667"/>
                    <a:pt x="1957" y="4652"/>
                  </a:cubicBezTo>
                  <a:cubicBezTo>
                    <a:pt x="1957" y="4637"/>
                    <a:pt x="1926" y="4606"/>
                    <a:pt x="1911" y="4590"/>
                  </a:cubicBezTo>
                  <a:cubicBezTo>
                    <a:pt x="1895" y="4590"/>
                    <a:pt x="1849" y="4590"/>
                    <a:pt x="1834" y="4575"/>
                  </a:cubicBezTo>
                  <a:cubicBezTo>
                    <a:pt x="1803" y="4575"/>
                    <a:pt x="1772" y="4559"/>
                    <a:pt x="1757" y="4559"/>
                  </a:cubicBezTo>
                  <a:cubicBezTo>
                    <a:pt x="1757" y="4544"/>
                    <a:pt x="1726" y="4529"/>
                    <a:pt x="1695" y="4529"/>
                  </a:cubicBezTo>
                  <a:cubicBezTo>
                    <a:pt x="1695" y="4527"/>
                    <a:pt x="1695" y="4526"/>
                    <a:pt x="1694" y="4526"/>
                  </a:cubicBezTo>
                  <a:cubicBezTo>
                    <a:pt x="1692" y="4526"/>
                    <a:pt x="1678" y="4577"/>
                    <a:pt x="1664" y="4590"/>
                  </a:cubicBezTo>
                  <a:cubicBezTo>
                    <a:pt x="1649" y="4606"/>
                    <a:pt x="1633" y="4621"/>
                    <a:pt x="1618" y="4637"/>
                  </a:cubicBezTo>
                  <a:cubicBezTo>
                    <a:pt x="1613" y="4642"/>
                    <a:pt x="1609" y="4644"/>
                    <a:pt x="1605" y="4644"/>
                  </a:cubicBezTo>
                  <a:cubicBezTo>
                    <a:pt x="1587" y="4644"/>
                    <a:pt x="1587" y="4590"/>
                    <a:pt x="1587" y="4590"/>
                  </a:cubicBezTo>
                  <a:cubicBezTo>
                    <a:pt x="1618" y="4544"/>
                    <a:pt x="1649" y="4590"/>
                    <a:pt x="1618" y="4529"/>
                  </a:cubicBezTo>
                  <a:cubicBezTo>
                    <a:pt x="1603" y="4513"/>
                    <a:pt x="1649" y="4513"/>
                    <a:pt x="1664" y="4498"/>
                  </a:cubicBezTo>
                  <a:cubicBezTo>
                    <a:pt x="1680" y="4452"/>
                    <a:pt x="1649" y="4436"/>
                    <a:pt x="1726" y="4436"/>
                  </a:cubicBezTo>
                  <a:cubicBezTo>
                    <a:pt x="1749" y="4436"/>
                    <a:pt x="1760" y="4429"/>
                    <a:pt x="1768" y="4429"/>
                  </a:cubicBezTo>
                  <a:cubicBezTo>
                    <a:pt x="1776" y="4429"/>
                    <a:pt x="1780" y="4436"/>
                    <a:pt x="1787" y="4467"/>
                  </a:cubicBezTo>
                  <a:cubicBezTo>
                    <a:pt x="1787" y="4513"/>
                    <a:pt x="1787" y="4513"/>
                    <a:pt x="1834" y="4513"/>
                  </a:cubicBezTo>
                  <a:cubicBezTo>
                    <a:pt x="1864" y="4529"/>
                    <a:pt x="1895" y="4529"/>
                    <a:pt x="1926" y="4529"/>
                  </a:cubicBezTo>
                  <a:cubicBezTo>
                    <a:pt x="1941" y="4529"/>
                    <a:pt x="1988" y="4544"/>
                    <a:pt x="2003" y="4544"/>
                  </a:cubicBezTo>
                  <a:cubicBezTo>
                    <a:pt x="2015" y="4548"/>
                    <a:pt x="2026" y="4550"/>
                    <a:pt x="2034" y="4550"/>
                  </a:cubicBezTo>
                  <a:cubicBezTo>
                    <a:pt x="2056" y="4550"/>
                    <a:pt x="2065" y="4536"/>
                    <a:pt x="2065" y="4513"/>
                  </a:cubicBezTo>
                  <a:cubicBezTo>
                    <a:pt x="2080" y="4482"/>
                    <a:pt x="2111" y="4482"/>
                    <a:pt x="2095" y="4436"/>
                  </a:cubicBezTo>
                  <a:cubicBezTo>
                    <a:pt x="2065" y="4405"/>
                    <a:pt x="2080" y="4405"/>
                    <a:pt x="2080" y="4390"/>
                  </a:cubicBezTo>
                  <a:cubicBezTo>
                    <a:pt x="2083" y="4387"/>
                    <a:pt x="2087" y="4386"/>
                    <a:pt x="2090" y="4386"/>
                  </a:cubicBezTo>
                  <a:cubicBezTo>
                    <a:pt x="2099" y="4386"/>
                    <a:pt x="2108" y="4395"/>
                    <a:pt x="2116" y="4395"/>
                  </a:cubicBezTo>
                  <a:cubicBezTo>
                    <a:pt x="2120" y="4395"/>
                    <a:pt x="2123" y="4393"/>
                    <a:pt x="2126" y="4390"/>
                  </a:cubicBezTo>
                  <a:cubicBezTo>
                    <a:pt x="2145" y="4380"/>
                    <a:pt x="2153" y="4359"/>
                    <a:pt x="2155" y="4359"/>
                  </a:cubicBezTo>
                  <a:cubicBezTo>
                    <a:pt x="2157" y="4359"/>
                    <a:pt x="2157" y="4367"/>
                    <a:pt x="2157" y="4390"/>
                  </a:cubicBezTo>
                  <a:cubicBezTo>
                    <a:pt x="2157" y="4436"/>
                    <a:pt x="2172" y="4467"/>
                    <a:pt x="2203" y="4467"/>
                  </a:cubicBezTo>
                  <a:cubicBezTo>
                    <a:pt x="2220" y="4467"/>
                    <a:pt x="2223" y="4443"/>
                    <a:pt x="2228" y="4443"/>
                  </a:cubicBezTo>
                  <a:cubicBezTo>
                    <a:pt x="2231" y="4443"/>
                    <a:pt x="2236" y="4459"/>
                    <a:pt x="2249" y="4513"/>
                  </a:cubicBezTo>
                  <a:cubicBezTo>
                    <a:pt x="2265" y="4575"/>
                    <a:pt x="2188" y="4590"/>
                    <a:pt x="2265" y="4606"/>
                  </a:cubicBezTo>
                  <a:cubicBezTo>
                    <a:pt x="2296" y="4606"/>
                    <a:pt x="2311" y="4621"/>
                    <a:pt x="2311" y="4637"/>
                  </a:cubicBezTo>
                  <a:cubicBezTo>
                    <a:pt x="2302" y="4656"/>
                    <a:pt x="2316" y="4669"/>
                    <a:pt x="2331" y="4669"/>
                  </a:cubicBezTo>
                  <a:cubicBezTo>
                    <a:pt x="2341" y="4669"/>
                    <a:pt x="2351" y="4664"/>
                    <a:pt x="2357" y="4652"/>
                  </a:cubicBezTo>
                  <a:cubicBezTo>
                    <a:pt x="2357" y="4637"/>
                    <a:pt x="2342" y="4590"/>
                    <a:pt x="2311" y="4590"/>
                  </a:cubicBezTo>
                  <a:cubicBezTo>
                    <a:pt x="2311" y="4590"/>
                    <a:pt x="2291" y="4604"/>
                    <a:pt x="2286" y="4604"/>
                  </a:cubicBezTo>
                  <a:cubicBezTo>
                    <a:pt x="2284" y="4604"/>
                    <a:pt x="2285" y="4601"/>
                    <a:pt x="2296" y="4590"/>
                  </a:cubicBezTo>
                  <a:cubicBezTo>
                    <a:pt x="2314" y="4572"/>
                    <a:pt x="2332" y="4565"/>
                    <a:pt x="2347" y="4565"/>
                  </a:cubicBezTo>
                  <a:cubicBezTo>
                    <a:pt x="2357" y="4565"/>
                    <a:pt x="2366" y="4569"/>
                    <a:pt x="2373" y="4575"/>
                  </a:cubicBezTo>
                  <a:cubicBezTo>
                    <a:pt x="2403" y="4590"/>
                    <a:pt x="2373" y="4621"/>
                    <a:pt x="2419" y="4621"/>
                  </a:cubicBezTo>
                  <a:cubicBezTo>
                    <a:pt x="2450" y="4621"/>
                    <a:pt x="2450" y="4667"/>
                    <a:pt x="2465" y="4683"/>
                  </a:cubicBezTo>
                  <a:cubicBezTo>
                    <a:pt x="2472" y="4693"/>
                    <a:pt x="2477" y="4697"/>
                    <a:pt x="2482" y="4697"/>
                  </a:cubicBezTo>
                  <a:cubicBezTo>
                    <a:pt x="2496" y="4697"/>
                    <a:pt x="2496" y="4648"/>
                    <a:pt x="2496" y="4637"/>
                  </a:cubicBezTo>
                  <a:cubicBezTo>
                    <a:pt x="2496" y="4621"/>
                    <a:pt x="2542" y="4621"/>
                    <a:pt x="2558" y="4621"/>
                  </a:cubicBezTo>
                  <a:cubicBezTo>
                    <a:pt x="2568" y="4611"/>
                    <a:pt x="2564" y="4586"/>
                    <a:pt x="2575" y="4586"/>
                  </a:cubicBezTo>
                  <a:cubicBezTo>
                    <a:pt x="2581" y="4586"/>
                    <a:pt x="2589" y="4591"/>
                    <a:pt x="2604" y="4606"/>
                  </a:cubicBezTo>
                  <a:cubicBezTo>
                    <a:pt x="2604" y="4606"/>
                    <a:pt x="2604" y="4667"/>
                    <a:pt x="2604" y="4683"/>
                  </a:cubicBezTo>
                  <a:cubicBezTo>
                    <a:pt x="2611" y="4698"/>
                    <a:pt x="2627" y="4702"/>
                    <a:pt x="2642" y="4702"/>
                  </a:cubicBezTo>
                  <a:cubicBezTo>
                    <a:pt x="2658" y="4702"/>
                    <a:pt x="2673" y="4698"/>
                    <a:pt x="2681" y="4698"/>
                  </a:cubicBezTo>
                  <a:cubicBezTo>
                    <a:pt x="2712" y="4698"/>
                    <a:pt x="2727" y="4729"/>
                    <a:pt x="2696" y="4744"/>
                  </a:cubicBezTo>
                  <a:cubicBezTo>
                    <a:pt x="2665" y="4760"/>
                    <a:pt x="2681" y="4775"/>
                    <a:pt x="2681" y="4775"/>
                  </a:cubicBezTo>
                  <a:cubicBezTo>
                    <a:pt x="2681" y="4775"/>
                    <a:pt x="2635" y="4791"/>
                    <a:pt x="2681" y="4821"/>
                  </a:cubicBezTo>
                  <a:cubicBezTo>
                    <a:pt x="2696" y="4821"/>
                    <a:pt x="2681" y="4883"/>
                    <a:pt x="2681" y="4898"/>
                  </a:cubicBezTo>
                  <a:cubicBezTo>
                    <a:pt x="2681" y="4929"/>
                    <a:pt x="2727" y="4914"/>
                    <a:pt x="2712" y="4945"/>
                  </a:cubicBezTo>
                  <a:cubicBezTo>
                    <a:pt x="2712" y="4975"/>
                    <a:pt x="2696" y="4991"/>
                    <a:pt x="2727" y="4991"/>
                  </a:cubicBezTo>
                  <a:cubicBezTo>
                    <a:pt x="2729" y="4993"/>
                    <a:pt x="2731" y="4994"/>
                    <a:pt x="2733" y="4994"/>
                  </a:cubicBezTo>
                  <a:cubicBezTo>
                    <a:pt x="2743" y="4994"/>
                    <a:pt x="2747" y="4958"/>
                    <a:pt x="2773" y="4945"/>
                  </a:cubicBezTo>
                  <a:cubicBezTo>
                    <a:pt x="2789" y="4929"/>
                    <a:pt x="2789" y="4898"/>
                    <a:pt x="2789" y="4868"/>
                  </a:cubicBezTo>
                  <a:cubicBezTo>
                    <a:pt x="2789" y="4852"/>
                    <a:pt x="2819" y="4821"/>
                    <a:pt x="2819" y="4821"/>
                  </a:cubicBezTo>
                  <a:cubicBezTo>
                    <a:pt x="2821" y="4820"/>
                    <a:pt x="2823" y="4819"/>
                    <a:pt x="2824" y="4819"/>
                  </a:cubicBezTo>
                  <a:cubicBezTo>
                    <a:pt x="2838" y="4819"/>
                    <a:pt x="2850" y="4871"/>
                    <a:pt x="2850" y="4898"/>
                  </a:cubicBezTo>
                  <a:cubicBezTo>
                    <a:pt x="2866" y="4929"/>
                    <a:pt x="2835" y="4929"/>
                    <a:pt x="2866" y="4975"/>
                  </a:cubicBezTo>
                  <a:cubicBezTo>
                    <a:pt x="2881" y="4991"/>
                    <a:pt x="2896" y="5022"/>
                    <a:pt x="2896" y="5052"/>
                  </a:cubicBezTo>
                  <a:cubicBezTo>
                    <a:pt x="2908" y="5089"/>
                    <a:pt x="2902" y="5144"/>
                    <a:pt x="2920" y="5144"/>
                  </a:cubicBezTo>
                  <a:cubicBezTo>
                    <a:pt x="2925" y="5144"/>
                    <a:pt x="2933" y="5139"/>
                    <a:pt x="2943" y="5129"/>
                  </a:cubicBezTo>
                  <a:cubicBezTo>
                    <a:pt x="2958" y="5114"/>
                    <a:pt x="2943" y="5068"/>
                    <a:pt x="2973" y="5052"/>
                  </a:cubicBezTo>
                  <a:cubicBezTo>
                    <a:pt x="3004" y="5022"/>
                    <a:pt x="2989" y="4991"/>
                    <a:pt x="3035" y="4960"/>
                  </a:cubicBezTo>
                  <a:cubicBezTo>
                    <a:pt x="3058" y="4948"/>
                    <a:pt x="3055" y="4919"/>
                    <a:pt x="3066" y="4919"/>
                  </a:cubicBezTo>
                  <a:cubicBezTo>
                    <a:pt x="3069" y="4919"/>
                    <a:pt x="3074" y="4922"/>
                    <a:pt x="3081" y="4929"/>
                  </a:cubicBezTo>
                  <a:cubicBezTo>
                    <a:pt x="3097" y="4945"/>
                    <a:pt x="3127" y="4914"/>
                    <a:pt x="3127" y="4975"/>
                  </a:cubicBezTo>
                  <a:cubicBezTo>
                    <a:pt x="3127" y="4975"/>
                    <a:pt x="3143" y="4945"/>
                    <a:pt x="3127" y="4929"/>
                  </a:cubicBezTo>
                  <a:cubicBezTo>
                    <a:pt x="3112" y="4914"/>
                    <a:pt x="3112" y="4914"/>
                    <a:pt x="3112" y="4883"/>
                  </a:cubicBezTo>
                  <a:cubicBezTo>
                    <a:pt x="3112" y="4868"/>
                    <a:pt x="3127" y="4852"/>
                    <a:pt x="3127" y="4821"/>
                  </a:cubicBezTo>
                  <a:cubicBezTo>
                    <a:pt x="3112" y="4775"/>
                    <a:pt x="3127" y="4775"/>
                    <a:pt x="3097" y="4760"/>
                  </a:cubicBezTo>
                  <a:cubicBezTo>
                    <a:pt x="3050" y="4760"/>
                    <a:pt x="3081" y="4714"/>
                    <a:pt x="3097" y="4698"/>
                  </a:cubicBezTo>
                  <a:cubicBezTo>
                    <a:pt x="3102" y="4695"/>
                    <a:pt x="3108" y="4694"/>
                    <a:pt x="3113" y="4694"/>
                  </a:cubicBezTo>
                  <a:cubicBezTo>
                    <a:pt x="3133" y="4694"/>
                    <a:pt x="3146" y="4716"/>
                    <a:pt x="3158" y="4729"/>
                  </a:cubicBezTo>
                  <a:cubicBezTo>
                    <a:pt x="3174" y="4744"/>
                    <a:pt x="3174" y="4744"/>
                    <a:pt x="3220" y="4744"/>
                  </a:cubicBezTo>
                  <a:cubicBezTo>
                    <a:pt x="3251" y="4744"/>
                    <a:pt x="3281" y="4760"/>
                    <a:pt x="3312" y="4775"/>
                  </a:cubicBezTo>
                  <a:cubicBezTo>
                    <a:pt x="3328" y="4775"/>
                    <a:pt x="3328" y="4729"/>
                    <a:pt x="3328" y="4714"/>
                  </a:cubicBezTo>
                  <a:cubicBezTo>
                    <a:pt x="3328" y="4683"/>
                    <a:pt x="3343" y="4667"/>
                    <a:pt x="3374" y="4667"/>
                  </a:cubicBezTo>
                  <a:cubicBezTo>
                    <a:pt x="3405" y="4667"/>
                    <a:pt x="3451" y="4729"/>
                    <a:pt x="3482" y="4744"/>
                  </a:cubicBezTo>
                  <a:cubicBezTo>
                    <a:pt x="3492" y="4749"/>
                    <a:pt x="3504" y="4751"/>
                    <a:pt x="3516" y="4751"/>
                  </a:cubicBezTo>
                  <a:cubicBezTo>
                    <a:pt x="3542" y="4751"/>
                    <a:pt x="3569" y="4744"/>
                    <a:pt x="3589" y="4744"/>
                  </a:cubicBezTo>
                  <a:cubicBezTo>
                    <a:pt x="3620" y="4760"/>
                    <a:pt x="3620" y="4806"/>
                    <a:pt x="3620" y="4821"/>
                  </a:cubicBezTo>
                  <a:cubicBezTo>
                    <a:pt x="3620" y="4837"/>
                    <a:pt x="3589" y="4868"/>
                    <a:pt x="3589" y="4898"/>
                  </a:cubicBezTo>
                  <a:cubicBezTo>
                    <a:pt x="3585" y="4903"/>
                    <a:pt x="3586" y="4905"/>
                    <a:pt x="3589" y="4905"/>
                  </a:cubicBezTo>
                  <a:cubicBezTo>
                    <a:pt x="3599" y="4905"/>
                    <a:pt x="3625" y="4894"/>
                    <a:pt x="3636" y="4883"/>
                  </a:cubicBezTo>
                  <a:cubicBezTo>
                    <a:pt x="3651" y="4852"/>
                    <a:pt x="3666" y="4852"/>
                    <a:pt x="3697" y="4852"/>
                  </a:cubicBezTo>
                  <a:cubicBezTo>
                    <a:pt x="3728" y="4852"/>
                    <a:pt x="3713" y="4898"/>
                    <a:pt x="3713" y="4914"/>
                  </a:cubicBezTo>
                  <a:cubicBezTo>
                    <a:pt x="3697" y="4945"/>
                    <a:pt x="3713" y="4960"/>
                    <a:pt x="3744" y="4960"/>
                  </a:cubicBezTo>
                  <a:cubicBezTo>
                    <a:pt x="3774" y="4975"/>
                    <a:pt x="3744" y="4991"/>
                    <a:pt x="3790" y="4991"/>
                  </a:cubicBezTo>
                  <a:cubicBezTo>
                    <a:pt x="3836" y="4991"/>
                    <a:pt x="3821" y="5037"/>
                    <a:pt x="3821" y="5052"/>
                  </a:cubicBezTo>
                  <a:cubicBezTo>
                    <a:pt x="3821" y="5099"/>
                    <a:pt x="3790" y="5145"/>
                    <a:pt x="3774" y="5176"/>
                  </a:cubicBezTo>
                  <a:cubicBezTo>
                    <a:pt x="3756" y="5194"/>
                    <a:pt x="3759" y="5201"/>
                    <a:pt x="3768" y="5201"/>
                  </a:cubicBezTo>
                  <a:cubicBezTo>
                    <a:pt x="3774" y="5201"/>
                    <a:pt x="3783" y="5197"/>
                    <a:pt x="3790" y="5191"/>
                  </a:cubicBezTo>
                  <a:cubicBezTo>
                    <a:pt x="3796" y="5178"/>
                    <a:pt x="3803" y="5173"/>
                    <a:pt x="3809" y="5173"/>
                  </a:cubicBezTo>
                  <a:cubicBezTo>
                    <a:pt x="3818" y="5173"/>
                    <a:pt x="3827" y="5182"/>
                    <a:pt x="3836" y="5191"/>
                  </a:cubicBezTo>
                  <a:cubicBezTo>
                    <a:pt x="3851" y="5206"/>
                    <a:pt x="3851" y="5253"/>
                    <a:pt x="3851" y="5253"/>
                  </a:cubicBezTo>
                  <a:cubicBezTo>
                    <a:pt x="3863" y="5264"/>
                    <a:pt x="3870" y="5269"/>
                    <a:pt x="3875" y="5269"/>
                  </a:cubicBezTo>
                  <a:cubicBezTo>
                    <a:pt x="3882" y="5269"/>
                    <a:pt x="3882" y="5256"/>
                    <a:pt x="3882" y="5237"/>
                  </a:cubicBezTo>
                  <a:cubicBezTo>
                    <a:pt x="3882" y="5206"/>
                    <a:pt x="3851" y="5222"/>
                    <a:pt x="3882" y="5191"/>
                  </a:cubicBezTo>
                  <a:cubicBezTo>
                    <a:pt x="3913" y="5160"/>
                    <a:pt x="3928" y="5176"/>
                    <a:pt x="3944" y="5145"/>
                  </a:cubicBezTo>
                  <a:cubicBezTo>
                    <a:pt x="3944" y="5129"/>
                    <a:pt x="3898" y="5114"/>
                    <a:pt x="3898" y="5099"/>
                  </a:cubicBezTo>
                  <a:cubicBezTo>
                    <a:pt x="3898" y="5052"/>
                    <a:pt x="3913" y="5037"/>
                    <a:pt x="3913" y="5006"/>
                  </a:cubicBezTo>
                  <a:cubicBezTo>
                    <a:pt x="3928" y="4991"/>
                    <a:pt x="3898" y="4975"/>
                    <a:pt x="3898" y="4960"/>
                  </a:cubicBezTo>
                  <a:cubicBezTo>
                    <a:pt x="3898" y="4929"/>
                    <a:pt x="3882" y="4914"/>
                    <a:pt x="3867" y="4898"/>
                  </a:cubicBezTo>
                  <a:cubicBezTo>
                    <a:pt x="3851" y="4868"/>
                    <a:pt x="3836" y="4868"/>
                    <a:pt x="3851" y="4821"/>
                  </a:cubicBezTo>
                  <a:cubicBezTo>
                    <a:pt x="3867" y="4806"/>
                    <a:pt x="3867" y="4775"/>
                    <a:pt x="3898" y="4760"/>
                  </a:cubicBezTo>
                  <a:cubicBezTo>
                    <a:pt x="3913" y="4744"/>
                    <a:pt x="3928" y="4744"/>
                    <a:pt x="3913" y="4698"/>
                  </a:cubicBezTo>
                  <a:cubicBezTo>
                    <a:pt x="3913" y="4683"/>
                    <a:pt x="3867" y="4683"/>
                    <a:pt x="3851" y="4683"/>
                  </a:cubicBezTo>
                  <a:cubicBezTo>
                    <a:pt x="3836" y="4667"/>
                    <a:pt x="3790" y="4667"/>
                    <a:pt x="3836" y="4637"/>
                  </a:cubicBezTo>
                  <a:cubicBezTo>
                    <a:pt x="3836" y="4621"/>
                    <a:pt x="3898" y="4621"/>
                    <a:pt x="3913" y="4621"/>
                  </a:cubicBezTo>
                  <a:cubicBezTo>
                    <a:pt x="3920" y="4618"/>
                    <a:pt x="3926" y="4616"/>
                    <a:pt x="3932" y="4616"/>
                  </a:cubicBezTo>
                  <a:cubicBezTo>
                    <a:pt x="3942" y="4616"/>
                    <a:pt x="3951" y="4620"/>
                    <a:pt x="3961" y="4620"/>
                  </a:cubicBezTo>
                  <a:cubicBezTo>
                    <a:pt x="3969" y="4620"/>
                    <a:pt x="3979" y="4617"/>
                    <a:pt x="3990" y="4606"/>
                  </a:cubicBezTo>
                  <a:cubicBezTo>
                    <a:pt x="4010" y="4586"/>
                    <a:pt x="4013" y="4580"/>
                    <a:pt x="4015" y="4580"/>
                  </a:cubicBezTo>
                  <a:cubicBezTo>
                    <a:pt x="4019" y="4580"/>
                    <a:pt x="4023" y="4590"/>
                    <a:pt x="4067" y="4590"/>
                  </a:cubicBezTo>
                  <a:cubicBezTo>
                    <a:pt x="4082" y="4590"/>
                    <a:pt x="4129" y="4575"/>
                    <a:pt x="4129" y="4559"/>
                  </a:cubicBezTo>
                  <a:cubicBezTo>
                    <a:pt x="4144" y="4544"/>
                    <a:pt x="4098" y="4529"/>
                    <a:pt x="4082" y="4529"/>
                  </a:cubicBezTo>
                  <a:cubicBezTo>
                    <a:pt x="4052" y="4513"/>
                    <a:pt x="4036" y="4498"/>
                    <a:pt x="3990" y="4498"/>
                  </a:cubicBezTo>
                  <a:cubicBezTo>
                    <a:pt x="3959" y="4498"/>
                    <a:pt x="3975" y="4467"/>
                    <a:pt x="3975" y="4452"/>
                  </a:cubicBezTo>
                  <a:cubicBezTo>
                    <a:pt x="3990" y="4421"/>
                    <a:pt x="4067" y="4436"/>
                    <a:pt x="3990" y="4421"/>
                  </a:cubicBezTo>
                  <a:cubicBezTo>
                    <a:pt x="3990" y="4405"/>
                    <a:pt x="4052" y="4390"/>
                    <a:pt x="4021" y="4344"/>
                  </a:cubicBezTo>
                  <a:cubicBezTo>
                    <a:pt x="3990" y="4328"/>
                    <a:pt x="3975" y="4328"/>
                    <a:pt x="3959" y="4282"/>
                  </a:cubicBezTo>
                  <a:cubicBezTo>
                    <a:pt x="3959" y="4282"/>
                    <a:pt x="3944" y="4267"/>
                    <a:pt x="3944" y="4267"/>
                  </a:cubicBezTo>
                  <a:cubicBezTo>
                    <a:pt x="3941" y="4262"/>
                    <a:pt x="3939" y="4260"/>
                    <a:pt x="3937" y="4260"/>
                  </a:cubicBezTo>
                  <a:cubicBezTo>
                    <a:pt x="3928" y="4260"/>
                    <a:pt x="3928" y="4316"/>
                    <a:pt x="3928" y="4328"/>
                  </a:cubicBezTo>
                  <a:cubicBezTo>
                    <a:pt x="3926" y="4331"/>
                    <a:pt x="3923" y="4332"/>
                    <a:pt x="3920" y="4332"/>
                  </a:cubicBezTo>
                  <a:cubicBezTo>
                    <a:pt x="3901" y="4332"/>
                    <a:pt x="3867" y="4295"/>
                    <a:pt x="3867" y="4282"/>
                  </a:cubicBezTo>
                  <a:cubicBezTo>
                    <a:pt x="3867" y="4259"/>
                    <a:pt x="3863" y="4251"/>
                    <a:pt x="3857" y="4251"/>
                  </a:cubicBezTo>
                  <a:cubicBezTo>
                    <a:pt x="3851" y="4251"/>
                    <a:pt x="3844" y="4259"/>
                    <a:pt x="3836" y="4267"/>
                  </a:cubicBezTo>
                  <a:cubicBezTo>
                    <a:pt x="3834" y="4268"/>
                    <a:pt x="3833" y="4269"/>
                    <a:pt x="3832" y="4269"/>
                  </a:cubicBezTo>
                  <a:cubicBezTo>
                    <a:pt x="3824" y="4269"/>
                    <a:pt x="3820" y="4243"/>
                    <a:pt x="3810" y="4243"/>
                  </a:cubicBezTo>
                  <a:cubicBezTo>
                    <a:pt x="3805" y="4243"/>
                    <a:pt x="3799" y="4249"/>
                    <a:pt x="3790" y="4267"/>
                  </a:cubicBezTo>
                  <a:cubicBezTo>
                    <a:pt x="3785" y="4271"/>
                    <a:pt x="3778" y="4273"/>
                    <a:pt x="3770" y="4273"/>
                  </a:cubicBezTo>
                  <a:cubicBezTo>
                    <a:pt x="3751" y="4273"/>
                    <a:pt x="3728" y="4262"/>
                    <a:pt x="3728" y="4251"/>
                  </a:cubicBezTo>
                  <a:cubicBezTo>
                    <a:pt x="3713" y="4236"/>
                    <a:pt x="3744" y="4221"/>
                    <a:pt x="3744" y="4205"/>
                  </a:cubicBezTo>
                  <a:cubicBezTo>
                    <a:pt x="3759" y="4190"/>
                    <a:pt x="3666" y="4190"/>
                    <a:pt x="3666" y="4190"/>
                  </a:cubicBezTo>
                  <a:cubicBezTo>
                    <a:pt x="3636" y="4205"/>
                    <a:pt x="3636" y="4221"/>
                    <a:pt x="3620" y="4236"/>
                  </a:cubicBezTo>
                  <a:cubicBezTo>
                    <a:pt x="3617" y="4237"/>
                    <a:pt x="3615" y="4238"/>
                    <a:pt x="3612" y="4238"/>
                  </a:cubicBezTo>
                  <a:cubicBezTo>
                    <a:pt x="3597" y="4238"/>
                    <a:pt x="3591" y="4212"/>
                    <a:pt x="3585" y="4212"/>
                  </a:cubicBezTo>
                  <a:cubicBezTo>
                    <a:pt x="3582" y="4212"/>
                    <a:pt x="3579" y="4218"/>
                    <a:pt x="3574" y="4236"/>
                  </a:cubicBezTo>
                  <a:cubicBezTo>
                    <a:pt x="3574" y="4251"/>
                    <a:pt x="3528" y="4251"/>
                    <a:pt x="3512" y="4267"/>
                  </a:cubicBezTo>
                  <a:cubicBezTo>
                    <a:pt x="3497" y="4298"/>
                    <a:pt x="3528" y="4313"/>
                    <a:pt x="3482" y="4313"/>
                  </a:cubicBezTo>
                  <a:cubicBezTo>
                    <a:pt x="3476" y="4316"/>
                    <a:pt x="3470" y="4317"/>
                    <a:pt x="3466" y="4317"/>
                  </a:cubicBezTo>
                  <a:cubicBezTo>
                    <a:pt x="3446" y="4317"/>
                    <a:pt x="3435" y="4295"/>
                    <a:pt x="3435" y="4282"/>
                  </a:cubicBezTo>
                  <a:cubicBezTo>
                    <a:pt x="3435" y="4267"/>
                    <a:pt x="3420" y="4221"/>
                    <a:pt x="3420" y="4221"/>
                  </a:cubicBezTo>
                  <a:cubicBezTo>
                    <a:pt x="3405" y="4205"/>
                    <a:pt x="3393" y="4205"/>
                    <a:pt x="3382" y="4205"/>
                  </a:cubicBezTo>
                  <a:cubicBezTo>
                    <a:pt x="3370" y="4205"/>
                    <a:pt x="3358" y="4205"/>
                    <a:pt x="3343" y="4190"/>
                  </a:cubicBezTo>
                  <a:cubicBezTo>
                    <a:pt x="3328" y="4159"/>
                    <a:pt x="3281" y="4159"/>
                    <a:pt x="3266" y="4144"/>
                  </a:cubicBezTo>
                  <a:cubicBezTo>
                    <a:pt x="3257" y="4126"/>
                    <a:pt x="3253" y="4118"/>
                    <a:pt x="3246" y="4118"/>
                  </a:cubicBezTo>
                  <a:cubicBezTo>
                    <a:pt x="3240" y="4118"/>
                    <a:pt x="3233" y="4122"/>
                    <a:pt x="3220" y="4128"/>
                  </a:cubicBezTo>
                  <a:cubicBezTo>
                    <a:pt x="3216" y="4136"/>
                    <a:pt x="3211" y="4139"/>
                    <a:pt x="3206" y="4139"/>
                  </a:cubicBezTo>
                  <a:cubicBezTo>
                    <a:pt x="3190" y="4139"/>
                    <a:pt x="3170" y="4113"/>
                    <a:pt x="3158" y="4113"/>
                  </a:cubicBezTo>
                  <a:cubicBezTo>
                    <a:pt x="3143" y="4082"/>
                    <a:pt x="3189" y="4082"/>
                    <a:pt x="3204" y="4082"/>
                  </a:cubicBezTo>
                  <a:cubicBezTo>
                    <a:pt x="3220" y="4082"/>
                    <a:pt x="3143" y="4051"/>
                    <a:pt x="3143" y="4051"/>
                  </a:cubicBezTo>
                  <a:cubicBezTo>
                    <a:pt x="3112" y="4051"/>
                    <a:pt x="3081" y="4051"/>
                    <a:pt x="3050" y="4036"/>
                  </a:cubicBezTo>
                  <a:cubicBezTo>
                    <a:pt x="3020" y="4036"/>
                    <a:pt x="3020" y="4005"/>
                    <a:pt x="3035" y="3990"/>
                  </a:cubicBezTo>
                  <a:cubicBezTo>
                    <a:pt x="3042" y="3977"/>
                    <a:pt x="3048" y="3972"/>
                    <a:pt x="3055" y="3972"/>
                  </a:cubicBezTo>
                  <a:cubicBezTo>
                    <a:pt x="3063" y="3972"/>
                    <a:pt x="3072" y="3981"/>
                    <a:pt x="3081" y="3990"/>
                  </a:cubicBezTo>
                  <a:cubicBezTo>
                    <a:pt x="3097" y="3990"/>
                    <a:pt x="3127" y="4005"/>
                    <a:pt x="3143" y="4005"/>
                  </a:cubicBezTo>
                  <a:cubicBezTo>
                    <a:pt x="3152" y="4010"/>
                    <a:pt x="3160" y="4011"/>
                    <a:pt x="3167" y="4011"/>
                  </a:cubicBezTo>
                  <a:cubicBezTo>
                    <a:pt x="3184" y="4011"/>
                    <a:pt x="3198" y="4000"/>
                    <a:pt x="3220" y="3990"/>
                  </a:cubicBezTo>
                  <a:cubicBezTo>
                    <a:pt x="3251" y="3990"/>
                    <a:pt x="3266" y="3990"/>
                    <a:pt x="3281" y="4020"/>
                  </a:cubicBezTo>
                  <a:cubicBezTo>
                    <a:pt x="3297" y="4051"/>
                    <a:pt x="3297" y="4067"/>
                    <a:pt x="3312" y="4082"/>
                  </a:cubicBezTo>
                  <a:cubicBezTo>
                    <a:pt x="3343" y="4113"/>
                    <a:pt x="3358" y="4113"/>
                    <a:pt x="3374" y="4144"/>
                  </a:cubicBezTo>
                  <a:cubicBezTo>
                    <a:pt x="3380" y="4161"/>
                    <a:pt x="3387" y="4167"/>
                    <a:pt x="3395" y="4167"/>
                  </a:cubicBezTo>
                  <a:cubicBezTo>
                    <a:pt x="3408" y="4167"/>
                    <a:pt x="3420" y="4148"/>
                    <a:pt x="3420" y="4128"/>
                  </a:cubicBezTo>
                  <a:cubicBezTo>
                    <a:pt x="3420" y="4113"/>
                    <a:pt x="3482" y="4097"/>
                    <a:pt x="3482" y="4097"/>
                  </a:cubicBezTo>
                  <a:cubicBezTo>
                    <a:pt x="3497" y="4082"/>
                    <a:pt x="3435" y="4082"/>
                    <a:pt x="3420" y="4082"/>
                  </a:cubicBezTo>
                  <a:cubicBezTo>
                    <a:pt x="3389" y="4082"/>
                    <a:pt x="3389" y="4051"/>
                    <a:pt x="3358" y="4051"/>
                  </a:cubicBezTo>
                  <a:cubicBezTo>
                    <a:pt x="3328" y="4051"/>
                    <a:pt x="3312" y="4020"/>
                    <a:pt x="3297" y="4005"/>
                  </a:cubicBezTo>
                  <a:cubicBezTo>
                    <a:pt x="3281" y="3990"/>
                    <a:pt x="3266" y="3990"/>
                    <a:pt x="3251" y="3974"/>
                  </a:cubicBezTo>
                  <a:cubicBezTo>
                    <a:pt x="3220" y="3959"/>
                    <a:pt x="3204" y="3943"/>
                    <a:pt x="3189" y="3943"/>
                  </a:cubicBezTo>
                  <a:cubicBezTo>
                    <a:pt x="3174" y="3928"/>
                    <a:pt x="3143" y="3928"/>
                    <a:pt x="3127" y="3928"/>
                  </a:cubicBezTo>
                  <a:cubicBezTo>
                    <a:pt x="3097" y="3913"/>
                    <a:pt x="3081" y="3897"/>
                    <a:pt x="3050" y="3897"/>
                  </a:cubicBezTo>
                  <a:cubicBezTo>
                    <a:pt x="3035" y="3897"/>
                    <a:pt x="3020" y="3866"/>
                    <a:pt x="3004" y="3836"/>
                  </a:cubicBezTo>
                  <a:cubicBezTo>
                    <a:pt x="2989" y="3820"/>
                    <a:pt x="2973" y="3789"/>
                    <a:pt x="2943" y="3759"/>
                  </a:cubicBezTo>
                  <a:cubicBezTo>
                    <a:pt x="2943" y="3743"/>
                    <a:pt x="2927" y="3712"/>
                    <a:pt x="2912" y="3712"/>
                  </a:cubicBezTo>
                  <a:cubicBezTo>
                    <a:pt x="2912" y="3709"/>
                    <a:pt x="2911" y="3708"/>
                    <a:pt x="2910" y="3708"/>
                  </a:cubicBezTo>
                  <a:cubicBezTo>
                    <a:pt x="2906" y="3708"/>
                    <a:pt x="2893" y="3728"/>
                    <a:pt x="2881" y="3728"/>
                  </a:cubicBezTo>
                  <a:cubicBezTo>
                    <a:pt x="2835" y="3712"/>
                    <a:pt x="2835" y="3728"/>
                    <a:pt x="2804" y="3697"/>
                  </a:cubicBezTo>
                  <a:cubicBezTo>
                    <a:pt x="2789" y="3682"/>
                    <a:pt x="2804" y="3682"/>
                    <a:pt x="2758" y="3666"/>
                  </a:cubicBezTo>
                  <a:cubicBezTo>
                    <a:pt x="2739" y="3660"/>
                    <a:pt x="2733" y="3656"/>
                    <a:pt x="2730" y="3656"/>
                  </a:cubicBezTo>
                  <a:cubicBezTo>
                    <a:pt x="2726" y="3656"/>
                    <a:pt x="2730" y="3664"/>
                    <a:pt x="2712" y="3682"/>
                  </a:cubicBezTo>
                  <a:cubicBezTo>
                    <a:pt x="2696" y="3682"/>
                    <a:pt x="2681" y="3620"/>
                    <a:pt x="2681" y="3620"/>
                  </a:cubicBezTo>
                  <a:cubicBezTo>
                    <a:pt x="2681" y="3620"/>
                    <a:pt x="2727" y="3589"/>
                    <a:pt x="2742" y="3589"/>
                  </a:cubicBezTo>
                  <a:cubicBezTo>
                    <a:pt x="2758" y="3558"/>
                    <a:pt x="2727" y="3543"/>
                    <a:pt x="2727" y="3528"/>
                  </a:cubicBezTo>
                  <a:cubicBezTo>
                    <a:pt x="2712" y="3512"/>
                    <a:pt x="2742" y="3451"/>
                    <a:pt x="2742" y="3451"/>
                  </a:cubicBezTo>
                  <a:cubicBezTo>
                    <a:pt x="2758" y="3420"/>
                    <a:pt x="2758" y="3389"/>
                    <a:pt x="2773" y="3374"/>
                  </a:cubicBezTo>
                  <a:cubicBezTo>
                    <a:pt x="2773" y="3374"/>
                    <a:pt x="2773" y="3374"/>
                    <a:pt x="2773" y="3358"/>
                  </a:cubicBezTo>
                  <a:cubicBezTo>
                    <a:pt x="2773" y="3358"/>
                    <a:pt x="2789" y="3343"/>
                    <a:pt x="2789" y="3343"/>
                  </a:cubicBezTo>
                  <a:cubicBezTo>
                    <a:pt x="2804" y="3327"/>
                    <a:pt x="2804" y="3312"/>
                    <a:pt x="2819" y="3296"/>
                  </a:cubicBezTo>
                  <a:cubicBezTo>
                    <a:pt x="2835" y="3266"/>
                    <a:pt x="2819" y="3250"/>
                    <a:pt x="2850" y="3219"/>
                  </a:cubicBezTo>
                  <a:cubicBezTo>
                    <a:pt x="2854" y="3216"/>
                    <a:pt x="2857" y="3214"/>
                    <a:pt x="2860" y="3214"/>
                  </a:cubicBezTo>
                  <a:cubicBezTo>
                    <a:pt x="2881" y="3214"/>
                    <a:pt x="2881" y="3296"/>
                    <a:pt x="2881" y="3296"/>
                  </a:cubicBezTo>
                  <a:cubicBezTo>
                    <a:pt x="2866" y="3358"/>
                    <a:pt x="2881" y="3358"/>
                    <a:pt x="2896" y="3420"/>
                  </a:cubicBezTo>
                  <a:cubicBezTo>
                    <a:pt x="2912" y="3451"/>
                    <a:pt x="2912" y="3466"/>
                    <a:pt x="2927" y="3497"/>
                  </a:cubicBezTo>
                  <a:cubicBezTo>
                    <a:pt x="2927" y="3528"/>
                    <a:pt x="2973" y="3558"/>
                    <a:pt x="2989" y="3574"/>
                  </a:cubicBezTo>
                  <a:cubicBezTo>
                    <a:pt x="3004" y="3574"/>
                    <a:pt x="3004" y="3574"/>
                    <a:pt x="3004" y="3589"/>
                  </a:cubicBezTo>
                  <a:cubicBezTo>
                    <a:pt x="3035" y="3589"/>
                    <a:pt x="3050" y="3620"/>
                    <a:pt x="3066" y="3635"/>
                  </a:cubicBezTo>
                  <a:cubicBezTo>
                    <a:pt x="3074" y="3643"/>
                    <a:pt x="3093" y="3643"/>
                    <a:pt x="3112" y="3643"/>
                  </a:cubicBezTo>
                  <a:cubicBezTo>
                    <a:pt x="3131" y="3643"/>
                    <a:pt x="3151" y="3643"/>
                    <a:pt x="3158" y="3651"/>
                  </a:cubicBezTo>
                  <a:cubicBezTo>
                    <a:pt x="3204" y="3651"/>
                    <a:pt x="3189" y="3682"/>
                    <a:pt x="3235" y="3682"/>
                  </a:cubicBezTo>
                  <a:cubicBezTo>
                    <a:pt x="3266" y="3682"/>
                    <a:pt x="3297" y="3712"/>
                    <a:pt x="3328" y="3728"/>
                  </a:cubicBezTo>
                  <a:cubicBezTo>
                    <a:pt x="3358" y="3743"/>
                    <a:pt x="3358" y="3728"/>
                    <a:pt x="3374" y="3759"/>
                  </a:cubicBezTo>
                  <a:cubicBezTo>
                    <a:pt x="3374" y="3789"/>
                    <a:pt x="3389" y="3774"/>
                    <a:pt x="3420" y="3805"/>
                  </a:cubicBezTo>
                  <a:cubicBezTo>
                    <a:pt x="3435" y="3836"/>
                    <a:pt x="3466" y="3851"/>
                    <a:pt x="3512" y="3866"/>
                  </a:cubicBezTo>
                  <a:cubicBezTo>
                    <a:pt x="3528" y="3866"/>
                    <a:pt x="3543" y="3836"/>
                    <a:pt x="3559" y="3820"/>
                  </a:cubicBezTo>
                  <a:lnTo>
                    <a:pt x="3574" y="3820"/>
                  </a:lnTo>
                  <a:cubicBezTo>
                    <a:pt x="3592" y="3816"/>
                    <a:pt x="3602" y="3814"/>
                    <a:pt x="3608" y="3814"/>
                  </a:cubicBezTo>
                  <a:cubicBezTo>
                    <a:pt x="3623" y="3814"/>
                    <a:pt x="3614" y="3825"/>
                    <a:pt x="3636" y="3836"/>
                  </a:cubicBezTo>
                  <a:cubicBezTo>
                    <a:pt x="3663" y="3836"/>
                    <a:pt x="3686" y="3852"/>
                    <a:pt x="3706" y="3852"/>
                  </a:cubicBezTo>
                  <a:cubicBezTo>
                    <a:pt x="3719" y="3852"/>
                    <a:pt x="3731" y="3845"/>
                    <a:pt x="3744" y="3820"/>
                  </a:cubicBezTo>
                  <a:cubicBezTo>
                    <a:pt x="3749" y="3810"/>
                    <a:pt x="3757" y="3806"/>
                    <a:pt x="3766" y="3806"/>
                  </a:cubicBezTo>
                  <a:cubicBezTo>
                    <a:pt x="3785" y="3806"/>
                    <a:pt x="3805" y="3820"/>
                    <a:pt x="3805" y="3820"/>
                  </a:cubicBezTo>
                  <a:cubicBezTo>
                    <a:pt x="3808" y="3823"/>
                    <a:pt x="3812" y="3824"/>
                    <a:pt x="3816" y="3824"/>
                  </a:cubicBezTo>
                  <a:cubicBezTo>
                    <a:pt x="3833" y="3824"/>
                    <a:pt x="3857" y="3805"/>
                    <a:pt x="3882" y="3805"/>
                  </a:cubicBezTo>
                  <a:cubicBezTo>
                    <a:pt x="3890" y="3805"/>
                    <a:pt x="3898" y="3809"/>
                    <a:pt x="3905" y="3809"/>
                  </a:cubicBezTo>
                  <a:cubicBezTo>
                    <a:pt x="3913" y="3809"/>
                    <a:pt x="3921" y="3805"/>
                    <a:pt x="3928" y="3789"/>
                  </a:cubicBezTo>
                  <a:cubicBezTo>
                    <a:pt x="3938" y="3783"/>
                    <a:pt x="3944" y="3781"/>
                    <a:pt x="3949" y="3781"/>
                  </a:cubicBezTo>
                  <a:cubicBezTo>
                    <a:pt x="3969" y="3781"/>
                    <a:pt x="3959" y="3820"/>
                    <a:pt x="3959" y="3820"/>
                  </a:cubicBezTo>
                  <a:cubicBezTo>
                    <a:pt x="3959" y="3836"/>
                    <a:pt x="3940" y="3839"/>
                    <a:pt x="3919" y="3839"/>
                  </a:cubicBezTo>
                  <a:cubicBezTo>
                    <a:pt x="3898" y="3839"/>
                    <a:pt x="3874" y="3836"/>
                    <a:pt x="3867" y="3836"/>
                  </a:cubicBezTo>
                  <a:cubicBezTo>
                    <a:pt x="3836" y="3836"/>
                    <a:pt x="3774" y="3836"/>
                    <a:pt x="3774" y="3882"/>
                  </a:cubicBezTo>
                  <a:cubicBezTo>
                    <a:pt x="3774" y="3895"/>
                    <a:pt x="3791" y="3900"/>
                    <a:pt x="3810" y="3900"/>
                  </a:cubicBezTo>
                  <a:cubicBezTo>
                    <a:pt x="3836" y="3900"/>
                    <a:pt x="3867" y="3891"/>
                    <a:pt x="3867" y="3882"/>
                  </a:cubicBezTo>
                  <a:cubicBezTo>
                    <a:pt x="3898" y="3866"/>
                    <a:pt x="3898" y="3866"/>
                    <a:pt x="3944" y="3866"/>
                  </a:cubicBezTo>
                  <a:cubicBezTo>
                    <a:pt x="3959" y="3866"/>
                    <a:pt x="3928" y="3913"/>
                    <a:pt x="3928" y="3928"/>
                  </a:cubicBezTo>
                  <a:cubicBezTo>
                    <a:pt x="3928" y="3934"/>
                    <a:pt x="3931" y="3936"/>
                    <a:pt x="3935" y="3936"/>
                  </a:cubicBezTo>
                  <a:cubicBezTo>
                    <a:pt x="3951" y="3936"/>
                    <a:pt x="3993" y="3894"/>
                    <a:pt x="4005" y="3882"/>
                  </a:cubicBezTo>
                  <a:cubicBezTo>
                    <a:pt x="4005" y="3879"/>
                    <a:pt x="4009" y="3877"/>
                    <a:pt x="4015" y="3877"/>
                  </a:cubicBezTo>
                  <a:cubicBezTo>
                    <a:pt x="4039" y="3877"/>
                    <a:pt x="4101" y="3897"/>
                    <a:pt x="4113" y="3897"/>
                  </a:cubicBezTo>
                  <a:cubicBezTo>
                    <a:pt x="4144" y="3913"/>
                    <a:pt x="4175" y="3913"/>
                    <a:pt x="4190" y="3928"/>
                  </a:cubicBezTo>
                  <a:lnTo>
                    <a:pt x="4221" y="3928"/>
                  </a:lnTo>
                  <a:cubicBezTo>
                    <a:pt x="4236" y="3928"/>
                    <a:pt x="4206" y="3882"/>
                    <a:pt x="4206" y="3866"/>
                  </a:cubicBezTo>
                  <a:cubicBezTo>
                    <a:pt x="4206" y="3836"/>
                    <a:pt x="4144" y="3851"/>
                    <a:pt x="4144" y="3836"/>
                  </a:cubicBezTo>
                  <a:cubicBezTo>
                    <a:pt x="4136" y="3828"/>
                    <a:pt x="4137" y="3825"/>
                    <a:pt x="4143" y="3825"/>
                  </a:cubicBezTo>
                  <a:cubicBezTo>
                    <a:pt x="4160" y="3825"/>
                    <a:pt x="4221" y="3851"/>
                    <a:pt x="4221" y="3851"/>
                  </a:cubicBezTo>
                  <a:lnTo>
                    <a:pt x="4313" y="3851"/>
                  </a:lnTo>
                  <a:cubicBezTo>
                    <a:pt x="4329" y="3851"/>
                    <a:pt x="4337" y="3855"/>
                    <a:pt x="4344" y="3855"/>
                  </a:cubicBezTo>
                  <a:cubicBezTo>
                    <a:pt x="4352" y="3855"/>
                    <a:pt x="4360" y="3851"/>
                    <a:pt x="4375" y="3836"/>
                  </a:cubicBezTo>
                  <a:cubicBezTo>
                    <a:pt x="4390" y="3820"/>
                    <a:pt x="4329" y="3805"/>
                    <a:pt x="4313" y="3805"/>
                  </a:cubicBezTo>
                  <a:cubicBezTo>
                    <a:pt x="4298" y="3789"/>
                    <a:pt x="4283" y="3759"/>
                    <a:pt x="4267" y="3728"/>
                  </a:cubicBezTo>
                  <a:cubicBezTo>
                    <a:pt x="4267" y="3712"/>
                    <a:pt x="4236" y="3697"/>
                    <a:pt x="4236" y="3666"/>
                  </a:cubicBezTo>
                  <a:cubicBezTo>
                    <a:pt x="4221" y="3651"/>
                    <a:pt x="4221" y="3651"/>
                    <a:pt x="4206" y="3620"/>
                  </a:cubicBezTo>
                  <a:cubicBezTo>
                    <a:pt x="4206" y="3608"/>
                    <a:pt x="4212" y="3603"/>
                    <a:pt x="4221" y="3603"/>
                  </a:cubicBezTo>
                  <a:cubicBezTo>
                    <a:pt x="4234" y="3603"/>
                    <a:pt x="4252" y="3616"/>
                    <a:pt x="4252" y="3635"/>
                  </a:cubicBezTo>
                  <a:cubicBezTo>
                    <a:pt x="4267" y="3666"/>
                    <a:pt x="4283" y="3666"/>
                    <a:pt x="4298" y="3666"/>
                  </a:cubicBezTo>
                  <a:cubicBezTo>
                    <a:pt x="4344" y="3682"/>
                    <a:pt x="4329" y="3743"/>
                    <a:pt x="4298" y="3759"/>
                  </a:cubicBezTo>
                  <a:cubicBezTo>
                    <a:pt x="4283" y="3774"/>
                    <a:pt x="4360" y="3789"/>
                    <a:pt x="4360" y="3789"/>
                  </a:cubicBezTo>
                  <a:cubicBezTo>
                    <a:pt x="4406" y="3789"/>
                    <a:pt x="4406" y="3820"/>
                    <a:pt x="4437" y="3851"/>
                  </a:cubicBezTo>
                  <a:cubicBezTo>
                    <a:pt x="4440" y="3859"/>
                    <a:pt x="4447" y="3862"/>
                    <a:pt x="4456" y="3862"/>
                  </a:cubicBezTo>
                  <a:cubicBezTo>
                    <a:pt x="4481" y="3862"/>
                    <a:pt x="4521" y="3836"/>
                    <a:pt x="4544" y="3836"/>
                  </a:cubicBezTo>
                  <a:cubicBezTo>
                    <a:pt x="4555" y="3825"/>
                    <a:pt x="4562" y="3821"/>
                    <a:pt x="4567" y="3821"/>
                  </a:cubicBezTo>
                  <a:cubicBezTo>
                    <a:pt x="4583" y="3821"/>
                    <a:pt x="4568" y="3870"/>
                    <a:pt x="4544" y="3882"/>
                  </a:cubicBezTo>
                  <a:cubicBezTo>
                    <a:pt x="4514" y="3882"/>
                    <a:pt x="4591" y="3897"/>
                    <a:pt x="4606" y="3897"/>
                  </a:cubicBezTo>
                  <a:cubicBezTo>
                    <a:pt x="4652" y="3897"/>
                    <a:pt x="4714" y="3882"/>
                    <a:pt x="4745" y="3866"/>
                  </a:cubicBezTo>
                  <a:cubicBezTo>
                    <a:pt x="4751" y="3863"/>
                    <a:pt x="4757" y="3862"/>
                    <a:pt x="4763" y="3862"/>
                  </a:cubicBezTo>
                  <a:cubicBezTo>
                    <a:pt x="4787" y="3862"/>
                    <a:pt x="4809" y="3882"/>
                    <a:pt x="4822" y="3882"/>
                  </a:cubicBezTo>
                  <a:cubicBezTo>
                    <a:pt x="4852" y="3882"/>
                    <a:pt x="4868" y="3866"/>
                    <a:pt x="4883" y="3851"/>
                  </a:cubicBezTo>
                  <a:cubicBezTo>
                    <a:pt x="4914" y="3851"/>
                    <a:pt x="4914" y="3820"/>
                    <a:pt x="4929" y="3805"/>
                  </a:cubicBezTo>
                  <a:cubicBezTo>
                    <a:pt x="4937" y="3797"/>
                    <a:pt x="4949" y="3793"/>
                    <a:pt x="4960" y="3793"/>
                  </a:cubicBezTo>
                  <a:cubicBezTo>
                    <a:pt x="4972" y="3793"/>
                    <a:pt x="4983" y="3797"/>
                    <a:pt x="4991" y="3805"/>
                  </a:cubicBezTo>
                  <a:cubicBezTo>
                    <a:pt x="5022" y="3805"/>
                    <a:pt x="5053" y="3789"/>
                    <a:pt x="5053" y="3789"/>
                  </a:cubicBezTo>
                  <a:cubicBezTo>
                    <a:pt x="5084" y="3774"/>
                    <a:pt x="5099" y="3774"/>
                    <a:pt x="5099" y="3743"/>
                  </a:cubicBezTo>
                  <a:cubicBezTo>
                    <a:pt x="5099" y="3728"/>
                    <a:pt x="5068" y="3712"/>
                    <a:pt x="5114" y="3712"/>
                  </a:cubicBezTo>
                  <a:cubicBezTo>
                    <a:pt x="5130" y="3705"/>
                    <a:pt x="5145" y="3705"/>
                    <a:pt x="5159" y="3705"/>
                  </a:cubicBezTo>
                  <a:cubicBezTo>
                    <a:pt x="5172" y="3705"/>
                    <a:pt x="5184" y="3705"/>
                    <a:pt x="5191" y="3697"/>
                  </a:cubicBezTo>
                  <a:cubicBezTo>
                    <a:pt x="5222" y="3697"/>
                    <a:pt x="5222" y="3682"/>
                    <a:pt x="5238" y="3666"/>
                  </a:cubicBezTo>
                  <a:cubicBezTo>
                    <a:pt x="5238" y="3651"/>
                    <a:pt x="5299" y="3651"/>
                    <a:pt x="5253" y="3635"/>
                  </a:cubicBezTo>
                  <a:cubicBezTo>
                    <a:pt x="5243" y="3635"/>
                    <a:pt x="5253" y="3628"/>
                    <a:pt x="5265" y="3628"/>
                  </a:cubicBezTo>
                  <a:cubicBezTo>
                    <a:pt x="5272" y="3628"/>
                    <a:pt x="5279" y="3630"/>
                    <a:pt x="5284" y="3635"/>
                  </a:cubicBezTo>
                  <a:cubicBezTo>
                    <a:pt x="5299" y="3635"/>
                    <a:pt x="5330" y="3620"/>
                    <a:pt x="5345" y="3605"/>
                  </a:cubicBezTo>
                  <a:cubicBezTo>
                    <a:pt x="5361" y="3589"/>
                    <a:pt x="5376" y="3589"/>
                    <a:pt x="5392" y="3589"/>
                  </a:cubicBezTo>
                  <a:cubicBezTo>
                    <a:pt x="5404" y="3585"/>
                    <a:pt x="5413" y="3583"/>
                    <a:pt x="5420" y="3583"/>
                  </a:cubicBezTo>
                  <a:cubicBezTo>
                    <a:pt x="5438" y="3583"/>
                    <a:pt x="5438" y="3597"/>
                    <a:pt x="5438" y="3620"/>
                  </a:cubicBezTo>
                  <a:cubicBezTo>
                    <a:pt x="5438" y="3651"/>
                    <a:pt x="5438" y="3666"/>
                    <a:pt x="5422" y="3682"/>
                  </a:cubicBezTo>
                  <a:cubicBezTo>
                    <a:pt x="5407" y="3697"/>
                    <a:pt x="5361" y="3697"/>
                    <a:pt x="5361" y="3697"/>
                  </a:cubicBezTo>
                  <a:cubicBezTo>
                    <a:pt x="5336" y="3709"/>
                    <a:pt x="5341" y="3732"/>
                    <a:pt x="5360" y="3732"/>
                  </a:cubicBezTo>
                  <a:cubicBezTo>
                    <a:pt x="5365" y="3732"/>
                    <a:pt x="5370" y="3731"/>
                    <a:pt x="5376" y="3728"/>
                  </a:cubicBezTo>
                  <a:cubicBezTo>
                    <a:pt x="5392" y="3712"/>
                    <a:pt x="5392" y="3712"/>
                    <a:pt x="5422" y="3697"/>
                  </a:cubicBezTo>
                  <a:cubicBezTo>
                    <a:pt x="5438" y="3697"/>
                    <a:pt x="5438" y="3666"/>
                    <a:pt x="5453" y="3651"/>
                  </a:cubicBezTo>
                  <a:cubicBezTo>
                    <a:pt x="5453" y="3635"/>
                    <a:pt x="5453" y="3589"/>
                    <a:pt x="5453" y="3589"/>
                  </a:cubicBezTo>
                  <a:cubicBezTo>
                    <a:pt x="5438" y="3574"/>
                    <a:pt x="5392" y="3574"/>
                    <a:pt x="5392" y="3558"/>
                  </a:cubicBezTo>
                  <a:cubicBezTo>
                    <a:pt x="5361" y="3558"/>
                    <a:pt x="5376" y="3528"/>
                    <a:pt x="5376" y="3512"/>
                  </a:cubicBezTo>
                  <a:cubicBezTo>
                    <a:pt x="5392" y="3497"/>
                    <a:pt x="5422" y="3497"/>
                    <a:pt x="5438" y="3497"/>
                  </a:cubicBezTo>
                  <a:lnTo>
                    <a:pt x="5515" y="3497"/>
                  </a:lnTo>
                  <a:cubicBezTo>
                    <a:pt x="5530" y="3497"/>
                    <a:pt x="5561" y="3481"/>
                    <a:pt x="5561" y="3481"/>
                  </a:cubicBezTo>
                  <a:cubicBezTo>
                    <a:pt x="5576" y="3466"/>
                    <a:pt x="5576" y="3451"/>
                    <a:pt x="5592" y="3435"/>
                  </a:cubicBezTo>
                  <a:cubicBezTo>
                    <a:pt x="5623" y="3404"/>
                    <a:pt x="5576" y="3404"/>
                    <a:pt x="5546" y="3404"/>
                  </a:cubicBezTo>
                  <a:cubicBezTo>
                    <a:pt x="5530" y="3404"/>
                    <a:pt x="5515" y="3420"/>
                    <a:pt x="5484" y="3420"/>
                  </a:cubicBezTo>
                  <a:cubicBezTo>
                    <a:pt x="5469" y="3420"/>
                    <a:pt x="5438" y="3404"/>
                    <a:pt x="5438" y="3389"/>
                  </a:cubicBezTo>
                  <a:cubicBezTo>
                    <a:pt x="5407" y="3389"/>
                    <a:pt x="5392" y="3374"/>
                    <a:pt x="5376" y="3358"/>
                  </a:cubicBezTo>
                  <a:cubicBezTo>
                    <a:pt x="5361" y="3358"/>
                    <a:pt x="5330" y="3374"/>
                    <a:pt x="5315" y="3374"/>
                  </a:cubicBezTo>
                  <a:cubicBezTo>
                    <a:pt x="5315" y="3374"/>
                    <a:pt x="5376" y="3404"/>
                    <a:pt x="5376" y="3420"/>
                  </a:cubicBezTo>
                  <a:cubicBezTo>
                    <a:pt x="5407" y="3435"/>
                    <a:pt x="5361" y="3435"/>
                    <a:pt x="5345" y="3435"/>
                  </a:cubicBezTo>
                  <a:cubicBezTo>
                    <a:pt x="5330" y="3435"/>
                    <a:pt x="5318" y="3439"/>
                    <a:pt x="5313" y="3439"/>
                  </a:cubicBezTo>
                  <a:cubicBezTo>
                    <a:pt x="5307" y="3439"/>
                    <a:pt x="5307" y="3435"/>
                    <a:pt x="5315" y="3420"/>
                  </a:cubicBezTo>
                  <a:cubicBezTo>
                    <a:pt x="5330" y="3404"/>
                    <a:pt x="5315" y="3389"/>
                    <a:pt x="5299" y="3389"/>
                  </a:cubicBezTo>
                  <a:cubicBezTo>
                    <a:pt x="5268" y="3389"/>
                    <a:pt x="5238" y="3404"/>
                    <a:pt x="5222" y="3404"/>
                  </a:cubicBezTo>
                  <a:cubicBezTo>
                    <a:pt x="5207" y="3420"/>
                    <a:pt x="5207" y="3451"/>
                    <a:pt x="5207" y="3466"/>
                  </a:cubicBezTo>
                  <a:cubicBezTo>
                    <a:pt x="5207" y="3481"/>
                    <a:pt x="5238" y="3497"/>
                    <a:pt x="5191" y="3512"/>
                  </a:cubicBezTo>
                  <a:cubicBezTo>
                    <a:pt x="5161" y="3512"/>
                    <a:pt x="5145" y="3512"/>
                    <a:pt x="5130" y="3528"/>
                  </a:cubicBezTo>
                  <a:cubicBezTo>
                    <a:pt x="5114" y="3543"/>
                    <a:pt x="5099" y="3543"/>
                    <a:pt x="5084" y="3543"/>
                  </a:cubicBezTo>
                  <a:cubicBezTo>
                    <a:pt x="5068" y="3543"/>
                    <a:pt x="5037" y="3512"/>
                    <a:pt x="5022" y="3512"/>
                  </a:cubicBezTo>
                  <a:cubicBezTo>
                    <a:pt x="5007" y="3497"/>
                    <a:pt x="4991" y="3497"/>
                    <a:pt x="4960" y="3497"/>
                  </a:cubicBezTo>
                  <a:lnTo>
                    <a:pt x="4899" y="3497"/>
                  </a:lnTo>
                  <a:cubicBezTo>
                    <a:pt x="4868" y="3497"/>
                    <a:pt x="4899" y="3451"/>
                    <a:pt x="4914" y="3451"/>
                  </a:cubicBezTo>
                  <a:cubicBezTo>
                    <a:pt x="4919" y="3446"/>
                    <a:pt x="4924" y="3444"/>
                    <a:pt x="4931" y="3444"/>
                  </a:cubicBezTo>
                  <a:cubicBezTo>
                    <a:pt x="4946" y="3444"/>
                    <a:pt x="4965" y="3455"/>
                    <a:pt x="4976" y="3466"/>
                  </a:cubicBezTo>
                  <a:cubicBezTo>
                    <a:pt x="5007" y="3466"/>
                    <a:pt x="5022" y="3451"/>
                    <a:pt x="5037" y="3451"/>
                  </a:cubicBezTo>
                  <a:cubicBezTo>
                    <a:pt x="5043" y="3439"/>
                    <a:pt x="5049" y="3434"/>
                    <a:pt x="5053" y="3434"/>
                  </a:cubicBezTo>
                  <a:cubicBezTo>
                    <a:pt x="5060" y="3434"/>
                    <a:pt x="5062" y="3447"/>
                    <a:pt x="5053" y="3466"/>
                  </a:cubicBezTo>
                  <a:cubicBezTo>
                    <a:pt x="5053" y="3497"/>
                    <a:pt x="5053" y="3497"/>
                    <a:pt x="5084" y="3497"/>
                  </a:cubicBezTo>
                  <a:cubicBezTo>
                    <a:pt x="5084" y="3497"/>
                    <a:pt x="5099" y="3451"/>
                    <a:pt x="5114" y="3451"/>
                  </a:cubicBezTo>
                  <a:cubicBezTo>
                    <a:pt x="5126" y="3439"/>
                    <a:pt x="5131" y="3434"/>
                    <a:pt x="5132" y="3434"/>
                  </a:cubicBezTo>
                  <a:lnTo>
                    <a:pt x="5132" y="3434"/>
                  </a:lnTo>
                  <a:cubicBezTo>
                    <a:pt x="5133" y="3434"/>
                    <a:pt x="5124" y="3447"/>
                    <a:pt x="5114" y="3466"/>
                  </a:cubicBezTo>
                  <a:cubicBezTo>
                    <a:pt x="5107" y="3481"/>
                    <a:pt x="5118" y="3485"/>
                    <a:pt x="5132" y="3485"/>
                  </a:cubicBezTo>
                  <a:cubicBezTo>
                    <a:pt x="5145" y="3485"/>
                    <a:pt x="5161" y="3481"/>
                    <a:pt x="5161" y="3481"/>
                  </a:cubicBezTo>
                  <a:cubicBezTo>
                    <a:pt x="5176" y="3481"/>
                    <a:pt x="5145" y="3420"/>
                    <a:pt x="5145" y="3420"/>
                  </a:cubicBezTo>
                  <a:cubicBezTo>
                    <a:pt x="5130" y="3389"/>
                    <a:pt x="5176" y="3389"/>
                    <a:pt x="5191" y="3389"/>
                  </a:cubicBezTo>
                  <a:cubicBezTo>
                    <a:pt x="5191" y="3389"/>
                    <a:pt x="5222" y="3327"/>
                    <a:pt x="5222" y="3327"/>
                  </a:cubicBezTo>
                  <a:cubicBezTo>
                    <a:pt x="5227" y="3322"/>
                    <a:pt x="5238" y="3320"/>
                    <a:pt x="5249" y="3320"/>
                  </a:cubicBezTo>
                  <a:cubicBezTo>
                    <a:pt x="5272" y="3320"/>
                    <a:pt x="5299" y="3327"/>
                    <a:pt x="5299" y="3327"/>
                  </a:cubicBezTo>
                  <a:cubicBezTo>
                    <a:pt x="5299" y="3327"/>
                    <a:pt x="5299" y="3337"/>
                    <a:pt x="5302" y="3337"/>
                  </a:cubicBezTo>
                  <a:cubicBezTo>
                    <a:pt x="5304" y="3337"/>
                    <a:pt x="5308" y="3332"/>
                    <a:pt x="5315" y="3312"/>
                  </a:cubicBezTo>
                  <a:cubicBezTo>
                    <a:pt x="5330" y="3296"/>
                    <a:pt x="5345" y="3296"/>
                    <a:pt x="5361" y="3296"/>
                  </a:cubicBezTo>
                  <a:cubicBezTo>
                    <a:pt x="5374" y="3303"/>
                    <a:pt x="5381" y="3307"/>
                    <a:pt x="5386" y="3307"/>
                  </a:cubicBezTo>
                  <a:cubicBezTo>
                    <a:pt x="5394" y="3307"/>
                    <a:pt x="5398" y="3299"/>
                    <a:pt x="5407" y="3281"/>
                  </a:cubicBezTo>
                  <a:cubicBezTo>
                    <a:pt x="5407" y="3278"/>
                    <a:pt x="5408" y="3277"/>
                    <a:pt x="5410" y="3277"/>
                  </a:cubicBezTo>
                  <a:cubicBezTo>
                    <a:pt x="5419" y="3277"/>
                    <a:pt x="5441" y="3296"/>
                    <a:pt x="5453" y="3296"/>
                  </a:cubicBezTo>
                  <a:cubicBezTo>
                    <a:pt x="5469" y="3296"/>
                    <a:pt x="5499" y="3296"/>
                    <a:pt x="5515" y="3312"/>
                  </a:cubicBezTo>
                  <a:lnTo>
                    <a:pt x="5592" y="3312"/>
                  </a:lnTo>
                  <a:cubicBezTo>
                    <a:pt x="5623" y="3312"/>
                    <a:pt x="5638" y="3312"/>
                    <a:pt x="5653" y="3296"/>
                  </a:cubicBezTo>
                  <a:cubicBezTo>
                    <a:pt x="5669" y="3296"/>
                    <a:pt x="5684" y="3296"/>
                    <a:pt x="5715" y="3312"/>
                  </a:cubicBezTo>
                  <a:lnTo>
                    <a:pt x="5777" y="3312"/>
                  </a:lnTo>
                  <a:cubicBezTo>
                    <a:pt x="5823" y="3312"/>
                    <a:pt x="5761" y="3281"/>
                    <a:pt x="5761" y="3281"/>
                  </a:cubicBezTo>
                  <a:cubicBezTo>
                    <a:pt x="5730" y="3281"/>
                    <a:pt x="5730" y="3250"/>
                    <a:pt x="5715" y="3235"/>
                  </a:cubicBezTo>
                  <a:lnTo>
                    <a:pt x="5576" y="3235"/>
                  </a:lnTo>
                  <a:cubicBezTo>
                    <a:pt x="5561" y="3235"/>
                    <a:pt x="5546" y="3250"/>
                    <a:pt x="5530" y="3250"/>
                  </a:cubicBezTo>
                  <a:cubicBezTo>
                    <a:pt x="5525" y="3255"/>
                    <a:pt x="5516" y="3257"/>
                    <a:pt x="5507" y="3257"/>
                  </a:cubicBezTo>
                  <a:cubicBezTo>
                    <a:pt x="5487" y="3257"/>
                    <a:pt x="5463" y="3250"/>
                    <a:pt x="5453" y="3250"/>
                  </a:cubicBezTo>
                  <a:cubicBezTo>
                    <a:pt x="5422" y="3250"/>
                    <a:pt x="5422" y="3235"/>
                    <a:pt x="5453" y="3219"/>
                  </a:cubicBezTo>
                  <a:cubicBezTo>
                    <a:pt x="5469" y="3204"/>
                    <a:pt x="5484" y="3204"/>
                    <a:pt x="5453" y="3189"/>
                  </a:cubicBezTo>
                  <a:cubicBezTo>
                    <a:pt x="5438" y="3173"/>
                    <a:pt x="5422" y="3158"/>
                    <a:pt x="5392" y="3158"/>
                  </a:cubicBezTo>
                  <a:cubicBezTo>
                    <a:pt x="5376" y="3142"/>
                    <a:pt x="5376" y="3127"/>
                    <a:pt x="5345" y="3112"/>
                  </a:cubicBezTo>
                  <a:cubicBezTo>
                    <a:pt x="5330" y="3112"/>
                    <a:pt x="5315" y="3096"/>
                    <a:pt x="5284" y="3096"/>
                  </a:cubicBezTo>
                  <a:cubicBezTo>
                    <a:pt x="5268" y="3096"/>
                    <a:pt x="5253" y="3081"/>
                    <a:pt x="5238" y="3065"/>
                  </a:cubicBezTo>
                  <a:cubicBezTo>
                    <a:pt x="5207" y="3065"/>
                    <a:pt x="5207" y="3035"/>
                    <a:pt x="5207" y="3019"/>
                  </a:cubicBezTo>
                  <a:cubicBezTo>
                    <a:pt x="5207" y="3012"/>
                    <a:pt x="5218" y="3008"/>
                    <a:pt x="5232" y="3008"/>
                  </a:cubicBezTo>
                  <a:cubicBezTo>
                    <a:pt x="5245" y="3008"/>
                    <a:pt x="5261" y="3012"/>
                    <a:pt x="5268" y="3019"/>
                  </a:cubicBezTo>
                  <a:cubicBezTo>
                    <a:pt x="5284" y="3035"/>
                    <a:pt x="5299" y="3035"/>
                    <a:pt x="5315" y="3035"/>
                  </a:cubicBezTo>
                  <a:cubicBezTo>
                    <a:pt x="5345" y="3035"/>
                    <a:pt x="5361" y="3050"/>
                    <a:pt x="5392" y="3050"/>
                  </a:cubicBezTo>
                  <a:cubicBezTo>
                    <a:pt x="5407" y="3050"/>
                    <a:pt x="5407" y="3081"/>
                    <a:pt x="5422" y="3096"/>
                  </a:cubicBezTo>
                  <a:lnTo>
                    <a:pt x="5484" y="3096"/>
                  </a:lnTo>
                  <a:cubicBezTo>
                    <a:pt x="5499" y="3112"/>
                    <a:pt x="5499" y="3127"/>
                    <a:pt x="5530" y="3127"/>
                  </a:cubicBezTo>
                  <a:cubicBezTo>
                    <a:pt x="5532" y="3129"/>
                    <a:pt x="5534" y="3130"/>
                    <a:pt x="5536" y="3130"/>
                  </a:cubicBezTo>
                  <a:cubicBezTo>
                    <a:pt x="5546" y="3130"/>
                    <a:pt x="5548" y="3094"/>
                    <a:pt x="5561" y="3081"/>
                  </a:cubicBezTo>
                  <a:cubicBezTo>
                    <a:pt x="5566" y="3076"/>
                    <a:pt x="5570" y="3074"/>
                    <a:pt x="5574" y="3074"/>
                  </a:cubicBezTo>
                  <a:cubicBezTo>
                    <a:pt x="5584" y="3074"/>
                    <a:pt x="5592" y="3085"/>
                    <a:pt x="5592" y="3096"/>
                  </a:cubicBezTo>
                  <a:cubicBezTo>
                    <a:pt x="5607" y="3112"/>
                    <a:pt x="5638" y="3112"/>
                    <a:pt x="5653" y="3112"/>
                  </a:cubicBezTo>
                  <a:cubicBezTo>
                    <a:pt x="5669" y="3119"/>
                    <a:pt x="5680" y="3119"/>
                    <a:pt x="5692" y="3119"/>
                  </a:cubicBezTo>
                  <a:cubicBezTo>
                    <a:pt x="5703" y="3119"/>
                    <a:pt x="5715" y="3119"/>
                    <a:pt x="5730" y="3127"/>
                  </a:cubicBezTo>
                  <a:cubicBezTo>
                    <a:pt x="5746" y="3127"/>
                    <a:pt x="5777" y="3142"/>
                    <a:pt x="5792" y="3142"/>
                  </a:cubicBezTo>
                  <a:cubicBezTo>
                    <a:pt x="5807" y="3158"/>
                    <a:pt x="5823" y="3158"/>
                    <a:pt x="5854" y="3158"/>
                  </a:cubicBezTo>
                  <a:cubicBezTo>
                    <a:pt x="5869" y="3158"/>
                    <a:pt x="5900" y="3142"/>
                    <a:pt x="5915" y="3142"/>
                  </a:cubicBezTo>
                  <a:cubicBezTo>
                    <a:pt x="5946" y="3142"/>
                    <a:pt x="5961" y="3158"/>
                    <a:pt x="5977" y="3173"/>
                  </a:cubicBezTo>
                  <a:cubicBezTo>
                    <a:pt x="5992" y="3173"/>
                    <a:pt x="5946" y="3127"/>
                    <a:pt x="5931" y="3127"/>
                  </a:cubicBezTo>
                  <a:cubicBezTo>
                    <a:pt x="5900" y="3127"/>
                    <a:pt x="5915" y="3112"/>
                    <a:pt x="5931" y="3096"/>
                  </a:cubicBezTo>
                  <a:cubicBezTo>
                    <a:pt x="5931" y="3093"/>
                    <a:pt x="5932" y="3092"/>
                    <a:pt x="5935" y="3092"/>
                  </a:cubicBezTo>
                  <a:cubicBezTo>
                    <a:pt x="5947" y="3092"/>
                    <a:pt x="5977" y="3112"/>
                    <a:pt x="5977" y="3112"/>
                  </a:cubicBezTo>
                  <a:cubicBezTo>
                    <a:pt x="5992" y="3112"/>
                    <a:pt x="6023" y="3081"/>
                    <a:pt x="6023" y="3081"/>
                  </a:cubicBezTo>
                  <a:cubicBezTo>
                    <a:pt x="6038" y="3065"/>
                    <a:pt x="6023" y="3035"/>
                    <a:pt x="6023" y="3035"/>
                  </a:cubicBezTo>
                  <a:cubicBezTo>
                    <a:pt x="6023" y="3019"/>
                    <a:pt x="5961" y="3019"/>
                    <a:pt x="5961" y="3019"/>
                  </a:cubicBezTo>
                  <a:cubicBezTo>
                    <a:pt x="5946" y="3004"/>
                    <a:pt x="5931" y="3004"/>
                    <a:pt x="5931" y="2973"/>
                  </a:cubicBezTo>
                  <a:cubicBezTo>
                    <a:pt x="5931" y="2968"/>
                    <a:pt x="5937" y="2966"/>
                    <a:pt x="5947" y="2966"/>
                  </a:cubicBezTo>
                  <a:cubicBezTo>
                    <a:pt x="5965" y="2966"/>
                    <a:pt x="5992" y="2973"/>
                    <a:pt x="5992" y="2973"/>
                  </a:cubicBezTo>
                  <a:lnTo>
                    <a:pt x="6054" y="2973"/>
                  </a:lnTo>
                  <a:cubicBezTo>
                    <a:pt x="6085" y="2988"/>
                    <a:pt x="6069" y="3019"/>
                    <a:pt x="6054" y="3035"/>
                  </a:cubicBezTo>
                  <a:cubicBezTo>
                    <a:pt x="6054" y="3050"/>
                    <a:pt x="6069" y="3065"/>
                    <a:pt x="6085" y="3081"/>
                  </a:cubicBezTo>
                  <a:lnTo>
                    <a:pt x="6146" y="3081"/>
                  </a:lnTo>
                  <a:cubicBezTo>
                    <a:pt x="6177" y="3081"/>
                    <a:pt x="6208" y="3096"/>
                    <a:pt x="6223" y="3096"/>
                  </a:cubicBezTo>
                  <a:cubicBezTo>
                    <a:pt x="6228" y="3101"/>
                    <a:pt x="6235" y="3103"/>
                    <a:pt x="6243" y="3103"/>
                  </a:cubicBezTo>
                  <a:cubicBezTo>
                    <a:pt x="6258" y="3103"/>
                    <a:pt x="6275" y="3096"/>
                    <a:pt x="6285" y="3096"/>
                  </a:cubicBezTo>
                  <a:cubicBezTo>
                    <a:pt x="6316" y="3096"/>
                    <a:pt x="6331" y="3081"/>
                    <a:pt x="6347" y="3081"/>
                  </a:cubicBezTo>
                  <a:cubicBezTo>
                    <a:pt x="6377" y="3081"/>
                    <a:pt x="6377" y="3050"/>
                    <a:pt x="6408" y="3050"/>
                  </a:cubicBezTo>
                  <a:cubicBezTo>
                    <a:pt x="6424" y="3050"/>
                    <a:pt x="6439" y="3035"/>
                    <a:pt x="6454" y="3035"/>
                  </a:cubicBezTo>
                  <a:cubicBezTo>
                    <a:pt x="6470" y="3019"/>
                    <a:pt x="6485" y="3019"/>
                    <a:pt x="6516" y="3019"/>
                  </a:cubicBezTo>
                  <a:lnTo>
                    <a:pt x="6578" y="3019"/>
                  </a:lnTo>
                  <a:cubicBezTo>
                    <a:pt x="6608" y="3035"/>
                    <a:pt x="6624" y="3035"/>
                    <a:pt x="6655" y="3035"/>
                  </a:cubicBezTo>
                  <a:cubicBezTo>
                    <a:pt x="6670" y="3035"/>
                    <a:pt x="6685" y="3019"/>
                    <a:pt x="6716" y="3019"/>
                  </a:cubicBezTo>
                  <a:lnTo>
                    <a:pt x="6793" y="3019"/>
                  </a:lnTo>
                  <a:cubicBezTo>
                    <a:pt x="6809" y="3019"/>
                    <a:pt x="6824" y="3004"/>
                    <a:pt x="6824" y="2988"/>
                  </a:cubicBezTo>
                  <a:cubicBezTo>
                    <a:pt x="6824" y="2958"/>
                    <a:pt x="6793" y="2958"/>
                    <a:pt x="6778" y="2958"/>
                  </a:cubicBezTo>
                  <a:cubicBezTo>
                    <a:pt x="6762" y="2958"/>
                    <a:pt x="6747" y="2988"/>
                    <a:pt x="6732" y="2988"/>
                  </a:cubicBezTo>
                  <a:cubicBezTo>
                    <a:pt x="6701" y="3004"/>
                    <a:pt x="6685" y="3004"/>
                    <a:pt x="6655" y="3004"/>
                  </a:cubicBezTo>
                  <a:cubicBezTo>
                    <a:pt x="6639" y="3004"/>
                    <a:pt x="6608" y="2988"/>
                    <a:pt x="6593" y="2988"/>
                  </a:cubicBezTo>
                  <a:lnTo>
                    <a:pt x="6516" y="2988"/>
                  </a:lnTo>
                  <a:cubicBezTo>
                    <a:pt x="6508" y="2981"/>
                    <a:pt x="6497" y="2981"/>
                    <a:pt x="6485" y="2981"/>
                  </a:cubicBezTo>
                  <a:cubicBezTo>
                    <a:pt x="6474" y="2981"/>
                    <a:pt x="6462" y="2981"/>
                    <a:pt x="6454" y="2973"/>
                  </a:cubicBezTo>
                  <a:cubicBezTo>
                    <a:pt x="6424" y="2973"/>
                    <a:pt x="6424" y="2973"/>
                    <a:pt x="6408" y="2958"/>
                  </a:cubicBezTo>
                  <a:cubicBezTo>
                    <a:pt x="6406" y="2955"/>
                    <a:pt x="6402" y="2954"/>
                    <a:pt x="6399" y="2953"/>
                  </a:cubicBezTo>
                  <a:lnTo>
                    <a:pt x="6399" y="2953"/>
                  </a:lnTo>
                  <a:cubicBezTo>
                    <a:pt x="6409" y="2939"/>
                    <a:pt x="6411" y="2896"/>
                    <a:pt x="6424" y="2896"/>
                  </a:cubicBezTo>
                  <a:cubicBezTo>
                    <a:pt x="6424" y="2883"/>
                    <a:pt x="6432" y="2878"/>
                    <a:pt x="6442" y="2878"/>
                  </a:cubicBezTo>
                  <a:cubicBezTo>
                    <a:pt x="6457" y="2878"/>
                    <a:pt x="6476" y="2887"/>
                    <a:pt x="6485" y="2896"/>
                  </a:cubicBezTo>
                  <a:lnTo>
                    <a:pt x="6562" y="2896"/>
                  </a:lnTo>
                  <a:cubicBezTo>
                    <a:pt x="6578" y="2896"/>
                    <a:pt x="6608" y="2911"/>
                    <a:pt x="6624" y="2911"/>
                  </a:cubicBezTo>
                  <a:cubicBezTo>
                    <a:pt x="6639" y="2927"/>
                    <a:pt x="6670" y="2927"/>
                    <a:pt x="6685" y="2927"/>
                  </a:cubicBezTo>
                  <a:cubicBezTo>
                    <a:pt x="6692" y="2930"/>
                    <a:pt x="6697" y="2931"/>
                    <a:pt x="6702" y="2931"/>
                  </a:cubicBezTo>
                  <a:cubicBezTo>
                    <a:pt x="6722" y="2931"/>
                    <a:pt x="6735" y="2911"/>
                    <a:pt x="6747" y="2911"/>
                  </a:cubicBezTo>
                  <a:cubicBezTo>
                    <a:pt x="6762" y="2896"/>
                    <a:pt x="6778" y="2896"/>
                    <a:pt x="6793" y="2896"/>
                  </a:cubicBezTo>
                  <a:cubicBezTo>
                    <a:pt x="6798" y="2891"/>
                    <a:pt x="6805" y="2889"/>
                    <a:pt x="6813" y="2889"/>
                  </a:cubicBezTo>
                  <a:cubicBezTo>
                    <a:pt x="6829" y="2889"/>
                    <a:pt x="6850" y="2896"/>
                    <a:pt x="6870" y="2896"/>
                  </a:cubicBezTo>
                  <a:cubicBezTo>
                    <a:pt x="6886" y="2896"/>
                    <a:pt x="6901" y="2881"/>
                    <a:pt x="6916" y="2865"/>
                  </a:cubicBezTo>
                  <a:cubicBezTo>
                    <a:pt x="6932" y="2865"/>
                    <a:pt x="6932" y="2819"/>
                    <a:pt x="6932" y="2819"/>
                  </a:cubicBezTo>
                  <a:cubicBezTo>
                    <a:pt x="6932" y="2819"/>
                    <a:pt x="6993" y="2804"/>
                    <a:pt x="6993" y="2804"/>
                  </a:cubicBezTo>
                  <a:cubicBezTo>
                    <a:pt x="7009" y="2788"/>
                    <a:pt x="7024" y="2773"/>
                    <a:pt x="7040" y="2757"/>
                  </a:cubicBezTo>
                  <a:cubicBezTo>
                    <a:pt x="7040" y="2742"/>
                    <a:pt x="7070" y="2742"/>
                    <a:pt x="7086" y="2727"/>
                  </a:cubicBezTo>
                  <a:cubicBezTo>
                    <a:pt x="7101" y="2727"/>
                    <a:pt x="7117" y="2757"/>
                    <a:pt x="7132" y="2757"/>
                  </a:cubicBezTo>
                  <a:cubicBezTo>
                    <a:pt x="7178" y="2757"/>
                    <a:pt x="7132" y="2757"/>
                    <a:pt x="7147" y="2742"/>
                  </a:cubicBezTo>
                  <a:cubicBezTo>
                    <a:pt x="7163" y="2742"/>
                    <a:pt x="7194" y="2711"/>
                    <a:pt x="7224" y="2711"/>
                  </a:cubicBezTo>
                  <a:cubicBezTo>
                    <a:pt x="7240" y="2711"/>
                    <a:pt x="7255" y="2696"/>
                    <a:pt x="7271" y="2696"/>
                  </a:cubicBezTo>
                  <a:lnTo>
                    <a:pt x="7132" y="2696"/>
                  </a:lnTo>
                  <a:cubicBezTo>
                    <a:pt x="7101" y="2696"/>
                    <a:pt x="7086" y="2696"/>
                    <a:pt x="7070" y="2680"/>
                  </a:cubicBezTo>
                  <a:cubicBezTo>
                    <a:pt x="7040" y="2680"/>
                    <a:pt x="7040" y="2665"/>
                    <a:pt x="7009" y="2665"/>
                  </a:cubicBezTo>
                  <a:cubicBezTo>
                    <a:pt x="7006" y="2662"/>
                    <a:pt x="7003" y="2661"/>
                    <a:pt x="7000" y="2661"/>
                  </a:cubicBezTo>
                  <a:cubicBezTo>
                    <a:pt x="6987" y="2661"/>
                    <a:pt x="6975" y="2680"/>
                    <a:pt x="6963" y="2680"/>
                  </a:cubicBezTo>
                  <a:cubicBezTo>
                    <a:pt x="6932" y="2680"/>
                    <a:pt x="6947" y="2650"/>
                    <a:pt x="6901" y="2650"/>
                  </a:cubicBezTo>
                  <a:cubicBezTo>
                    <a:pt x="6886" y="2650"/>
                    <a:pt x="6947" y="2696"/>
                    <a:pt x="6947" y="2696"/>
                  </a:cubicBezTo>
                  <a:cubicBezTo>
                    <a:pt x="6978" y="2696"/>
                    <a:pt x="6978" y="2711"/>
                    <a:pt x="6963" y="2727"/>
                  </a:cubicBezTo>
                  <a:cubicBezTo>
                    <a:pt x="6947" y="2742"/>
                    <a:pt x="6932" y="2742"/>
                    <a:pt x="6916" y="2757"/>
                  </a:cubicBezTo>
                  <a:cubicBezTo>
                    <a:pt x="6913" y="2760"/>
                    <a:pt x="6910" y="2762"/>
                    <a:pt x="6906" y="2762"/>
                  </a:cubicBezTo>
                  <a:cubicBezTo>
                    <a:pt x="6889" y="2762"/>
                    <a:pt x="6867" y="2742"/>
                    <a:pt x="6855" y="2742"/>
                  </a:cubicBezTo>
                  <a:cubicBezTo>
                    <a:pt x="6839" y="2727"/>
                    <a:pt x="6824" y="2727"/>
                    <a:pt x="6793" y="2727"/>
                  </a:cubicBezTo>
                  <a:lnTo>
                    <a:pt x="6593" y="2727"/>
                  </a:lnTo>
                  <a:cubicBezTo>
                    <a:pt x="6562" y="2711"/>
                    <a:pt x="6547" y="2711"/>
                    <a:pt x="6562" y="2680"/>
                  </a:cubicBezTo>
                  <a:cubicBezTo>
                    <a:pt x="6562" y="2675"/>
                    <a:pt x="6567" y="2674"/>
                    <a:pt x="6575" y="2674"/>
                  </a:cubicBezTo>
                  <a:cubicBezTo>
                    <a:pt x="6590" y="2674"/>
                    <a:pt x="6613" y="2680"/>
                    <a:pt x="6624" y="2680"/>
                  </a:cubicBezTo>
                  <a:cubicBezTo>
                    <a:pt x="6639" y="2680"/>
                    <a:pt x="6670" y="2696"/>
                    <a:pt x="6685" y="2696"/>
                  </a:cubicBezTo>
                  <a:cubicBezTo>
                    <a:pt x="6716" y="2696"/>
                    <a:pt x="6732" y="2696"/>
                    <a:pt x="6747" y="2680"/>
                  </a:cubicBezTo>
                  <a:cubicBezTo>
                    <a:pt x="6762" y="2680"/>
                    <a:pt x="6716" y="2665"/>
                    <a:pt x="6701" y="2650"/>
                  </a:cubicBezTo>
                  <a:cubicBezTo>
                    <a:pt x="6685" y="2650"/>
                    <a:pt x="6670" y="2634"/>
                    <a:pt x="6655" y="2634"/>
                  </a:cubicBezTo>
                  <a:cubicBezTo>
                    <a:pt x="6631" y="2626"/>
                    <a:pt x="6620" y="2626"/>
                    <a:pt x="6612" y="2626"/>
                  </a:cubicBezTo>
                  <a:cubicBezTo>
                    <a:pt x="6605" y="2626"/>
                    <a:pt x="6601" y="2626"/>
                    <a:pt x="6593" y="2619"/>
                  </a:cubicBezTo>
                  <a:cubicBezTo>
                    <a:pt x="6578" y="2588"/>
                    <a:pt x="6624" y="2573"/>
                    <a:pt x="6624" y="2573"/>
                  </a:cubicBezTo>
                  <a:cubicBezTo>
                    <a:pt x="6630" y="2570"/>
                    <a:pt x="6635" y="2568"/>
                    <a:pt x="6640" y="2568"/>
                  </a:cubicBezTo>
                  <a:cubicBezTo>
                    <a:pt x="6660" y="2568"/>
                    <a:pt x="6673" y="2591"/>
                    <a:pt x="6685" y="2603"/>
                  </a:cubicBezTo>
                  <a:cubicBezTo>
                    <a:pt x="6701" y="2603"/>
                    <a:pt x="6732" y="2603"/>
                    <a:pt x="6747" y="2619"/>
                  </a:cubicBezTo>
                  <a:cubicBezTo>
                    <a:pt x="6778" y="2619"/>
                    <a:pt x="6778" y="2619"/>
                    <a:pt x="6809" y="2588"/>
                  </a:cubicBezTo>
                  <a:cubicBezTo>
                    <a:pt x="6824" y="2573"/>
                    <a:pt x="6824" y="2573"/>
                    <a:pt x="6855" y="2573"/>
                  </a:cubicBezTo>
                  <a:cubicBezTo>
                    <a:pt x="6886" y="2573"/>
                    <a:pt x="6901" y="2557"/>
                    <a:pt x="6916" y="2542"/>
                  </a:cubicBezTo>
                  <a:cubicBezTo>
                    <a:pt x="6947" y="2526"/>
                    <a:pt x="6901" y="2526"/>
                    <a:pt x="6916" y="2511"/>
                  </a:cubicBezTo>
                  <a:cubicBezTo>
                    <a:pt x="6932" y="2496"/>
                    <a:pt x="6963" y="2496"/>
                    <a:pt x="6978" y="2496"/>
                  </a:cubicBezTo>
                  <a:cubicBezTo>
                    <a:pt x="6993" y="2511"/>
                    <a:pt x="6993" y="2526"/>
                    <a:pt x="7024" y="2542"/>
                  </a:cubicBezTo>
                  <a:cubicBezTo>
                    <a:pt x="7055" y="2542"/>
                    <a:pt x="7070" y="2542"/>
                    <a:pt x="7086" y="2526"/>
                  </a:cubicBezTo>
                  <a:cubicBezTo>
                    <a:pt x="7086" y="2526"/>
                    <a:pt x="7070" y="2511"/>
                    <a:pt x="7070" y="2496"/>
                  </a:cubicBezTo>
                  <a:cubicBezTo>
                    <a:pt x="7086" y="2480"/>
                    <a:pt x="7101" y="2480"/>
                    <a:pt x="7117" y="2465"/>
                  </a:cubicBezTo>
                  <a:lnTo>
                    <a:pt x="7178" y="2465"/>
                  </a:lnTo>
                  <a:cubicBezTo>
                    <a:pt x="7196" y="2474"/>
                    <a:pt x="7209" y="2483"/>
                    <a:pt x="7216" y="2483"/>
                  </a:cubicBezTo>
                  <a:cubicBezTo>
                    <a:pt x="7222" y="2483"/>
                    <a:pt x="7224" y="2478"/>
                    <a:pt x="7224" y="2465"/>
                  </a:cubicBezTo>
                  <a:cubicBezTo>
                    <a:pt x="7224" y="2465"/>
                    <a:pt x="7178" y="2449"/>
                    <a:pt x="7178" y="2434"/>
                  </a:cubicBezTo>
                  <a:cubicBezTo>
                    <a:pt x="7163" y="2419"/>
                    <a:pt x="7147" y="2419"/>
                    <a:pt x="7117" y="2419"/>
                  </a:cubicBezTo>
                  <a:cubicBezTo>
                    <a:pt x="7101" y="2419"/>
                    <a:pt x="7086" y="2403"/>
                    <a:pt x="7070" y="2372"/>
                  </a:cubicBezTo>
                  <a:cubicBezTo>
                    <a:pt x="7070" y="2357"/>
                    <a:pt x="7055" y="2357"/>
                    <a:pt x="7040" y="2342"/>
                  </a:cubicBezTo>
                  <a:cubicBezTo>
                    <a:pt x="7024" y="2326"/>
                    <a:pt x="7009" y="2326"/>
                    <a:pt x="6993" y="2326"/>
                  </a:cubicBezTo>
                  <a:cubicBezTo>
                    <a:pt x="6978" y="2326"/>
                    <a:pt x="6947" y="2311"/>
                    <a:pt x="6932" y="2295"/>
                  </a:cubicBezTo>
                  <a:cubicBezTo>
                    <a:pt x="6901" y="2295"/>
                    <a:pt x="6901" y="2295"/>
                    <a:pt x="6870" y="2280"/>
                  </a:cubicBezTo>
                  <a:cubicBezTo>
                    <a:pt x="6839" y="2280"/>
                    <a:pt x="6824" y="2280"/>
                    <a:pt x="6809" y="2265"/>
                  </a:cubicBezTo>
                  <a:cubicBezTo>
                    <a:pt x="6793" y="2249"/>
                    <a:pt x="6762" y="2249"/>
                    <a:pt x="6747" y="2234"/>
                  </a:cubicBezTo>
                  <a:cubicBezTo>
                    <a:pt x="6747" y="2218"/>
                    <a:pt x="6701" y="2218"/>
                    <a:pt x="6685" y="2218"/>
                  </a:cubicBezTo>
                  <a:cubicBezTo>
                    <a:pt x="6680" y="2213"/>
                    <a:pt x="6673" y="2211"/>
                    <a:pt x="6666" y="2211"/>
                  </a:cubicBezTo>
                  <a:cubicBezTo>
                    <a:pt x="6651" y="2211"/>
                    <a:pt x="6634" y="2218"/>
                    <a:pt x="6624" y="2218"/>
                  </a:cubicBezTo>
                  <a:cubicBezTo>
                    <a:pt x="6593" y="2218"/>
                    <a:pt x="6578" y="2203"/>
                    <a:pt x="6547" y="2203"/>
                  </a:cubicBezTo>
                  <a:cubicBezTo>
                    <a:pt x="6531" y="2188"/>
                    <a:pt x="6516" y="2188"/>
                    <a:pt x="6501" y="2172"/>
                  </a:cubicBezTo>
                  <a:cubicBezTo>
                    <a:pt x="6485" y="2157"/>
                    <a:pt x="6454" y="2157"/>
                    <a:pt x="6439" y="2157"/>
                  </a:cubicBezTo>
                  <a:cubicBezTo>
                    <a:pt x="6408" y="2141"/>
                    <a:pt x="6393" y="2126"/>
                    <a:pt x="6362" y="2126"/>
                  </a:cubicBezTo>
                  <a:cubicBezTo>
                    <a:pt x="6347" y="2126"/>
                    <a:pt x="6331" y="2141"/>
                    <a:pt x="6316" y="2157"/>
                  </a:cubicBezTo>
                  <a:cubicBezTo>
                    <a:pt x="6285" y="2172"/>
                    <a:pt x="6270" y="2172"/>
                    <a:pt x="6239" y="2172"/>
                  </a:cubicBezTo>
                  <a:lnTo>
                    <a:pt x="6177" y="2172"/>
                  </a:lnTo>
                  <a:cubicBezTo>
                    <a:pt x="6146" y="2172"/>
                    <a:pt x="6115" y="2172"/>
                    <a:pt x="6100" y="2157"/>
                  </a:cubicBezTo>
                  <a:cubicBezTo>
                    <a:pt x="6069" y="2157"/>
                    <a:pt x="6054" y="2141"/>
                    <a:pt x="6038" y="2126"/>
                  </a:cubicBezTo>
                  <a:cubicBezTo>
                    <a:pt x="6023" y="2111"/>
                    <a:pt x="6023" y="2095"/>
                    <a:pt x="6023" y="2080"/>
                  </a:cubicBezTo>
                  <a:cubicBezTo>
                    <a:pt x="6008" y="2033"/>
                    <a:pt x="6023" y="2033"/>
                    <a:pt x="5992" y="2018"/>
                  </a:cubicBezTo>
                  <a:cubicBezTo>
                    <a:pt x="5985" y="2010"/>
                    <a:pt x="5977" y="2010"/>
                    <a:pt x="5967" y="2010"/>
                  </a:cubicBezTo>
                  <a:cubicBezTo>
                    <a:pt x="5958" y="2010"/>
                    <a:pt x="5946" y="2010"/>
                    <a:pt x="5931" y="2003"/>
                  </a:cubicBezTo>
                  <a:cubicBezTo>
                    <a:pt x="5915" y="1987"/>
                    <a:pt x="5900" y="1987"/>
                    <a:pt x="5869" y="1987"/>
                  </a:cubicBezTo>
                  <a:cubicBezTo>
                    <a:pt x="5866" y="1987"/>
                    <a:pt x="5864" y="1987"/>
                    <a:pt x="5863" y="1988"/>
                  </a:cubicBezTo>
                  <a:lnTo>
                    <a:pt x="5863" y="1988"/>
                  </a:lnTo>
                  <a:cubicBezTo>
                    <a:pt x="5863" y="1983"/>
                    <a:pt x="5859" y="1977"/>
                    <a:pt x="5854" y="1972"/>
                  </a:cubicBezTo>
                  <a:cubicBezTo>
                    <a:pt x="5854" y="1956"/>
                    <a:pt x="5792" y="1956"/>
                    <a:pt x="5792" y="1956"/>
                  </a:cubicBezTo>
                  <a:cubicBezTo>
                    <a:pt x="5777" y="1956"/>
                    <a:pt x="5746" y="1926"/>
                    <a:pt x="5746" y="1926"/>
                  </a:cubicBezTo>
                  <a:cubicBezTo>
                    <a:pt x="5715" y="1910"/>
                    <a:pt x="5700" y="1895"/>
                    <a:pt x="5684" y="1895"/>
                  </a:cubicBezTo>
                  <a:cubicBezTo>
                    <a:pt x="5669" y="1864"/>
                    <a:pt x="5669" y="1864"/>
                    <a:pt x="5700" y="1849"/>
                  </a:cubicBezTo>
                  <a:cubicBezTo>
                    <a:pt x="5730" y="1849"/>
                    <a:pt x="5746" y="1849"/>
                    <a:pt x="5746" y="1864"/>
                  </a:cubicBezTo>
                  <a:cubicBezTo>
                    <a:pt x="5746" y="1877"/>
                    <a:pt x="5754" y="1882"/>
                    <a:pt x="5764" y="1882"/>
                  </a:cubicBezTo>
                  <a:cubicBezTo>
                    <a:pt x="5777" y="1882"/>
                    <a:pt x="5792" y="1873"/>
                    <a:pt x="5792" y="1864"/>
                  </a:cubicBezTo>
                  <a:cubicBezTo>
                    <a:pt x="5792" y="1833"/>
                    <a:pt x="5807" y="1833"/>
                    <a:pt x="5823" y="1818"/>
                  </a:cubicBezTo>
                  <a:cubicBezTo>
                    <a:pt x="5854" y="1802"/>
                    <a:pt x="5869" y="1802"/>
                    <a:pt x="5900" y="1802"/>
                  </a:cubicBezTo>
                  <a:cubicBezTo>
                    <a:pt x="5931" y="1802"/>
                    <a:pt x="5931" y="1787"/>
                    <a:pt x="5915" y="1772"/>
                  </a:cubicBezTo>
                  <a:cubicBezTo>
                    <a:pt x="5915" y="1741"/>
                    <a:pt x="5884" y="1741"/>
                    <a:pt x="5869" y="1710"/>
                  </a:cubicBezTo>
                  <a:cubicBezTo>
                    <a:pt x="5854" y="1679"/>
                    <a:pt x="5915" y="1679"/>
                    <a:pt x="5931" y="1679"/>
                  </a:cubicBezTo>
                  <a:cubicBezTo>
                    <a:pt x="5931" y="1679"/>
                    <a:pt x="5961" y="1725"/>
                    <a:pt x="5961" y="1725"/>
                  </a:cubicBezTo>
                  <a:cubicBezTo>
                    <a:pt x="5992" y="1741"/>
                    <a:pt x="6008" y="1756"/>
                    <a:pt x="6023" y="1756"/>
                  </a:cubicBezTo>
                  <a:cubicBezTo>
                    <a:pt x="6054" y="1756"/>
                    <a:pt x="6069" y="1787"/>
                    <a:pt x="6100" y="1787"/>
                  </a:cubicBezTo>
                  <a:cubicBezTo>
                    <a:pt x="6115" y="1802"/>
                    <a:pt x="6131" y="1818"/>
                    <a:pt x="6162" y="1818"/>
                  </a:cubicBezTo>
                  <a:cubicBezTo>
                    <a:pt x="6192" y="1818"/>
                    <a:pt x="6192" y="1818"/>
                    <a:pt x="6192" y="1787"/>
                  </a:cubicBezTo>
                  <a:cubicBezTo>
                    <a:pt x="6192" y="1787"/>
                    <a:pt x="6131" y="1756"/>
                    <a:pt x="6131" y="1756"/>
                  </a:cubicBezTo>
                  <a:cubicBezTo>
                    <a:pt x="6115" y="1741"/>
                    <a:pt x="6115" y="1725"/>
                    <a:pt x="6115" y="1710"/>
                  </a:cubicBezTo>
                  <a:cubicBezTo>
                    <a:pt x="6115" y="1679"/>
                    <a:pt x="6115" y="1679"/>
                    <a:pt x="6085" y="1648"/>
                  </a:cubicBezTo>
                  <a:cubicBezTo>
                    <a:pt x="6085" y="1648"/>
                    <a:pt x="6069" y="1602"/>
                    <a:pt x="6069" y="1587"/>
                  </a:cubicBezTo>
                  <a:cubicBezTo>
                    <a:pt x="6069" y="1579"/>
                    <a:pt x="6081" y="1575"/>
                    <a:pt x="6092" y="1575"/>
                  </a:cubicBezTo>
                  <a:cubicBezTo>
                    <a:pt x="6104" y="1575"/>
                    <a:pt x="6115" y="1579"/>
                    <a:pt x="6115" y="1587"/>
                  </a:cubicBezTo>
                  <a:cubicBezTo>
                    <a:pt x="6131" y="1587"/>
                    <a:pt x="6146" y="1618"/>
                    <a:pt x="6162" y="1618"/>
                  </a:cubicBezTo>
                  <a:cubicBezTo>
                    <a:pt x="6177" y="1648"/>
                    <a:pt x="6192" y="1648"/>
                    <a:pt x="6223" y="1648"/>
                  </a:cubicBezTo>
                  <a:cubicBezTo>
                    <a:pt x="6254" y="1648"/>
                    <a:pt x="6254" y="1648"/>
                    <a:pt x="6270" y="1633"/>
                  </a:cubicBezTo>
                  <a:cubicBezTo>
                    <a:pt x="6278" y="1616"/>
                    <a:pt x="6286" y="1604"/>
                    <a:pt x="6292" y="1604"/>
                  </a:cubicBezTo>
                  <a:cubicBezTo>
                    <a:pt x="6297" y="1604"/>
                    <a:pt x="6300" y="1612"/>
                    <a:pt x="6300" y="1633"/>
                  </a:cubicBezTo>
                  <a:cubicBezTo>
                    <a:pt x="6300" y="1648"/>
                    <a:pt x="6316" y="1695"/>
                    <a:pt x="6331" y="1710"/>
                  </a:cubicBezTo>
                  <a:cubicBezTo>
                    <a:pt x="6347" y="1725"/>
                    <a:pt x="6347" y="1741"/>
                    <a:pt x="6362" y="1772"/>
                  </a:cubicBezTo>
                  <a:cubicBezTo>
                    <a:pt x="6377" y="1787"/>
                    <a:pt x="6377" y="1787"/>
                    <a:pt x="6408" y="1802"/>
                  </a:cubicBezTo>
                  <a:cubicBezTo>
                    <a:pt x="6424" y="1818"/>
                    <a:pt x="6439" y="1818"/>
                    <a:pt x="6470" y="1818"/>
                  </a:cubicBezTo>
                  <a:lnTo>
                    <a:pt x="6547" y="1818"/>
                  </a:lnTo>
                  <a:cubicBezTo>
                    <a:pt x="6562" y="1833"/>
                    <a:pt x="6578" y="1849"/>
                    <a:pt x="6593" y="1849"/>
                  </a:cubicBezTo>
                  <a:cubicBezTo>
                    <a:pt x="6624" y="1864"/>
                    <a:pt x="6639" y="1864"/>
                    <a:pt x="6670" y="1864"/>
                  </a:cubicBezTo>
                  <a:lnTo>
                    <a:pt x="6732" y="1864"/>
                  </a:lnTo>
                  <a:cubicBezTo>
                    <a:pt x="6762" y="1864"/>
                    <a:pt x="6778" y="1864"/>
                    <a:pt x="6793" y="1879"/>
                  </a:cubicBezTo>
                  <a:cubicBezTo>
                    <a:pt x="6798" y="1885"/>
                    <a:pt x="6807" y="1886"/>
                    <a:pt x="6817" y="1886"/>
                  </a:cubicBezTo>
                  <a:cubicBezTo>
                    <a:pt x="6836" y="1886"/>
                    <a:pt x="6860" y="1879"/>
                    <a:pt x="6870" y="1879"/>
                  </a:cubicBezTo>
                  <a:cubicBezTo>
                    <a:pt x="6886" y="1879"/>
                    <a:pt x="6916" y="1895"/>
                    <a:pt x="6932" y="1895"/>
                  </a:cubicBezTo>
                  <a:cubicBezTo>
                    <a:pt x="6942" y="1900"/>
                    <a:pt x="6952" y="1902"/>
                    <a:pt x="6962" y="1902"/>
                  </a:cubicBezTo>
                  <a:cubicBezTo>
                    <a:pt x="6981" y="1902"/>
                    <a:pt x="6999" y="1895"/>
                    <a:pt x="7009" y="1895"/>
                  </a:cubicBezTo>
                  <a:cubicBezTo>
                    <a:pt x="7024" y="1895"/>
                    <a:pt x="7055" y="1879"/>
                    <a:pt x="7070" y="1879"/>
                  </a:cubicBezTo>
                  <a:cubicBezTo>
                    <a:pt x="7086" y="1864"/>
                    <a:pt x="7101" y="1849"/>
                    <a:pt x="7101" y="1833"/>
                  </a:cubicBezTo>
                  <a:cubicBezTo>
                    <a:pt x="7117" y="1802"/>
                    <a:pt x="7117" y="1802"/>
                    <a:pt x="7086" y="1787"/>
                  </a:cubicBezTo>
                  <a:cubicBezTo>
                    <a:pt x="7070" y="1787"/>
                    <a:pt x="7055" y="1772"/>
                    <a:pt x="7040" y="1772"/>
                  </a:cubicBezTo>
                  <a:cubicBezTo>
                    <a:pt x="7009" y="1756"/>
                    <a:pt x="7009" y="1741"/>
                    <a:pt x="6978" y="1725"/>
                  </a:cubicBezTo>
                  <a:cubicBezTo>
                    <a:pt x="6947" y="1725"/>
                    <a:pt x="6932" y="1710"/>
                    <a:pt x="6916" y="1695"/>
                  </a:cubicBezTo>
                  <a:cubicBezTo>
                    <a:pt x="6916" y="1687"/>
                    <a:pt x="6915" y="1684"/>
                    <a:pt x="6912" y="1684"/>
                  </a:cubicBezTo>
                  <a:cubicBezTo>
                    <a:pt x="6902" y="1684"/>
                    <a:pt x="6882" y="1714"/>
                    <a:pt x="6870" y="1725"/>
                  </a:cubicBezTo>
                  <a:cubicBezTo>
                    <a:pt x="6868" y="1728"/>
                    <a:pt x="6865" y="1729"/>
                    <a:pt x="6863" y="1729"/>
                  </a:cubicBezTo>
                  <a:cubicBezTo>
                    <a:pt x="6847" y="1729"/>
                    <a:pt x="6824" y="1695"/>
                    <a:pt x="6824" y="1695"/>
                  </a:cubicBezTo>
                  <a:cubicBezTo>
                    <a:pt x="6809" y="1679"/>
                    <a:pt x="6793" y="1664"/>
                    <a:pt x="6762" y="1648"/>
                  </a:cubicBezTo>
                  <a:lnTo>
                    <a:pt x="6701" y="1648"/>
                  </a:lnTo>
                  <a:cubicBezTo>
                    <a:pt x="6670" y="1648"/>
                    <a:pt x="6655" y="1633"/>
                    <a:pt x="6655" y="1602"/>
                  </a:cubicBezTo>
                  <a:cubicBezTo>
                    <a:pt x="6655" y="1587"/>
                    <a:pt x="6685" y="1587"/>
                    <a:pt x="6701" y="1587"/>
                  </a:cubicBezTo>
                  <a:cubicBezTo>
                    <a:pt x="6706" y="1582"/>
                    <a:pt x="6713" y="1580"/>
                    <a:pt x="6720" y="1580"/>
                  </a:cubicBezTo>
                  <a:cubicBezTo>
                    <a:pt x="6735" y="1580"/>
                    <a:pt x="6752" y="1587"/>
                    <a:pt x="6762" y="1587"/>
                  </a:cubicBezTo>
                  <a:cubicBezTo>
                    <a:pt x="6767" y="1589"/>
                    <a:pt x="6770" y="1590"/>
                    <a:pt x="6773" y="1590"/>
                  </a:cubicBezTo>
                  <a:cubicBezTo>
                    <a:pt x="6789" y="1590"/>
                    <a:pt x="6778" y="1554"/>
                    <a:pt x="6778" y="1541"/>
                  </a:cubicBezTo>
                  <a:cubicBezTo>
                    <a:pt x="6762" y="1525"/>
                    <a:pt x="6778" y="1494"/>
                    <a:pt x="6793" y="1494"/>
                  </a:cubicBezTo>
                  <a:cubicBezTo>
                    <a:pt x="6809" y="1479"/>
                    <a:pt x="6824" y="1464"/>
                    <a:pt x="6839" y="1464"/>
                  </a:cubicBezTo>
                  <a:cubicBezTo>
                    <a:pt x="6855" y="1464"/>
                    <a:pt x="6855" y="1510"/>
                    <a:pt x="6855" y="1525"/>
                  </a:cubicBezTo>
                  <a:cubicBezTo>
                    <a:pt x="6855" y="1571"/>
                    <a:pt x="6839" y="1571"/>
                    <a:pt x="6809" y="1571"/>
                  </a:cubicBezTo>
                  <a:cubicBezTo>
                    <a:pt x="6778" y="1587"/>
                    <a:pt x="6778" y="1587"/>
                    <a:pt x="6809" y="1602"/>
                  </a:cubicBezTo>
                  <a:cubicBezTo>
                    <a:pt x="6809" y="1618"/>
                    <a:pt x="6839" y="1618"/>
                    <a:pt x="6855" y="1633"/>
                  </a:cubicBezTo>
                  <a:cubicBezTo>
                    <a:pt x="6877" y="1644"/>
                    <a:pt x="6875" y="1655"/>
                    <a:pt x="6884" y="1655"/>
                  </a:cubicBezTo>
                  <a:cubicBezTo>
                    <a:pt x="6887" y="1655"/>
                    <a:pt x="6892" y="1653"/>
                    <a:pt x="6901" y="1648"/>
                  </a:cubicBezTo>
                  <a:lnTo>
                    <a:pt x="6963" y="1648"/>
                  </a:lnTo>
                  <a:cubicBezTo>
                    <a:pt x="6978" y="1664"/>
                    <a:pt x="6993" y="1679"/>
                    <a:pt x="7009" y="1679"/>
                  </a:cubicBezTo>
                  <a:cubicBezTo>
                    <a:pt x="7024" y="1695"/>
                    <a:pt x="7040" y="1695"/>
                    <a:pt x="7070" y="1695"/>
                  </a:cubicBezTo>
                  <a:cubicBezTo>
                    <a:pt x="7101" y="1695"/>
                    <a:pt x="7101" y="1695"/>
                    <a:pt x="7117" y="1679"/>
                  </a:cubicBezTo>
                  <a:cubicBezTo>
                    <a:pt x="7120" y="1676"/>
                    <a:pt x="7123" y="1675"/>
                    <a:pt x="7126" y="1675"/>
                  </a:cubicBezTo>
                  <a:cubicBezTo>
                    <a:pt x="7135" y="1675"/>
                    <a:pt x="7144" y="1684"/>
                    <a:pt x="7153" y="1684"/>
                  </a:cubicBezTo>
                  <a:cubicBezTo>
                    <a:pt x="7156" y="1684"/>
                    <a:pt x="7160" y="1682"/>
                    <a:pt x="7163" y="1679"/>
                  </a:cubicBezTo>
                  <a:cubicBezTo>
                    <a:pt x="7178" y="1664"/>
                    <a:pt x="7117" y="1648"/>
                    <a:pt x="7117" y="1648"/>
                  </a:cubicBezTo>
                  <a:cubicBezTo>
                    <a:pt x="7101" y="1648"/>
                    <a:pt x="7086" y="1602"/>
                    <a:pt x="7070" y="1587"/>
                  </a:cubicBezTo>
                  <a:cubicBezTo>
                    <a:pt x="7070" y="1571"/>
                    <a:pt x="7040" y="1571"/>
                    <a:pt x="7024" y="1556"/>
                  </a:cubicBezTo>
                  <a:lnTo>
                    <a:pt x="6963" y="1556"/>
                  </a:lnTo>
                  <a:cubicBezTo>
                    <a:pt x="6932" y="1556"/>
                    <a:pt x="6916" y="1525"/>
                    <a:pt x="6886" y="1525"/>
                  </a:cubicBezTo>
                  <a:cubicBezTo>
                    <a:pt x="6870" y="1510"/>
                    <a:pt x="6870" y="1479"/>
                    <a:pt x="6855" y="1464"/>
                  </a:cubicBezTo>
                  <a:cubicBezTo>
                    <a:pt x="6855" y="1433"/>
                    <a:pt x="6855" y="1433"/>
                    <a:pt x="6855" y="1402"/>
                  </a:cubicBezTo>
                  <a:cubicBezTo>
                    <a:pt x="6855" y="1371"/>
                    <a:pt x="6839" y="1356"/>
                    <a:pt x="6824" y="1340"/>
                  </a:cubicBezTo>
                  <a:cubicBezTo>
                    <a:pt x="6824" y="1310"/>
                    <a:pt x="6809" y="1310"/>
                    <a:pt x="6809" y="1294"/>
                  </a:cubicBezTo>
                  <a:cubicBezTo>
                    <a:pt x="6793" y="1279"/>
                    <a:pt x="6762" y="1263"/>
                    <a:pt x="6747" y="1263"/>
                  </a:cubicBezTo>
                  <a:lnTo>
                    <a:pt x="6732" y="1263"/>
                  </a:lnTo>
                  <a:cubicBezTo>
                    <a:pt x="6747" y="1263"/>
                    <a:pt x="6762" y="1217"/>
                    <a:pt x="6762" y="1202"/>
                  </a:cubicBezTo>
                  <a:cubicBezTo>
                    <a:pt x="6762" y="1171"/>
                    <a:pt x="6778" y="1171"/>
                    <a:pt x="6793" y="1156"/>
                  </a:cubicBezTo>
                  <a:cubicBezTo>
                    <a:pt x="6809" y="1156"/>
                    <a:pt x="6778" y="1125"/>
                    <a:pt x="6793" y="1109"/>
                  </a:cubicBezTo>
                  <a:cubicBezTo>
                    <a:pt x="6793" y="1079"/>
                    <a:pt x="6747" y="1079"/>
                    <a:pt x="6732" y="1079"/>
                  </a:cubicBezTo>
                  <a:cubicBezTo>
                    <a:pt x="6716" y="1063"/>
                    <a:pt x="6701" y="1063"/>
                    <a:pt x="6685" y="1032"/>
                  </a:cubicBezTo>
                  <a:cubicBezTo>
                    <a:pt x="6670" y="1017"/>
                    <a:pt x="6670" y="1017"/>
                    <a:pt x="6670" y="986"/>
                  </a:cubicBezTo>
                  <a:lnTo>
                    <a:pt x="6670" y="955"/>
                  </a:lnTo>
                  <a:cubicBezTo>
                    <a:pt x="6655" y="955"/>
                    <a:pt x="6655" y="955"/>
                    <a:pt x="6655" y="940"/>
                  </a:cubicBezTo>
                  <a:cubicBezTo>
                    <a:pt x="6639" y="925"/>
                    <a:pt x="6639" y="894"/>
                    <a:pt x="6624" y="878"/>
                  </a:cubicBezTo>
                  <a:cubicBezTo>
                    <a:pt x="6608" y="863"/>
                    <a:pt x="6593" y="863"/>
                    <a:pt x="6578" y="863"/>
                  </a:cubicBezTo>
                  <a:cubicBezTo>
                    <a:pt x="6562" y="848"/>
                    <a:pt x="6547" y="832"/>
                    <a:pt x="6531" y="832"/>
                  </a:cubicBezTo>
                  <a:cubicBezTo>
                    <a:pt x="6501" y="817"/>
                    <a:pt x="6485" y="817"/>
                    <a:pt x="6485" y="817"/>
                  </a:cubicBezTo>
                  <a:cubicBezTo>
                    <a:pt x="6454" y="817"/>
                    <a:pt x="6439" y="832"/>
                    <a:pt x="6424" y="832"/>
                  </a:cubicBezTo>
                  <a:cubicBezTo>
                    <a:pt x="6408" y="832"/>
                    <a:pt x="6400" y="828"/>
                    <a:pt x="6395" y="828"/>
                  </a:cubicBezTo>
                  <a:cubicBezTo>
                    <a:pt x="6389" y="828"/>
                    <a:pt x="6385" y="832"/>
                    <a:pt x="6377" y="848"/>
                  </a:cubicBezTo>
                  <a:cubicBezTo>
                    <a:pt x="6347" y="863"/>
                    <a:pt x="6362" y="863"/>
                    <a:pt x="6331" y="863"/>
                  </a:cubicBezTo>
                  <a:lnTo>
                    <a:pt x="6254" y="863"/>
                  </a:lnTo>
                  <a:cubicBezTo>
                    <a:pt x="6223" y="863"/>
                    <a:pt x="6208" y="878"/>
                    <a:pt x="6192" y="894"/>
                  </a:cubicBezTo>
                  <a:cubicBezTo>
                    <a:pt x="6177" y="909"/>
                    <a:pt x="6177" y="909"/>
                    <a:pt x="6146" y="925"/>
                  </a:cubicBezTo>
                  <a:cubicBezTo>
                    <a:pt x="6146" y="925"/>
                    <a:pt x="6131" y="878"/>
                    <a:pt x="6131" y="863"/>
                  </a:cubicBezTo>
                  <a:lnTo>
                    <a:pt x="6054" y="863"/>
                  </a:lnTo>
                  <a:cubicBezTo>
                    <a:pt x="6038" y="878"/>
                    <a:pt x="6023" y="894"/>
                    <a:pt x="6008" y="894"/>
                  </a:cubicBezTo>
                  <a:cubicBezTo>
                    <a:pt x="5992" y="925"/>
                    <a:pt x="5977" y="925"/>
                    <a:pt x="5946" y="925"/>
                  </a:cubicBezTo>
                  <a:cubicBezTo>
                    <a:pt x="5915" y="925"/>
                    <a:pt x="5900" y="909"/>
                    <a:pt x="5869" y="909"/>
                  </a:cubicBezTo>
                  <a:cubicBezTo>
                    <a:pt x="5854" y="909"/>
                    <a:pt x="5838" y="940"/>
                    <a:pt x="5807" y="940"/>
                  </a:cubicBezTo>
                  <a:cubicBezTo>
                    <a:pt x="5792" y="940"/>
                    <a:pt x="5777" y="909"/>
                    <a:pt x="5761" y="909"/>
                  </a:cubicBezTo>
                  <a:cubicBezTo>
                    <a:pt x="5730" y="909"/>
                    <a:pt x="5746" y="940"/>
                    <a:pt x="5715" y="940"/>
                  </a:cubicBezTo>
                  <a:cubicBezTo>
                    <a:pt x="5684" y="940"/>
                    <a:pt x="5669" y="955"/>
                    <a:pt x="5638" y="955"/>
                  </a:cubicBezTo>
                  <a:lnTo>
                    <a:pt x="5576" y="955"/>
                  </a:lnTo>
                  <a:cubicBezTo>
                    <a:pt x="5546" y="955"/>
                    <a:pt x="5530" y="940"/>
                    <a:pt x="5499" y="940"/>
                  </a:cubicBezTo>
                  <a:cubicBezTo>
                    <a:pt x="5495" y="935"/>
                    <a:pt x="5489" y="934"/>
                    <a:pt x="5483" y="934"/>
                  </a:cubicBezTo>
                  <a:cubicBezTo>
                    <a:pt x="5467" y="934"/>
                    <a:pt x="5449" y="944"/>
                    <a:pt x="5438" y="955"/>
                  </a:cubicBezTo>
                  <a:cubicBezTo>
                    <a:pt x="5438" y="955"/>
                    <a:pt x="5407" y="925"/>
                    <a:pt x="5392" y="925"/>
                  </a:cubicBezTo>
                  <a:cubicBezTo>
                    <a:pt x="5361" y="925"/>
                    <a:pt x="5376" y="971"/>
                    <a:pt x="5345" y="971"/>
                  </a:cubicBezTo>
                  <a:cubicBezTo>
                    <a:pt x="5338" y="974"/>
                    <a:pt x="5333" y="975"/>
                    <a:pt x="5329" y="975"/>
                  </a:cubicBezTo>
                  <a:cubicBezTo>
                    <a:pt x="5321" y="975"/>
                    <a:pt x="5316" y="972"/>
                    <a:pt x="5312" y="972"/>
                  </a:cubicBezTo>
                  <a:cubicBezTo>
                    <a:pt x="5308" y="972"/>
                    <a:pt x="5305" y="975"/>
                    <a:pt x="5299" y="986"/>
                  </a:cubicBezTo>
                  <a:cubicBezTo>
                    <a:pt x="5299" y="986"/>
                    <a:pt x="5299" y="1048"/>
                    <a:pt x="5299" y="1048"/>
                  </a:cubicBezTo>
                  <a:cubicBezTo>
                    <a:pt x="5299" y="1048"/>
                    <a:pt x="5268" y="1079"/>
                    <a:pt x="5268" y="1094"/>
                  </a:cubicBezTo>
                  <a:lnTo>
                    <a:pt x="5268" y="1171"/>
                  </a:lnTo>
                  <a:cubicBezTo>
                    <a:pt x="5268" y="1202"/>
                    <a:pt x="5238" y="1217"/>
                    <a:pt x="5222" y="1217"/>
                  </a:cubicBezTo>
                  <a:cubicBezTo>
                    <a:pt x="5191" y="1217"/>
                    <a:pt x="5191" y="1248"/>
                    <a:pt x="5161" y="1263"/>
                  </a:cubicBezTo>
                  <a:cubicBezTo>
                    <a:pt x="5145" y="1263"/>
                    <a:pt x="5130" y="1279"/>
                    <a:pt x="5130" y="1294"/>
                  </a:cubicBezTo>
                  <a:cubicBezTo>
                    <a:pt x="5130" y="1325"/>
                    <a:pt x="5145" y="1340"/>
                    <a:pt x="5114" y="1356"/>
                  </a:cubicBezTo>
                  <a:cubicBezTo>
                    <a:pt x="5084" y="1356"/>
                    <a:pt x="5084" y="1387"/>
                    <a:pt x="5084" y="1402"/>
                  </a:cubicBezTo>
                  <a:cubicBezTo>
                    <a:pt x="5068" y="1433"/>
                    <a:pt x="5130" y="1433"/>
                    <a:pt x="5068" y="1433"/>
                  </a:cubicBezTo>
                  <a:cubicBezTo>
                    <a:pt x="5037" y="1433"/>
                    <a:pt x="5022" y="1433"/>
                    <a:pt x="5007" y="1448"/>
                  </a:cubicBezTo>
                  <a:cubicBezTo>
                    <a:pt x="5007" y="1464"/>
                    <a:pt x="4991" y="1464"/>
                    <a:pt x="4976" y="1464"/>
                  </a:cubicBezTo>
                  <a:cubicBezTo>
                    <a:pt x="4972" y="1471"/>
                    <a:pt x="4969" y="1473"/>
                    <a:pt x="4965" y="1473"/>
                  </a:cubicBezTo>
                  <a:cubicBezTo>
                    <a:pt x="4959" y="1473"/>
                    <a:pt x="4953" y="1466"/>
                    <a:pt x="4947" y="1466"/>
                  </a:cubicBezTo>
                  <a:cubicBezTo>
                    <a:pt x="4941" y="1466"/>
                    <a:pt x="4935" y="1472"/>
                    <a:pt x="4929" y="1494"/>
                  </a:cubicBezTo>
                  <a:cubicBezTo>
                    <a:pt x="4919" y="1505"/>
                    <a:pt x="4915" y="1516"/>
                    <a:pt x="4925" y="1516"/>
                  </a:cubicBezTo>
                  <a:cubicBezTo>
                    <a:pt x="4929" y="1516"/>
                    <a:pt x="4936" y="1514"/>
                    <a:pt x="4945" y="1510"/>
                  </a:cubicBezTo>
                  <a:cubicBezTo>
                    <a:pt x="4953" y="1506"/>
                    <a:pt x="4959" y="1504"/>
                    <a:pt x="4964" y="1504"/>
                  </a:cubicBezTo>
                  <a:cubicBezTo>
                    <a:pt x="4976" y="1504"/>
                    <a:pt x="4976" y="1518"/>
                    <a:pt x="4976" y="1541"/>
                  </a:cubicBezTo>
                  <a:cubicBezTo>
                    <a:pt x="4976" y="1556"/>
                    <a:pt x="4945" y="1556"/>
                    <a:pt x="4929" y="1571"/>
                  </a:cubicBezTo>
                  <a:cubicBezTo>
                    <a:pt x="4929" y="1571"/>
                    <a:pt x="4945" y="1602"/>
                    <a:pt x="4945" y="1618"/>
                  </a:cubicBezTo>
                  <a:cubicBezTo>
                    <a:pt x="4945" y="1648"/>
                    <a:pt x="4929" y="1648"/>
                    <a:pt x="4945" y="1679"/>
                  </a:cubicBezTo>
                  <a:cubicBezTo>
                    <a:pt x="4950" y="1685"/>
                    <a:pt x="4955" y="1687"/>
                    <a:pt x="4959" y="1687"/>
                  </a:cubicBezTo>
                  <a:cubicBezTo>
                    <a:pt x="4971" y="1687"/>
                    <a:pt x="4976" y="1664"/>
                    <a:pt x="4982" y="1664"/>
                  </a:cubicBezTo>
                  <a:cubicBezTo>
                    <a:pt x="4985" y="1664"/>
                    <a:pt x="4987" y="1668"/>
                    <a:pt x="4991" y="1679"/>
                  </a:cubicBezTo>
                  <a:cubicBezTo>
                    <a:pt x="4994" y="1682"/>
                    <a:pt x="4998" y="1684"/>
                    <a:pt x="5002" y="1684"/>
                  </a:cubicBezTo>
                  <a:cubicBezTo>
                    <a:pt x="5018" y="1684"/>
                    <a:pt x="5040" y="1664"/>
                    <a:pt x="5053" y="1664"/>
                  </a:cubicBezTo>
                  <a:cubicBezTo>
                    <a:pt x="5068" y="1664"/>
                    <a:pt x="5068" y="1695"/>
                    <a:pt x="5084" y="1695"/>
                  </a:cubicBezTo>
                  <a:cubicBezTo>
                    <a:pt x="5099" y="1695"/>
                    <a:pt x="5114" y="1648"/>
                    <a:pt x="5114" y="1648"/>
                  </a:cubicBezTo>
                  <a:cubicBezTo>
                    <a:pt x="5130" y="1618"/>
                    <a:pt x="5145" y="1602"/>
                    <a:pt x="5161" y="1587"/>
                  </a:cubicBezTo>
                  <a:cubicBezTo>
                    <a:pt x="5176" y="1571"/>
                    <a:pt x="5191" y="1571"/>
                    <a:pt x="5191" y="1525"/>
                  </a:cubicBezTo>
                  <a:cubicBezTo>
                    <a:pt x="5191" y="1510"/>
                    <a:pt x="5199" y="1506"/>
                    <a:pt x="5209" y="1506"/>
                  </a:cubicBezTo>
                  <a:cubicBezTo>
                    <a:pt x="5218" y="1506"/>
                    <a:pt x="5230" y="1510"/>
                    <a:pt x="5238" y="1510"/>
                  </a:cubicBezTo>
                  <a:cubicBezTo>
                    <a:pt x="5268" y="1525"/>
                    <a:pt x="5268" y="1556"/>
                    <a:pt x="5253" y="1571"/>
                  </a:cubicBezTo>
                  <a:cubicBezTo>
                    <a:pt x="5253" y="1602"/>
                    <a:pt x="5238" y="1618"/>
                    <a:pt x="5238" y="1633"/>
                  </a:cubicBezTo>
                  <a:cubicBezTo>
                    <a:pt x="5238" y="1648"/>
                    <a:pt x="5207" y="1679"/>
                    <a:pt x="5207" y="1695"/>
                  </a:cubicBezTo>
                  <a:cubicBezTo>
                    <a:pt x="5176" y="1725"/>
                    <a:pt x="5191" y="1741"/>
                    <a:pt x="5222" y="1741"/>
                  </a:cubicBezTo>
                  <a:cubicBezTo>
                    <a:pt x="5238" y="1741"/>
                    <a:pt x="5268" y="1725"/>
                    <a:pt x="5268" y="1725"/>
                  </a:cubicBezTo>
                  <a:cubicBezTo>
                    <a:pt x="5268" y="1725"/>
                    <a:pt x="5268" y="1756"/>
                    <a:pt x="5299" y="1772"/>
                  </a:cubicBezTo>
                  <a:cubicBezTo>
                    <a:pt x="5330" y="1772"/>
                    <a:pt x="5330" y="1787"/>
                    <a:pt x="5361" y="1787"/>
                  </a:cubicBezTo>
                  <a:lnTo>
                    <a:pt x="5438" y="1787"/>
                  </a:lnTo>
                  <a:cubicBezTo>
                    <a:pt x="5469" y="1787"/>
                    <a:pt x="5484" y="1772"/>
                    <a:pt x="5499" y="1756"/>
                  </a:cubicBezTo>
                  <a:cubicBezTo>
                    <a:pt x="5508" y="1752"/>
                    <a:pt x="5516" y="1750"/>
                    <a:pt x="5522" y="1750"/>
                  </a:cubicBezTo>
                  <a:cubicBezTo>
                    <a:pt x="5538" y="1750"/>
                    <a:pt x="5546" y="1761"/>
                    <a:pt x="5546" y="1772"/>
                  </a:cubicBezTo>
                  <a:cubicBezTo>
                    <a:pt x="5561" y="1787"/>
                    <a:pt x="5530" y="1802"/>
                    <a:pt x="5515" y="1818"/>
                  </a:cubicBezTo>
                  <a:cubicBezTo>
                    <a:pt x="5499" y="1818"/>
                    <a:pt x="5484" y="1849"/>
                    <a:pt x="5484" y="1849"/>
                  </a:cubicBezTo>
                  <a:cubicBezTo>
                    <a:pt x="5469" y="1864"/>
                    <a:pt x="5469" y="1864"/>
                    <a:pt x="5453" y="1864"/>
                  </a:cubicBezTo>
                  <a:lnTo>
                    <a:pt x="5392" y="1864"/>
                  </a:lnTo>
                  <a:cubicBezTo>
                    <a:pt x="5376" y="1879"/>
                    <a:pt x="5376" y="1910"/>
                    <a:pt x="5392" y="1926"/>
                  </a:cubicBezTo>
                  <a:cubicBezTo>
                    <a:pt x="5392" y="1956"/>
                    <a:pt x="5422" y="1956"/>
                    <a:pt x="5438" y="1956"/>
                  </a:cubicBezTo>
                  <a:cubicBezTo>
                    <a:pt x="5469" y="1956"/>
                    <a:pt x="5422" y="2003"/>
                    <a:pt x="5422" y="2003"/>
                  </a:cubicBezTo>
                  <a:cubicBezTo>
                    <a:pt x="5407" y="2018"/>
                    <a:pt x="5469" y="2049"/>
                    <a:pt x="5469" y="2049"/>
                  </a:cubicBezTo>
                  <a:cubicBezTo>
                    <a:pt x="5499" y="2064"/>
                    <a:pt x="5499" y="2064"/>
                    <a:pt x="5530" y="2064"/>
                  </a:cubicBezTo>
                  <a:cubicBezTo>
                    <a:pt x="5546" y="2064"/>
                    <a:pt x="5561" y="2080"/>
                    <a:pt x="5592" y="2080"/>
                  </a:cubicBezTo>
                  <a:cubicBezTo>
                    <a:pt x="5592" y="2080"/>
                    <a:pt x="5561" y="2111"/>
                    <a:pt x="5576" y="2126"/>
                  </a:cubicBezTo>
                  <a:cubicBezTo>
                    <a:pt x="5592" y="2141"/>
                    <a:pt x="5607" y="2157"/>
                    <a:pt x="5623" y="2157"/>
                  </a:cubicBezTo>
                  <a:cubicBezTo>
                    <a:pt x="5638" y="2172"/>
                    <a:pt x="5653" y="2188"/>
                    <a:pt x="5669" y="2188"/>
                  </a:cubicBezTo>
                  <a:cubicBezTo>
                    <a:pt x="5700" y="2203"/>
                    <a:pt x="5669" y="2218"/>
                    <a:pt x="5653" y="2218"/>
                  </a:cubicBezTo>
                  <a:cubicBezTo>
                    <a:pt x="5648" y="2223"/>
                    <a:pt x="5641" y="2225"/>
                    <a:pt x="5633" y="2225"/>
                  </a:cubicBezTo>
                  <a:cubicBezTo>
                    <a:pt x="5617" y="2225"/>
                    <a:pt x="5597" y="2218"/>
                    <a:pt x="5576" y="2218"/>
                  </a:cubicBezTo>
                  <a:cubicBezTo>
                    <a:pt x="5561" y="2218"/>
                    <a:pt x="5530" y="2188"/>
                    <a:pt x="5530" y="2188"/>
                  </a:cubicBezTo>
                  <a:cubicBezTo>
                    <a:pt x="5515" y="2172"/>
                    <a:pt x="5499" y="2157"/>
                    <a:pt x="5469" y="2157"/>
                  </a:cubicBezTo>
                  <a:cubicBezTo>
                    <a:pt x="5469" y="2157"/>
                    <a:pt x="5422" y="2126"/>
                    <a:pt x="5407" y="2126"/>
                  </a:cubicBezTo>
                  <a:cubicBezTo>
                    <a:pt x="5398" y="2117"/>
                    <a:pt x="5394" y="2102"/>
                    <a:pt x="5392" y="2102"/>
                  </a:cubicBezTo>
                  <a:cubicBezTo>
                    <a:pt x="5392" y="2102"/>
                    <a:pt x="5392" y="2108"/>
                    <a:pt x="5392" y="2126"/>
                  </a:cubicBezTo>
                  <a:cubicBezTo>
                    <a:pt x="5392" y="2157"/>
                    <a:pt x="5345" y="2126"/>
                    <a:pt x="5361" y="2172"/>
                  </a:cubicBezTo>
                  <a:cubicBezTo>
                    <a:pt x="5376" y="2188"/>
                    <a:pt x="5376" y="2188"/>
                    <a:pt x="5392" y="2218"/>
                  </a:cubicBezTo>
                  <a:cubicBezTo>
                    <a:pt x="5422" y="2234"/>
                    <a:pt x="5376" y="2265"/>
                    <a:pt x="5422" y="2265"/>
                  </a:cubicBezTo>
                  <a:cubicBezTo>
                    <a:pt x="5438" y="2265"/>
                    <a:pt x="5469" y="2280"/>
                    <a:pt x="5484" y="2295"/>
                  </a:cubicBezTo>
                  <a:cubicBezTo>
                    <a:pt x="5484" y="2295"/>
                    <a:pt x="5484" y="2326"/>
                    <a:pt x="5499" y="2342"/>
                  </a:cubicBezTo>
                  <a:cubicBezTo>
                    <a:pt x="5515" y="2342"/>
                    <a:pt x="5453" y="2372"/>
                    <a:pt x="5515" y="2372"/>
                  </a:cubicBezTo>
                  <a:cubicBezTo>
                    <a:pt x="5530" y="2372"/>
                    <a:pt x="5561" y="2403"/>
                    <a:pt x="5576" y="2403"/>
                  </a:cubicBezTo>
                  <a:cubicBezTo>
                    <a:pt x="5607" y="2419"/>
                    <a:pt x="5607" y="2419"/>
                    <a:pt x="5607" y="2449"/>
                  </a:cubicBezTo>
                  <a:cubicBezTo>
                    <a:pt x="5592" y="2449"/>
                    <a:pt x="5546" y="2434"/>
                    <a:pt x="5530" y="2434"/>
                  </a:cubicBezTo>
                  <a:cubicBezTo>
                    <a:pt x="5484" y="2434"/>
                    <a:pt x="5515" y="2434"/>
                    <a:pt x="5515" y="2465"/>
                  </a:cubicBezTo>
                  <a:cubicBezTo>
                    <a:pt x="5515" y="2492"/>
                    <a:pt x="5509" y="2498"/>
                    <a:pt x="5498" y="2498"/>
                  </a:cubicBezTo>
                  <a:cubicBezTo>
                    <a:pt x="5491" y="2498"/>
                    <a:pt x="5481" y="2496"/>
                    <a:pt x="5469" y="2496"/>
                  </a:cubicBezTo>
                  <a:cubicBezTo>
                    <a:pt x="5460" y="2504"/>
                    <a:pt x="5452" y="2517"/>
                    <a:pt x="5446" y="2517"/>
                  </a:cubicBezTo>
                  <a:cubicBezTo>
                    <a:pt x="5441" y="2517"/>
                    <a:pt x="5438" y="2508"/>
                    <a:pt x="5438" y="2480"/>
                  </a:cubicBezTo>
                  <a:cubicBezTo>
                    <a:pt x="5438" y="2465"/>
                    <a:pt x="5438" y="2434"/>
                    <a:pt x="5407" y="2434"/>
                  </a:cubicBezTo>
                  <a:cubicBezTo>
                    <a:pt x="5392" y="2434"/>
                    <a:pt x="5392" y="2388"/>
                    <a:pt x="5392" y="2372"/>
                  </a:cubicBezTo>
                  <a:cubicBezTo>
                    <a:pt x="5376" y="2357"/>
                    <a:pt x="5376" y="2326"/>
                    <a:pt x="5361" y="2311"/>
                  </a:cubicBezTo>
                  <a:cubicBezTo>
                    <a:pt x="5359" y="2309"/>
                    <a:pt x="5358" y="2308"/>
                    <a:pt x="5357" y="2308"/>
                  </a:cubicBezTo>
                  <a:cubicBezTo>
                    <a:pt x="5349" y="2308"/>
                    <a:pt x="5361" y="2359"/>
                    <a:pt x="5361" y="2372"/>
                  </a:cubicBezTo>
                  <a:cubicBezTo>
                    <a:pt x="5361" y="2403"/>
                    <a:pt x="5376" y="2419"/>
                    <a:pt x="5361" y="2449"/>
                  </a:cubicBezTo>
                  <a:cubicBezTo>
                    <a:pt x="5356" y="2459"/>
                    <a:pt x="5351" y="2463"/>
                    <a:pt x="5346" y="2463"/>
                  </a:cubicBezTo>
                  <a:cubicBezTo>
                    <a:pt x="5336" y="2463"/>
                    <a:pt x="5325" y="2445"/>
                    <a:pt x="5315" y="2434"/>
                  </a:cubicBezTo>
                  <a:cubicBezTo>
                    <a:pt x="5315" y="2419"/>
                    <a:pt x="5315" y="2372"/>
                    <a:pt x="5315" y="2357"/>
                  </a:cubicBezTo>
                  <a:cubicBezTo>
                    <a:pt x="5315" y="2342"/>
                    <a:pt x="5299" y="2326"/>
                    <a:pt x="5299" y="2295"/>
                  </a:cubicBezTo>
                  <a:cubicBezTo>
                    <a:pt x="5299" y="2265"/>
                    <a:pt x="5299" y="2234"/>
                    <a:pt x="5284" y="2218"/>
                  </a:cubicBezTo>
                  <a:cubicBezTo>
                    <a:pt x="5268" y="2188"/>
                    <a:pt x="5268" y="2188"/>
                    <a:pt x="5238" y="2188"/>
                  </a:cubicBezTo>
                  <a:cubicBezTo>
                    <a:pt x="5235" y="2185"/>
                    <a:pt x="5233" y="2184"/>
                    <a:pt x="5231" y="2184"/>
                  </a:cubicBezTo>
                  <a:cubicBezTo>
                    <a:pt x="5218" y="2184"/>
                    <a:pt x="5205" y="2218"/>
                    <a:pt x="5191" y="2218"/>
                  </a:cubicBezTo>
                  <a:cubicBezTo>
                    <a:pt x="5187" y="2221"/>
                    <a:pt x="5183" y="2221"/>
                    <a:pt x="5181" y="2221"/>
                  </a:cubicBezTo>
                  <a:cubicBezTo>
                    <a:pt x="5165" y="2221"/>
                    <a:pt x="5176" y="2188"/>
                    <a:pt x="5176" y="2188"/>
                  </a:cubicBezTo>
                  <a:cubicBezTo>
                    <a:pt x="5191" y="2157"/>
                    <a:pt x="5191" y="2172"/>
                    <a:pt x="5207" y="2141"/>
                  </a:cubicBezTo>
                  <a:cubicBezTo>
                    <a:pt x="5207" y="2124"/>
                    <a:pt x="5213" y="2118"/>
                    <a:pt x="5221" y="2118"/>
                  </a:cubicBezTo>
                  <a:cubicBezTo>
                    <a:pt x="5234" y="2118"/>
                    <a:pt x="5253" y="2137"/>
                    <a:pt x="5253" y="2157"/>
                  </a:cubicBezTo>
                  <a:cubicBezTo>
                    <a:pt x="5255" y="2159"/>
                    <a:pt x="5258" y="2160"/>
                    <a:pt x="5260" y="2160"/>
                  </a:cubicBezTo>
                  <a:cubicBezTo>
                    <a:pt x="5276" y="2160"/>
                    <a:pt x="5299" y="2124"/>
                    <a:pt x="5299" y="2111"/>
                  </a:cubicBezTo>
                  <a:cubicBezTo>
                    <a:pt x="5299" y="2080"/>
                    <a:pt x="5284" y="2080"/>
                    <a:pt x="5268" y="2049"/>
                  </a:cubicBezTo>
                  <a:cubicBezTo>
                    <a:pt x="5253" y="2033"/>
                    <a:pt x="5238" y="2033"/>
                    <a:pt x="5268" y="2018"/>
                  </a:cubicBezTo>
                  <a:cubicBezTo>
                    <a:pt x="5284" y="2003"/>
                    <a:pt x="5299" y="2003"/>
                    <a:pt x="5268" y="1987"/>
                  </a:cubicBezTo>
                  <a:cubicBezTo>
                    <a:pt x="5253" y="1972"/>
                    <a:pt x="5253" y="1941"/>
                    <a:pt x="5253" y="1910"/>
                  </a:cubicBezTo>
                  <a:cubicBezTo>
                    <a:pt x="5253" y="1895"/>
                    <a:pt x="5207" y="1895"/>
                    <a:pt x="5191" y="1895"/>
                  </a:cubicBezTo>
                  <a:cubicBezTo>
                    <a:pt x="5168" y="1895"/>
                    <a:pt x="5180" y="1921"/>
                    <a:pt x="5168" y="1921"/>
                  </a:cubicBezTo>
                  <a:cubicBezTo>
                    <a:pt x="5163" y="1921"/>
                    <a:pt x="5157" y="1918"/>
                    <a:pt x="5145" y="1910"/>
                  </a:cubicBezTo>
                  <a:cubicBezTo>
                    <a:pt x="5145" y="1895"/>
                    <a:pt x="5145" y="1849"/>
                    <a:pt x="5145" y="1849"/>
                  </a:cubicBezTo>
                  <a:cubicBezTo>
                    <a:pt x="5145" y="1833"/>
                    <a:pt x="5099" y="1818"/>
                    <a:pt x="5099" y="1818"/>
                  </a:cubicBezTo>
                  <a:cubicBezTo>
                    <a:pt x="5099" y="1818"/>
                    <a:pt x="5099" y="1864"/>
                    <a:pt x="5084" y="1879"/>
                  </a:cubicBezTo>
                  <a:cubicBezTo>
                    <a:pt x="5084" y="1895"/>
                    <a:pt x="5053" y="1895"/>
                    <a:pt x="5037" y="1926"/>
                  </a:cubicBezTo>
                  <a:cubicBezTo>
                    <a:pt x="5037" y="1941"/>
                    <a:pt x="5099" y="1926"/>
                    <a:pt x="5084" y="1972"/>
                  </a:cubicBezTo>
                  <a:cubicBezTo>
                    <a:pt x="5068" y="1972"/>
                    <a:pt x="5037" y="1987"/>
                    <a:pt x="5022" y="2003"/>
                  </a:cubicBezTo>
                  <a:cubicBezTo>
                    <a:pt x="5017" y="2012"/>
                    <a:pt x="5013" y="2015"/>
                    <a:pt x="5009" y="2015"/>
                  </a:cubicBezTo>
                  <a:cubicBezTo>
                    <a:pt x="4999" y="2015"/>
                    <a:pt x="4991" y="1994"/>
                    <a:pt x="4991" y="1972"/>
                  </a:cubicBezTo>
                  <a:cubicBezTo>
                    <a:pt x="4991" y="1956"/>
                    <a:pt x="4987" y="1953"/>
                    <a:pt x="4980" y="1953"/>
                  </a:cubicBezTo>
                  <a:cubicBezTo>
                    <a:pt x="4972" y="1953"/>
                    <a:pt x="4960" y="1956"/>
                    <a:pt x="4945" y="1956"/>
                  </a:cubicBezTo>
                  <a:cubicBezTo>
                    <a:pt x="4940" y="1961"/>
                    <a:pt x="4933" y="1963"/>
                    <a:pt x="4925" y="1963"/>
                  </a:cubicBezTo>
                  <a:cubicBezTo>
                    <a:pt x="4906" y="1963"/>
                    <a:pt x="4883" y="1952"/>
                    <a:pt x="4883" y="1941"/>
                  </a:cubicBezTo>
                  <a:cubicBezTo>
                    <a:pt x="4883" y="1941"/>
                    <a:pt x="4914" y="1910"/>
                    <a:pt x="4914" y="1910"/>
                  </a:cubicBezTo>
                  <a:cubicBezTo>
                    <a:pt x="4932" y="1892"/>
                    <a:pt x="4918" y="1885"/>
                    <a:pt x="4904" y="1885"/>
                  </a:cubicBezTo>
                  <a:cubicBezTo>
                    <a:pt x="4894" y="1885"/>
                    <a:pt x="4883" y="1888"/>
                    <a:pt x="4883" y="1895"/>
                  </a:cubicBezTo>
                  <a:cubicBezTo>
                    <a:pt x="4879" y="1897"/>
                    <a:pt x="4875" y="1898"/>
                    <a:pt x="4872" y="1898"/>
                  </a:cubicBezTo>
                  <a:cubicBezTo>
                    <a:pt x="4853" y="1898"/>
                    <a:pt x="4855" y="1862"/>
                    <a:pt x="4868" y="1849"/>
                  </a:cubicBezTo>
                  <a:cubicBezTo>
                    <a:pt x="4868" y="1833"/>
                    <a:pt x="4883" y="1818"/>
                    <a:pt x="4899" y="1802"/>
                  </a:cubicBezTo>
                  <a:cubicBezTo>
                    <a:pt x="4899" y="1787"/>
                    <a:pt x="4852" y="1772"/>
                    <a:pt x="4837" y="1772"/>
                  </a:cubicBezTo>
                  <a:cubicBezTo>
                    <a:pt x="4829" y="1764"/>
                    <a:pt x="4822" y="1760"/>
                    <a:pt x="4814" y="1760"/>
                  </a:cubicBezTo>
                  <a:cubicBezTo>
                    <a:pt x="4806" y="1760"/>
                    <a:pt x="4799" y="1764"/>
                    <a:pt x="4791" y="1772"/>
                  </a:cubicBezTo>
                  <a:cubicBezTo>
                    <a:pt x="4760" y="1787"/>
                    <a:pt x="4791" y="1818"/>
                    <a:pt x="4791" y="1833"/>
                  </a:cubicBezTo>
                  <a:cubicBezTo>
                    <a:pt x="4822" y="1849"/>
                    <a:pt x="4791" y="1864"/>
                    <a:pt x="4775" y="1879"/>
                  </a:cubicBezTo>
                  <a:cubicBezTo>
                    <a:pt x="4760" y="1879"/>
                    <a:pt x="4791" y="1910"/>
                    <a:pt x="4791" y="1926"/>
                  </a:cubicBezTo>
                  <a:cubicBezTo>
                    <a:pt x="4799" y="1933"/>
                    <a:pt x="4791" y="1937"/>
                    <a:pt x="4779" y="1937"/>
                  </a:cubicBezTo>
                  <a:cubicBezTo>
                    <a:pt x="4768" y="1937"/>
                    <a:pt x="4752" y="1933"/>
                    <a:pt x="4745" y="1926"/>
                  </a:cubicBezTo>
                  <a:cubicBezTo>
                    <a:pt x="4745" y="1926"/>
                    <a:pt x="4714" y="1895"/>
                    <a:pt x="4714" y="1879"/>
                  </a:cubicBezTo>
                  <a:cubicBezTo>
                    <a:pt x="4698" y="1864"/>
                    <a:pt x="4683" y="1864"/>
                    <a:pt x="4668" y="1849"/>
                  </a:cubicBezTo>
                  <a:cubicBezTo>
                    <a:pt x="4652" y="1833"/>
                    <a:pt x="4714" y="1818"/>
                    <a:pt x="4714" y="1818"/>
                  </a:cubicBezTo>
                  <a:cubicBezTo>
                    <a:pt x="4729" y="1802"/>
                    <a:pt x="4729" y="1787"/>
                    <a:pt x="4729" y="1756"/>
                  </a:cubicBezTo>
                  <a:lnTo>
                    <a:pt x="4729" y="1679"/>
                  </a:lnTo>
                  <a:cubicBezTo>
                    <a:pt x="4729" y="1664"/>
                    <a:pt x="4745" y="1648"/>
                    <a:pt x="4760" y="1633"/>
                  </a:cubicBezTo>
                  <a:cubicBezTo>
                    <a:pt x="4760" y="1618"/>
                    <a:pt x="4775" y="1602"/>
                    <a:pt x="4791" y="1587"/>
                  </a:cubicBezTo>
                  <a:cubicBezTo>
                    <a:pt x="4806" y="1571"/>
                    <a:pt x="4791" y="1541"/>
                    <a:pt x="4775" y="1541"/>
                  </a:cubicBezTo>
                  <a:cubicBezTo>
                    <a:pt x="4745" y="1541"/>
                    <a:pt x="4745" y="1541"/>
                    <a:pt x="4745" y="1510"/>
                  </a:cubicBezTo>
                  <a:cubicBezTo>
                    <a:pt x="4745" y="1479"/>
                    <a:pt x="4729" y="1479"/>
                    <a:pt x="4714" y="1464"/>
                  </a:cubicBezTo>
                  <a:cubicBezTo>
                    <a:pt x="4701" y="1438"/>
                    <a:pt x="4730" y="1413"/>
                    <a:pt x="4707" y="1413"/>
                  </a:cubicBezTo>
                  <a:cubicBezTo>
                    <a:pt x="4702" y="1413"/>
                    <a:pt x="4694" y="1415"/>
                    <a:pt x="4683" y="1417"/>
                  </a:cubicBezTo>
                  <a:cubicBezTo>
                    <a:pt x="4683" y="1417"/>
                    <a:pt x="4652" y="1464"/>
                    <a:pt x="4652" y="1464"/>
                  </a:cubicBezTo>
                  <a:cubicBezTo>
                    <a:pt x="4637" y="1479"/>
                    <a:pt x="4606" y="1479"/>
                    <a:pt x="4591" y="1494"/>
                  </a:cubicBezTo>
                  <a:cubicBezTo>
                    <a:pt x="4560" y="1494"/>
                    <a:pt x="4575" y="1479"/>
                    <a:pt x="4575" y="1448"/>
                  </a:cubicBezTo>
                  <a:cubicBezTo>
                    <a:pt x="4560" y="1433"/>
                    <a:pt x="4544" y="1417"/>
                    <a:pt x="4544" y="1402"/>
                  </a:cubicBezTo>
                  <a:cubicBezTo>
                    <a:pt x="4544" y="1400"/>
                    <a:pt x="4544" y="1400"/>
                    <a:pt x="4543" y="1400"/>
                  </a:cubicBezTo>
                  <a:cubicBezTo>
                    <a:pt x="4538" y="1400"/>
                    <a:pt x="4514" y="1450"/>
                    <a:pt x="4514" y="1464"/>
                  </a:cubicBezTo>
                  <a:cubicBezTo>
                    <a:pt x="4498" y="1479"/>
                    <a:pt x="4483" y="1479"/>
                    <a:pt x="4467" y="1510"/>
                  </a:cubicBezTo>
                  <a:cubicBezTo>
                    <a:pt x="4467" y="1520"/>
                    <a:pt x="4464" y="1523"/>
                    <a:pt x="4459" y="1523"/>
                  </a:cubicBezTo>
                  <a:cubicBezTo>
                    <a:pt x="4449" y="1523"/>
                    <a:pt x="4431" y="1510"/>
                    <a:pt x="4421" y="1510"/>
                  </a:cubicBezTo>
                  <a:cubicBezTo>
                    <a:pt x="4420" y="1508"/>
                    <a:pt x="4418" y="1507"/>
                    <a:pt x="4418" y="1507"/>
                  </a:cubicBezTo>
                  <a:lnTo>
                    <a:pt x="4418" y="1507"/>
                  </a:lnTo>
                  <a:cubicBezTo>
                    <a:pt x="4412" y="1507"/>
                    <a:pt x="4437" y="1556"/>
                    <a:pt x="4437" y="1556"/>
                  </a:cubicBezTo>
                  <a:cubicBezTo>
                    <a:pt x="4467" y="1571"/>
                    <a:pt x="4406" y="1602"/>
                    <a:pt x="4406" y="1602"/>
                  </a:cubicBezTo>
                  <a:cubicBezTo>
                    <a:pt x="4390" y="1610"/>
                    <a:pt x="4379" y="1618"/>
                    <a:pt x="4371" y="1618"/>
                  </a:cubicBezTo>
                  <a:cubicBezTo>
                    <a:pt x="4363" y="1618"/>
                    <a:pt x="4360" y="1610"/>
                    <a:pt x="4360" y="1587"/>
                  </a:cubicBezTo>
                  <a:lnTo>
                    <a:pt x="4360" y="1525"/>
                  </a:lnTo>
                  <a:cubicBezTo>
                    <a:pt x="4360" y="1510"/>
                    <a:pt x="4406" y="1494"/>
                    <a:pt x="4421" y="1494"/>
                  </a:cubicBezTo>
                  <a:cubicBezTo>
                    <a:pt x="4437" y="1479"/>
                    <a:pt x="4437" y="1464"/>
                    <a:pt x="4406" y="1448"/>
                  </a:cubicBezTo>
                  <a:lnTo>
                    <a:pt x="4344" y="1448"/>
                  </a:lnTo>
                  <a:cubicBezTo>
                    <a:pt x="4313" y="1433"/>
                    <a:pt x="4313" y="1417"/>
                    <a:pt x="4313" y="1402"/>
                  </a:cubicBezTo>
                  <a:cubicBezTo>
                    <a:pt x="4313" y="1387"/>
                    <a:pt x="4375" y="1387"/>
                    <a:pt x="4390" y="1387"/>
                  </a:cubicBezTo>
                  <a:cubicBezTo>
                    <a:pt x="4421" y="1387"/>
                    <a:pt x="4390" y="1340"/>
                    <a:pt x="4375" y="1325"/>
                  </a:cubicBezTo>
                  <a:lnTo>
                    <a:pt x="4452" y="1325"/>
                  </a:lnTo>
                  <a:cubicBezTo>
                    <a:pt x="4483" y="1325"/>
                    <a:pt x="4467" y="1294"/>
                    <a:pt x="4452" y="1279"/>
                  </a:cubicBezTo>
                  <a:cubicBezTo>
                    <a:pt x="4452" y="1263"/>
                    <a:pt x="4421" y="1263"/>
                    <a:pt x="4406" y="1248"/>
                  </a:cubicBezTo>
                  <a:cubicBezTo>
                    <a:pt x="4360" y="1248"/>
                    <a:pt x="4375" y="1233"/>
                    <a:pt x="4406" y="1217"/>
                  </a:cubicBezTo>
                  <a:cubicBezTo>
                    <a:pt x="4406" y="1217"/>
                    <a:pt x="4360" y="1186"/>
                    <a:pt x="4360" y="1186"/>
                  </a:cubicBezTo>
                  <a:cubicBezTo>
                    <a:pt x="4360" y="1181"/>
                    <a:pt x="4353" y="1180"/>
                    <a:pt x="4344" y="1180"/>
                  </a:cubicBezTo>
                  <a:cubicBezTo>
                    <a:pt x="4325" y="1180"/>
                    <a:pt x="4298" y="1186"/>
                    <a:pt x="4298" y="1186"/>
                  </a:cubicBezTo>
                  <a:cubicBezTo>
                    <a:pt x="4267" y="1186"/>
                    <a:pt x="4252" y="1202"/>
                    <a:pt x="4236" y="1202"/>
                  </a:cubicBezTo>
                  <a:cubicBezTo>
                    <a:pt x="4221" y="1217"/>
                    <a:pt x="4206" y="1217"/>
                    <a:pt x="4175" y="1217"/>
                  </a:cubicBezTo>
                  <a:cubicBezTo>
                    <a:pt x="4144" y="1217"/>
                    <a:pt x="4159" y="1202"/>
                    <a:pt x="4175" y="1186"/>
                  </a:cubicBezTo>
                  <a:cubicBezTo>
                    <a:pt x="4206" y="1186"/>
                    <a:pt x="4221" y="1186"/>
                    <a:pt x="4252" y="1171"/>
                  </a:cubicBezTo>
                  <a:cubicBezTo>
                    <a:pt x="4267" y="1171"/>
                    <a:pt x="4283" y="1156"/>
                    <a:pt x="4298" y="1140"/>
                  </a:cubicBezTo>
                  <a:cubicBezTo>
                    <a:pt x="4313" y="1140"/>
                    <a:pt x="4329" y="1125"/>
                    <a:pt x="4329" y="1109"/>
                  </a:cubicBezTo>
                  <a:cubicBezTo>
                    <a:pt x="4344" y="1079"/>
                    <a:pt x="4360" y="1094"/>
                    <a:pt x="4344" y="1063"/>
                  </a:cubicBezTo>
                  <a:cubicBezTo>
                    <a:pt x="4344" y="1048"/>
                    <a:pt x="4298" y="1032"/>
                    <a:pt x="4298" y="1032"/>
                  </a:cubicBezTo>
                  <a:cubicBezTo>
                    <a:pt x="4287" y="1010"/>
                    <a:pt x="4292" y="995"/>
                    <a:pt x="4308" y="995"/>
                  </a:cubicBezTo>
                  <a:cubicBezTo>
                    <a:pt x="4313" y="995"/>
                    <a:pt x="4321" y="997"/>
                    <a:pt x="4329" y="1002"/>
                  </a:cubicBezTo>
                  <a:lnTo>
                    <a:pt x="4390" y="1002"/>
                  </a:lnTo>
                  <a:cubicBezTo>
                    <a:pt x="4406" y="986"/>
                    <a:pt x="4421" y="955"/>
                    <a:pt x="4421" y="940"/>
                  </a:cubicBezTo>
                  <a:cubicBezTo>
                    <a:pt x="4437" y="925"/>
                    <a:pt x="4437" y="909"/>
                    <a:pt x="4452" y="894"/>
                  </a:cubicBezTo>
                  <a:cubicBezTo>
                    <a:pt x="4467" y="878"/>
                    <a:pt x="4475" y="871"/>
                    <a:pt x="4481" y="871"/>
                  </a:cubicBezTo>
                  <a:cubicBezTo>
                    <a:pt x="4487" y="871"/>
                    <a:pt x="4491" y="878"/>
                    <a:pt x="4498" y="894"/>
                  </a:cubicBezTo>
                  <a:cubicBezTo>
                    <a:pt x="4514" y="909"/>
                    <a:pt x="4514" y="925"/>
                    <a:pt x="4514" y="940"/>
                  </a:cubicBezTo>
                  <a:cubicBezTo>
                    <a:pt x="4498" y="955"/>
                    <a:pt x="4483" y="955"/>
                    <a:pt x="4483" y="986"/>
                  </a:cubicBezTo>
                  <a:cubicBezTo>
                    <a:pt x="4467" y="1002"/>
                    <a:pt x="4437" y="1017"/>
                    <a:pt x="4437" y="1032"/>
                  </a:cubicBezTo>
                  <a:cubicBezTo>
                    <a:pt x="4421" y="1048"/>
                    <a:pt x="4421" y="1079"/>
                    <a:pt x="4421" y="1094"/>
                  </a:cubicBezTo>
                  <a:cubicBezTo>
                    <a:pt x="4421" y="1112"/>
                    <a:pt x="4424" y="1118"/>
                    <a:pt x="4427" y="1118"/>
                  </a:cubicBezTo>
                  <a:cubicBezTo>
                    <a:pt x="4433" y="1118"/>
                    <a:pt x="4443" y="1103"/>
                    <a:pt x="4452" y="1094"/>
                  </a:cubicBezTo>
                  <a:cubicBezTo>
                    <a:pt x="4452" y="1079"/>
                    <a:pt x="4467" y="1048"/>
                    <a:pt x="4467" y="1032"/>
                  </a:cubicBezTo>
                  <a:cubicBezTo>
                    <a:pt x="4467" y="1002"/>
                    <a:pt x="4467" y="1002"/>
                    <a:pt x="4498" y="986"/>
                  </a:cubicBezTo>
                  <a:cubicBezTo>
                    <a:pt x="4507" y="982"/>
                    <a:pt x="4515" y="980"/>
                    <a:pt x="4522" y="980"/>
                  </a:cubicBezTo>
                  <a:cubicBezTo>
                    <a:pt x="4538" y="980"/>
                    <a:pt x="4549" y="991"/>
                    <a:pt x="4560" y="1002"/>
                  </a:cubicBezTo>
                  <a:cubicBezTo>
                    <a:pt x="4560" y="1017"/>
                    <a:pt x="4560" y="1048"/>
                    <a:pt x="4560" y="1063"/>
                  </a:cubicBezTo>
                  <a:cubicBezTo>
                    <a:pt x="4575" y="1094"/>
                    <a:pt x="4575" y="1094"/>
                    <a:pt x="4591" y="1125"/>
                  </a:cubicBezTo>
                  <a:cubicBezTo>
                    <a:pt x="4591" y="1140"/>
                    <a:pt x="4575" y="1171"/>
                    <a:pt x="4575" y="1186"/>
                  </a:cubicBezTo>
                  <a:cubicBezTo>
                    <a:pt x="4575" y="1217"/>
                    <a:pt x="4591" y="1233"/>
                    <a:pt x="4606" y="1248"/>
                  </a:cubicBezTo>
                  <a:cubicBezTo>
                    <a:pt x="4621" y="1263"/>
                    <a:pt x="4621" y="1294"/>
                    <a:pt x="4621" y="1310"/>
                  </a:cubicBezTo>
                  <a:cubicBezTo>
                    <a:pt x="4627" y="1320"/>
                    <a:pt x="4633" y="1323"/>
                    <a:pt x="4641" y="1323"/>
                  </a:cubicBezTo>
                  <a:cubicBezTo>
                    <a:pt x="4656" y="1323"/>
                    <a:pt x="4673" y="1310"/>
                    <a:pt x="4683" y="1310"/>
                  </a:cubicBezTo>
                  <a:cubicBezTo>
                    <a:pt x="4698" y="1294"/>
                    <a:pt x="4714" y="1294"/>
                    <a:pt x="4729" y="1279"/>
                  </a:cubicBezTo>
                  <a:lnTo>
                    <a:pt x="4822" y="1279"/>
                  </a:lnTo>
                  <a:cubicBezTo>
                    <a:pt x="4837" y="1279"/>
                    <a:pt x="4837" y="1263"/>
                    <a:pt x="4868" y="1248"/>
                  </a:cubicBezTo>
                  <a:cubicBezTo>
                    <a:pt x="4883" y="1248"/>
                    <a:pt x="4899" y="1233"/>
                    <a:pt x="4929" y="1233"/>
                  </a:cubicBezTo>
                  <a:cubicBezTo>
                    <a:pt x="4960" y="1233"/>
                    <a:pt x="4960" y="1233"/>
                    <a:pt x="4960" y="1263"/>
                  </a:cubicBezTo>
                  <a:cubicBezTo>
                    <a:pt x="4960" y="1294"/>
                    <a:pt x="4976" y="1310"/>
                    <a:pt x="4991" y="1325"/>
                  </a:cubicBezTo>
                  <a:cubicBezTo>
                    <a:pt x="5002" y="1336"/>
                    <a:pt x="4990" y="1354"/>
                    <a:pt x="4997" y="1354"/>
                  </a:cubicBezTo>
                  <a:cubicBezTo>
                    <a:pt x="5001" y="1354"/>
                    <a:pt x="5008" y="1350"/>
                    <a:pt x="5022" y="1340"/>
                  </a:cubicBezTo>
                  <a:cubicBezTo>
                    <a:pt x="5037" y="1340"/>
                    <a:pt x="5053" y="1325"/>
                    <a:pt x="5053" y="1310"/>
                  </a:cubicBezTo>
                  <a:cubicBezTo>
                    <a:pt x="5068" y="1279"/>
                    <a:pt x="5084" y="1279"/>
                    <a:pt x="5068" y="1248"/>
                  </a:cubicBezTo>
                  <a:cubicBezTo>
                    <a:pt x="5068" y="1248"/>
                    <a:pt x="5022" y="1233"/>
                    <a:pt x="5022" y="1217"/>
                  </a:cubicBezTo>
                  <a:cubicBezTo>
                    <a:pt x="5007" y="1202"/>
                    <a:pt x="5007" y="1186"/>
                    <a:pt x="5022" y="1186"/>
                  </a:cubicBezTo>
                  <a:cubicBezTo>
                    <a:pt x="5053" y="1186"/>
                    <a:pt x="5068" y="1202"/>
                    <a:pt x="5084" y="1217"/>
                  </a:cubicBezTo>
                  <a:cubicBezTo>
                    <a:pt x="5089" y="1220"/>
                    <a:pt x="5094" y="1221"/>
                    <a:pt x="5098" y="1221"/>
                  </a:cubicBezTo>
                  <a:cubicBezTo>
                    <a:pt x="5114" y="1221"/>
                    <a:pt x="5114" y="1196"/>
                    <a:pt x="5114" y="1171"/>
                  </a:cubicBezTo>
                  <a:cubicBezTo>
                    <a:pt x="5114" y="1156"/>
                    <a:pt x="5099" y="1140"/>
                    <a:pt x="5130" y="1125"/>
                  </a:cubicBezTo>
                  <a:cubicBezTo>
                    <a:pt x="5145" y="1109"/>
                    <a:pt x="5161" y="1109"/>
                    <a:pt x="5145" y="1079"/>
                  </a:cubicBezTo>
                  <a:cubicBezTo>
                    <a:pt x="5145" y="1063"/>
                    <a:pt x="5130" y="1048"/>
                    <a:pt x="5130" y="1032"/>
                  </a:cubicBezTo>
                  <a:cubicBezTo>
                    <a:pt x="5114" y="1002"/>
                    <a:pt x="5099" y="1002"/>
                    <a:pt x="5084" y="986"/>
                  </a:cubicBezTo>
                  <a:cubicBezTo>
                    <a:pt x="5076" y="971"/>
                    <a:pt x="5064" y="967"/>
                    <a:pt x="5053" y="967"/>
                  </a:cubicBezTo>
                  <a:cubicBezTo>
                    <a:pt x="5041" y="967"/>
                    <a:pt x="5030" y="971"/>
                    <a:pt x="5022" y="971"/>
                  </a:cubicBezTo>
                  <a:cubicBezTo>
                    <a:pt x="4976" y="971"/>
                    <a:pt x="4976" y="940"/>
                    <a:pt x="4976" y="940"/>
                  </a:cubicBezTo>
                  <a:cubicBezTo>
                    <a:pt x="4976" y="925"/>
                    <a:pt x="5037" y="925"/>
                    <a:pt x="5053" y="925"/>
                  </a:cubicBezTo>
                  <a:cubicBezTo>
                    <a:pt x="5084" y="925"/>
                    <a:pt x="5084" y="909"/>
                    <a:pt x="5084" y="878"/>
                  </a:cubicBezTo>
                  <a:cubicBezTo>
                    <a:pt x="5084" y="863"/>
                    <a:pt x="5068" y="848"/>
                    <a:pt x="5068" y="832"/>
                  </a:cubicBezTo>
                  <a:cubicBezTo>
                    <a:pt x="5068" y="817"/>
                    <a:pt x="5037" y="786"/>
                    <a:pt x="5022" y="786"/>
                  </a:cubicBezTo>
                  <a:cubicBezTo>
                    <a:pt x="5022" y="770"/>
                    <a:pt x="5037" y="755"/>
                    <a:pt x="5022" y="740"/>
                  </a:cubicBezTo>
                  <a:cubicBezTo>
                    <a:pt x="5007" y="724"/>
                    <a:pt x="4976" y="740"/>
                    <a:pt x="4960" y="709"/>
                  </a:cubicBezTo>
                  <a:cubicBezTo>
                    <a:pt x="4945" y="693"/>
                    <a:pt x="4929" y="678"/>
                    <a:pt x="4914" y="663"/>
                  </a:cubicBezTo>
                  <a:cubicBezTo>
                    <a:pt x="4899" y="647"/>
                    <a:pt x="4899" y="616"/>
                    <a:pt x="4883" y="601"/>
                  </a:cubicBezTo>
                  <a:cubicBezTo>
                    <a:pt x="4883" y="586"/>
                    <a:pt x="4876" y="586"/>
                    <a:pt x="4866" y="586"/>
                  </a:cubicBezTo>
                  <a:cubicBezTo>
                    <a:pt x="4856" y="586"/>
                    <a:pt x="4845" y="586"/>
                    <a:pt x="4837" y="570"/>
                  </a:cubicBezTo>
                  <a:cubicBezTo>
                    <a:pt x="4837" y="555"/>
                    <a:pt x="4822" y="524"/>
                    <a:pt x="4806" y="524"/>
                  </a:cubicBezTo>
                  <a:cubicBezTo>
                    <a:pt x="4800" y="511"/>
                    <a:pt x="4791" y="506"/>
                    <a:pt x="4781" y="506"/>
                  </a:cubicBezTo>
                  <a:cubicBezTo>
                    <a:pt x="4768" y="506"/>
                    <a:pt x="4754" y="515"/>
                    <a:pt x="4745" y="524"/>
                  </a:cubicBezTo>
                  <a:cubicBezTo>
                    <a:pt x="4729" y="524"/>
                    <a:pt x="4698" y="509"/>
                    <a:pt x="4683" y="509"/>
                  </a:cubicBezTo>
                  <a:cubicBezTo>
                    <a:pt x="4668" y="493"/>
                    <a:pt x="4637" y="478"/>
                    <a:pt x="4621" y="478"/>
                  </a:cubicBezTo>
                  <a:cubicBezTo>
                    <a:pt x="4606" y="478"/>
                    <a:pt x="4637" y="432"/>
                    <a:pt x="4637" y="416"/>
                  </a:cubicBezTo>
                  <a:cubicBezTo>
                    <a:pt x="4637" y="411"/>
                    <a:pt x="4632" y="409"/>
                    <a:pt x="4624" y="409"/>
                  </a:cubicBezTo>
                  <a:cubicBezTo>
                    <a:pt x="4609" y="409"/>
                    <a:pt x="4586" y="416"/>
                    <a:pt x="4575" y="416"/>
                  </a:cubicBezTo>
                  <a:cubicBezTo>
                    <a:pt x="4560" y="432"/>
                    <a:pt x="4544" y="447"/>
                    <a:pt x="4529" y="462"/>
                  </a:cubicBezTo>
                  <a:lnTo>
                    <a:pt x="4452" y="462"/>
                  </a:lnTo>
                  <a:cubicBezTo>
                    <a:pt x="4437" y="462"/>
                    <a:pt x="4421" y="432"/>
                    <a:pt x="4406" y="432"/>
                  </a:cubicBezTo>
                  <a:cubicBezTo>
                    <a:pt x="4390" y="401"/>
                    <a:pt x="4390" y="401"/>
                    <a:pt x="4360" y="385"/>
                  </a:cubicBezTo>
                  <a:cubicBezTo>
                    <a:pt x="4357" y="382"/>
                    <a:pt x="4354" y="381"/>
                    <a:pt x="4352" y="381"/>
                  </a:cubicBezTo>
                  <a:cubicBezTo>
                    <a:pt x="4344" y="381"/>
                    <a:pt x="4344" y="404"/>
                    <a:pt x="4344" y="416"/>
                  </a:cubicBezTo>
                  <a:cubicBezTo>
                    <a:pt x="4329" y="432"/>
                    <a:pt x="4283" y="432"/>
                    <a:pt x="4283" y="432"/>
                  </a:cubicBezTo>
                  <a:cubicBezTo>
                    <a:pt x="4252" y="416"/>
                    <a:pt x="4252" y="401"/>
                    <a:pt x="4221" y="401"/>
                  </a:cubicBezTo>
                  <a:cubicBezTo>
                    <a:pt x="4215" y="398"/>
                    <a:pt x="4210" y="397"/>
                    <a:pt x="4206" y="397"/>
                  </a:cubicBezTo>
                  <a:cubicBezTo>
                    <a:pt x="4190" y="397"/>
                    <a:pt x="4190" y="419"/>
                    <a:pt x="4190" y="432"/>
                  </a:cubicBezTo>
                  <a:cubicBezTo>
                    <a:pt x="4190" y="447"/>
                    <a:pt x="4190" y="447"/>
                    <a:pt x="4190" y="462"/>
                  </a:cubicBezTo>
                  <a:cubicBezTo>
                    <a:pt x="4206" y="478"/>
                    <a:pt x="4144" y="493"/>
                    <a:pt x="4144" y="493"/>
                  </a:cubicBezTo>
                  <a:cubicBezTo>
                    <a:pt x="4113" y="509"/>
                    <a:pt x="4098" y="509"/>
                    <a:pt x="4067" y="524"/>
                  </a:cubicBezTo>
                  <a:cubicBezTo>
                    <a:pt x="4052" y="524"/>
                    <a:pt x="4040" y="520"/>
                    <a:pt x="4034" y="520"/>
                  </a:cubicBezTo>
                  <a:cubicBezTo>
                    <a:pt x="4028" y="520"/>
                    <a:pt x="4028" y="524"/>
                    <a:pt x="4036" y="539"/>
                  </a:cubicBezTo>
                  <a:cubicBezTo>
                    <a:pt x="4036" y="570"/>
                    <a:pt x="4036" y="586"/>
                    <a:pt x="4036" y="616"/>
                  </a:cubicBezTo>
                  <a:cubicBezTo>
                    <a:pt x="4036" y="647"/>
                    <a:pt x="4067" y="663"/>
                    <a:pt x="4098" y="663"/>
                  </a:cubicBezTo>
                  <a:cubicBezTo>
                    <a:pt x="4098" y="663"/>
                    <a:pt x="4129" y="632"/>
                    <a:pt x="4144" y="632"/>
                  </a:cubicBezTo>
                  <a:cubicBezTo>
                    <a:pt x="4175" y="616"/>
                    <a:pt x="4175" y="616"/>
                    <a:pt x="4190" y="586"/>
                  </a:cubicBezTo>
                  <a:cubicBezTo>
                    <a:pt x="4197" y="565"/>
                    <a:pt x="4204" y="556"/>
                    <a:pt x="4210" y="556"/>
                  </a:cubicBezTo>
                  <a:cubicBezTo>
                    <a:pt x="4216" y="556"/>
                    <a:pt x="4221" y="569"/>
                    <a:pt x="4221" y="586"/>
                  </a:cubicBezTo>
                  <a:cubicBezTo>
                    <a:pt x="4221" y="632"/>
                    <a:pt x="4221" y="632"/>
                    <a:pt x="4236" y="647"/>
                  </a:cubicBezTo>
                  <a:cubicBezTo>
                    <a:pt x="4252" y="663"/>
                    <a:pt x="4236" y="709"/>
                    <a:pt x="4221" y="709"/>
                  </a:cubicBezTo>
                  <a:cubicBezTo>
                    <a:pt x="4218" y="712"/>
                    <a:pt x="4215" y="713"/>
                    <a:pt x="4212" y="713"/>
                  </a:cubicBezTo>
                  <a:cubicBezTo>
                    <a:pt x="4199" y="713"/>
                    <a:pt x="4187" y="693"/>
                    <a:pt x="4175" y="693"/>
                  </a:cubicBezTo>
                  <a:cubicBezTo>
                    <a:pt x="4172" y="690"/>
                    <a:pt x="4169" y="689"/>
                    <a:pt x="4165" y="689"/>
                  </a:cubicBezTo>
                  <a:cubicBezTo>
                    <a:pt x="4153" y="689"/>
                    <a:pt x="4138" y="709"/>
                    <a:pt x="4113" y="709"/>
                  </a:cubicBezTo>
                  <a:cubicBezTo>
                    <a:pt x="4098" y="724"/>
                    <a:pt x="4098" y="755"/>
                    <a:pt x="4052" y="755"/>
                  </a:cubicBezTo>
                  <a:cubicBezTo>
                    <a:pt x="4052" y="755"/>
                    <a:pt x="4021" y="709"/>
                    <a:pt x="4021" y="709"/>
                  </a:cubicBezTo>
                  <a:cubicBezTo>
                    <a:pt x="3990" y="678"/>
                    <a:pt x="3975" y="678"/>
                    <a:pt x="3975" y="647"/>
                  </a:cubicBezTo>
                  <a:cubicBezTo>
                    <a:pt x="3965" y="620"/>
                    <a:pt x="3973" y="614"/>
                    <a:pt x="3983" y="614"/>
                  </a:cubicBezTo>
                  <a:cubicBezTo>
                    <a:pt x="3991" y="614"/>
                    <a:pt x="3999" y="616"/>
                    <a:pt x="4005" y="616"/>
                  </a:cubicBezTo>
                  <a:cubicBezTo>
                    <a:pt x="4007" y="618"/>
                    <a:pt x="4008" y="619"/>
                    <a:pt x="4009" y="619"/>
                  </a:cubicBezTo>
                  <a:cubicBezTo>
                    <a:pt x="4014" y="619"/>
                    <a:pt x="3990" y="570"/>
                    <a:pt x="3990" y="570"/>
                  </a:cubicBezTo>
                  <a:cubicBezTo>
                    <a:pt x="3987" y="567"/>
                    <a:pt x="3983" y="566"/>
                    <a:pt x="3978" y="566"/>
                  </a:cubicBezTo>
                  <a:cubicBezTo>
                    <a:pt x="3957" y="566"/>
                    <a:pt x="3925" y="586"/>
                    <a:pt x="3913" y="586"/>
                  </a:cubicBezTo>
                  <a:cubicBezTo>
                    <a:pt x="3898" y="586"/>
                    <a:pt x="3867" y="570"/>
                    <a:pt x="3851" y="570"/>
                  </a:cubicBezTo>
                  <a:cubicBezTo>
                    <a:pt x="3844" y="570"/>
                    <a:pt x="3850" y="577"/>
                    <a:pt x="3862" y="584"/>
                  </a:cubicBezTo>
                  <a:lnTo>
                    <a:pt x="3862" y="584"/>
                  </a:lnTo>
                  <a:cubicBezTo>
                    <a:pt x="3850" y="579"/>
                    <a:pt x="3821" y="567"/>
                    <a:pt x="3821" y="555"/>
                  </a:cubicBezTo>
                  <a:lnTo>
                    <a:pt x="3744" y="555"/>
                  </a:lnTo>
                  <a:cubicBezTo>
                    <a:pt x="3728" y="555"/>
                    <a:pt x="3713" y="524"/>
                    <a:pt x="3682" y="524"/>
                  </a:cubicBezTo>
                  <a:cubicBezTo>
                    <a:pt x="3666" y="524"/>
                    <a:pt x="3651" y="509"/>
                    <a:pt x="3636" y="493"/>
                  </a:cubicBezTo>
                  <a:cubicBezTo>
                    <a:pt x="3632" y="492"/>
                    <a:pt x="3630" y="491"/>
                    <a:pt x="3628" y="491"/>
                  </a:cubicBezTo>
                  <a:cubicBezTo>
                    <a:pt x="3615" y="491"/>
                    <a:pt x="3651" y="539"/>
                    <a:pt x="3651" y="539"/>
                  </a:cubicBezTo>
                  <a:cubicBezTo>
                    <a:pt x="3666" y="555"/>
                    <a:pt x="3666" y="570"/>
                    <a:pt x="3682" y="586"/>
                  </a:cubicBezTo>
                  <a:cubicBezTo>
                    <a:pt x="3697" y="601"/>
                    <a:pt x="3697" y="616"/>
                    <a:pt x="3697" y="647"/>
                  </a:cubicBezTo>
                  <a:cubicBezTo>
                    <a:pt x="3697" y="670"/>
                    <a:pt x="3693" y="678"/>
                    <a:pt x="3688" y="678"/>
                  </a:cubicBezTo>
                  <a:cubicBezTo>
                    <a:pt x="3682" y="678"/>
                    <a:pt x="3674" y="670"/>
                    <a:pt x="3666" y="663"/>
                  </a:cubicBezTo>
                  <a:cubicBezTo>
                    <a:pt x="3651" y="663"/>
                    <a:pt x="3651" y="616"/>
                    <a:pt x="3651" y="601"/>
                  </a:cubicBezTo>
                  <a:cubicBezTo>
                    <a:pt x="3651" y="601"/>
                    <a:pt x="3620" y="570"/>
                    <a:pt x="3620" y="555"/>
                  </a:cubicBezTo>
                  <a:cubicBezTo>
                    <a:pt x="3605" y="539"/>
                    <a:pt x="3589" y="524"/>
                    <a:pt x="3589" y="509"/>
                  </a:cubicBezTo>
                  <a:cubicBezTo>
                    <a:pt x="3574" y="493"/>
                    <a:pt x="3559" y="493"/>
                    <a:pt x="3543" y="478"/>
                  </a:cubicBezTo>
                  <a:cubicBezTo>
                    <a:pt x="3528" y="462"/>
                    <a:pt x="3497" y="462"/>
                    <a:pt x="3482" y="462"/>
                  </a:cubicBezTo>
                  <a:cubicBezTo>
                    <a:pt x="3451" y="462"/>
                    <a:pt x="3466" y="447"/>
                    <a:pt x="3435" y="432"/>
                  </a:cubicBezTo>
                  <a:cubicBezTo>
                    <a:pt x="3420" y="432"/>
                    <a:pt x="3389" y="447"/>
                    <a:pt x="3358" y="447"/>
                  </a:cubicBezTo>
                  <a:cubicBezTo>
                    <a:pt x="3328" y="447"/>
                    <a:pt x="3343" y="416"/>
                    <a:pt x="3328" y="401"/>
                  </a:cubicBezTo>
                  <a:cubicBezTo>
                    <a:pt x="3328" y="370"/>
                    <a:pt x="3312" y="355"/>
                    <a:pt x="3281" y="355"/>
                  </a:cubicBezTo>
                  <a:cubicBezTo>
                    <a:pt x="3266" y="355"/>
                    <a:pt x="3251" y="339"/>
                    <a:pt x="3235" y="324"/>
                  </a:cubicBezTo>
                  <a:lnTo>
                    <a:pt x="3158" y="324"/>
                  </a:lnTo>
                  <a:cubicBezTo>
                    <a:pt x="3143" y="308"/>
                    <a:pt x="3127" y="293"/>
                    <a:pt x="3112" y="293"/>
                  </a:cubicBezTo>
                  <a:cubicBezTo>
                    <a:pt x="3081" y="278"/>
                    <a:pt x="3081" y="278"/>
                    <a:pt x="3050" y="247"/>
                  </a:cubicBezTo>
                  <a:cubicBezTo>
                    <a:pt x="3035" y="231"/>
                    <a:pt x="3020" y="216"/>
                    <a:pt x="3004" y="201"/>
                  </a:cubicBezTo>
                  <a:cubicBezTo>
                    <a:pt x="2989" y="185"/>
                    <a:pt x="2989" y="170"/>
                    <a:pt x="2958" y="154"/>
                  </a:cubicBezTo>
                  <a:cubicBezTo>
                    <a:pt x="2943" y="139"/>
                    <a:pt x="2927" y="124"/>
                    <a:pt x="2912" y="108"/>
                  </a:cubicBezTo>
                  <a:cubicBezTo>
                    <a:pt x="2912" y="108"/>
                    <a:pt x="2896" y="77"/>
                    <a:pt x="2881" y="62"/>
                  </a:cubicBezTo>
                  <a:cubicBezTo>
                    <a:pt x="2866" y="47"/>
                    <a:pt x="2850" y="31"/>
                    <a:pt x="2835" y="31"/>
                  </a:cubicBezTo>
                  <a:cubicBezTo>
                    <a:pt x="2819" y="16"/>
                    <a:pt x="2819" y="0"/>
                    <a:pt x="2804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454;p43"/>
            <p:cNvSpPr/>
            <p:nvPr/>
          </p:nvSpPr>
          <p:spPr>
            <a:xfrm>
              <a:off x="3901625" y="4882150"/>
              <a:ext cx="167625" cy="135750"/>
            </a:xfrm>
            <a:custGeom>
              <a:avLst/>
              <a:gdLst/>
              <a:ahLst/>
              <a:cxnLst/>
              <a:rect l="l" t="t" r="r" b="b"/>
              <a:pathLst>
                <a:path w="6705" h="5430" extrusionOk="0">
                  <a:moveTo>
                    <a:pt x="2588" y="1209"/>
                  </a:moveTo>
                  <a:cubicBezTo>
                    <a:pt x="2604" y="1209"/>
                    <a:pt x="2619" y="1209"/>
                    <a:pt x="2635" y="1224"/>
                  </a:cubicBezTo>
                  <a:cubicBezTo>
                    <a:pt x="2645" y="1224"/>
                    <a:pt x="2662" y="1231"/>
                    <a:pt x="2677" y="1231"/>
                  </a:cubicBezTo>
                  <a:cubicBezTo>
                    <a:pt x="2684" y="1231"/>
                    <a:pt x="2691" y="1230"/>
                    <a:pt x="2696" y="1224"/>
                  </a:cubicBezTo>
                  <a:cubicBezTo>
                    <a:pt x="2712" y="1240"/>
                    <a:pt x="2727" y="1255"/>
                    <a:pt x="2742" y="1271"/>
                  </a:cubicBezTo>
                  <a:cubicBezTo>
                    <a:pt x="2742" y="1271"/>
                    <a:pt x="2773" y="1317"/>
                    <a:pt x="2742" y="1332"/>
                  </a:cubicBezTo>
                  <a:cubicBezTo>
                    <a:pt x="2727" y="1332"/>
                    <a:pt x="2712" y="1332"/>
                    <a:pt x="2696" y="1317"/>
                  </a:cubicBezTo>
                  <a:cubicBezTo>
                    <a:pt x="2681" y="1301"/>
                    <a:pt x="2681" y="1271"/>
                    <a:pt x="2665" y="1271"/>
                  </a:cubicBezTo>
                  <a:cubicBezTo>
                    <a:pt x="2650" y="1271"/>
                    <a:pt x="2619" y="1255"/>
                    <a:pt x="2604" y="1255"/>
                  </a:cubicBezTo>
                  <a:cubicBezTo>
                    <a:pt x="2573" y="1255"/>
                    <a:pt x="2588" y="1240"/>
                    <a:pt x="2558" y="1240"/>
                  </a:cubicBezTo>
                  <a:cubicBezTo>
                    <a:pt x="2527" y="1240"/>
                    <a:pt x="2573" y="1209"/>
                    <a:pt x="2588" y="1209"/>
                  </a:cubicBezTo>
                  <a:close/>
                  <a:moveTo>
                    <a:pt x="3158" y="1317"/>
                  </a:moveTo>
                  <a:cubicBezTo>
                    <a:pt x="3174" y="1317"/>
                    <a:pt x="3189" y="1332"/>
                    <a:pt x="3189" y="1348"/>
                  </a:cubicBezTo>
                  <a:cubicBezTo>
                    <a:pt x="3189" y="1348"/>
                    <a:pt x="3220" y="1363"/>
                    <a:pt x="3204" y="1378"/>
                  </a:cubicBezTo>
                  <a:cubicBezTo>
                    <a:pt x="3204" y="1378"/>
                    <a:pt x="3178" y="1404"/>
                    <a:pt x="3165" y="1404"/>
                  </a:cubicBezTo>
                  <a:cubicBezTo>
                    <a:pt x="3161" y="1404"/>
                    <a:pt x="3158" y="1402"/>
                    <a:pt x="3158" y="1394"/>
                  </a:cubicBezTo>
                  <a:cubicBezTo>
                    <a:pt x="3158" y="1378"/>
                    <a:pt x="3143" y="1332"/>
                    <a:pt x="3143" y="1332"/>
                  </a:cubicBezTo>
                  <a:cubicBezTo>
                    <a:pt x="3143" y="1317"/>
                    <a:pt x="3158" y="1317"/>
                    <a:pt x="3158" y="1317"/>
                  </a:cubicBezTo>
                  <a:close/>
                  <a:moveTo>
                    <a:pt x="3189" y="1533"/>
                  </a:moveTo>
                  <a:cubicBezTo>
                    <a:pt x="3204" y="1548"/>
                    <a:pt x="3204" y="1548"/>
                    <a:pt x="3204" y="1563"/>
                  </a:cubicBezTo>
                  <a:cubicBezTo>
                    <a:pt x="3218" y="1577"/>
                    <a:pt x="3231" y="1613"/>
                    <a:pt x="3205" y="1613"/>
                  </a:cubicBezTo>
                  <a:cubicBezTo>
                    <a:pt x="3201" y="1613"/>
                    <a:pt x="3196" y="1612"/>
                    <a:pt x="3189" y="1610"/>
                  </a:cubicBezTo>
                  <a:cubicBezTo>
                    <a:pt x="3174" y="1594"/>
                    <a:pt x="3143" y="1579"/>
                    <a:pt x="3158" y="1563"/>
                  </a:cubicBezTo>
                  <a:cubicBezTo>
                    <a:pt x="3174" y="1548"/>
                    <a:pt x="3174" y="1533"/>
                    <a:pt x="3189" y="1533"/>
                  </a:cubicBezTo>
                  <a:close/>
                  <a:moveTo>
                    <a:pt x="3620" y="1841"/>
                  </a:moveTo>
                  <a:cubicBezTo>
                    <a:pt x="3636" y="1841"/>
                    <a:pt x="3636" y="1856"/>
                    <a:pt x="3636" y="1887"/>
                  </a:cubicBezTo>
                  <a:cubicBezTo>
                    <a:pt x="3636" y="1902"/>
                    <a:pt x="3651" y="1933"/>
                    <a:pt x="3636" y="1933"/>
                  </a:cubicBezTo>
                  <a:cubicBezTo>
                    <a:pt x="3605" y="1933"/>
                    <a:pt x="3590" y="1933"/>
                    <a:pt x="3574" y="1918"/>
                  </a:cubicBezTo>
                  <a:cubicBezTo>
                    <a:pt x="3559" y="1902"/>
                    <a:pt x="3543" y="1887"/>
                    <a:pt x="3559" y="1856"/>
                  </a:cubicBezTo>
                  <a:cubicBezTo>
                    <a:pt x="3574" y="1856"/>
                    <a:pt x="3620" y="1856"/>
                    <a:pt x="3605" y="1841"/>
                  </a:cubicBezTo>
                  <a:close/>
                  <a:moveTo>
                    <a:pt x="3590" y="2087"/>
                  </a:moveTo>
                  <a:cubicBezTo>
                    <a:pt x="3590" y="2087"/>
                    <a:pt x="3651" y="2102"/>
                    <a:pt x="3651" y="2118"/>
                  </a:cubicBezTo>
                  <a:lnTo>
                    <a:pt x="3682" y="2118"/>
                  </a:lnTo>
                  <a:cubicBezTo>
                    <a:pt x="3682" y="2118"/>
                    <a:pt x="3728" y="2118"/>
                    <a:pt x="3697" y="2133"/>
                  </a:cubicBezTo>
                  <a:cubicBezTo>
                    <a:pt x="3685" y="2146"/>
                    <a:pt x="3662" y="2168"/>
                    <a:pt x="3646" y="2168"/>
                  </a:cubicBezTo>
                  <a:cubicBezTo>
                    <a:pt x="3642" y="2168"/>
                    <a:pt x="3639" y="2167"/>
                    <a:pt x="3636" y="2164"/>
                  </a:cubicBezTo>
                  <a:cubicBezTo>
                    <a:pt x="3636" y="2149"/>
                    <a:pt x="3605" y="2133"/>
                    <a:pt x="3590" y="2133"/>
                  </a:cubicBezTo>
                  <a:cubicBezTo>
                    <a:pt x="3574" y="2133"/>
                    <a:pt x="3543" y="2133"/>
                    <a:pt x="3543" y="2102"/>
                  </a:cubicBezTo>
                  <a:cubicBezTo>
                    <a:pt x="3543" y="2102"/>
                    <a:pt x="3559" y="2087"/>
                    <a:pt x="3559" y="2087"/>
                  </a:cubicBezTo>
                  <a:close/>
                  <a:moveTo>
                    <a:pt x="4390" y="2811"/>
                  </a:moveTo>
                  <a:cubicBezTo>
                    <a:pt x="4421" y="2811"/>
                    <a:pt x="4406" y="2826"/>
                    <a:pt x="4406" y="2842"/>
                  </a:cubicBezTo>
                  <a:cubicBezTo>
                    <a:pt x="4406" y="2857"/>
                    <a:pt x="4421" y="2888"/>
                    <a:pt x="4406" y="2888"/>
                  </a:cubicBezTo>
                  <a:cubicBezTo>
                    <a:pt x="4396" y="2888"/>
                    <a:pt x="4385" y="2895"/>
                    <a:pt x="4375" y="2895"/>
                  </a:cubicBezTo>
                  <a:cubicBezTo>
                    <a:pt x="4370" y="2895"/>
                    <a:pt x="4365" y="2893"/>
                    <a:pt x="4360" y="2888"/>
                  </a:cubicBezTo>
                  <a:cubicBezTo>
                    <a:pt x="4329" y="2857"/>
                    <a:pt x="4344" y="2873"/>
                    <a:pt x="4360" y="2842"/>
                  </a:cubicBezTo>
                  <a:cubicBezTo>
                    <a:pt x="4375" y="2826"/>
                    <a:pt x="4360" y="2811"/>
                    <a:pt x="4390" y="2811"/>
                  </a:cubicBezTo>
                  <a:close/>
                  <a:moveTo>
                    <a:pt x="4067" y="2980"/>
                  </a:moveTo>
                  <a:cubicBezTo>
                    <a:pt x="4067" y="2996"/>
                    <a:pt x="4067" y="3042"/>
                    <a:pt x="4052" y="3042"/>
                  </a:cubicBezTo>
                  <a:lnTo>
                    <a:pt x="4021" y="3042"/>
                  </a:lnTo>
                  <a:cubicBezTo>
                    <a:pt x="4012" y="3051"/>
                    <a:pt x="3993" y="3060"/>
                    <a:pt x="3978" y="3060"/>
                  </a:cubicBezTo>
                  <a:cubicBezTo>
                    <a:pt x="3967" y="3060"/>
                    <a:pt x="3959" y="3055"/>
                    <a:pt x="3959" y="3042"/>
                  </a:cubicBezTo>
                  <a:cubicBezTo>
                    <a:pt x="3959" y="3011"/>
                    <a:pt x="3990" y="3011"/>
                    <a:pt x="4021" y="3011"/>
                  </a:cubicBezTo>
                  <a:cubicBezTo>
                    <a:pt x="4036" y="3011"/>
                    <a:pt x="4067" y="2980"/>
                    <a:pt x="4067" y="2980"/>
                  </a:cubicBezTo>
                  <a:close/>
                  <a:moveTo>
                    <a:pt x="3112" y="2765"/>
                  </a:moveTo>
                  <a:cubicBezTo>
                    <a:pt x="3127" y="2765"/>
                    <a:pt x="3143" y="2780"/>
                    <a:pt x="3158" y="2780"/>
                  </a:cubicBezTo>
                  <a:cubicBezTo>
                    <a:pt x="3174" y="2796"/>
                    <a:pt x="3189" y="2811"/>
                    <a:pt x="3174" y="2826"/>
                  </a:cubicBezTo>
                  <a:cubicBezTo>
                    <a:pt x="3174" y="2842"/>
                    <a:pt x="3158" y="2873"/>
                    <a:pt x="3158" y="2873"/>
                  </a:cubicBezTo>
                  <a:cubicBezTo>
                    <a:pt x="3158" y="2888"/>
                    <a:pt x="3174" y="2934"/>
                    <a:pt x="3174" y="2934"/>
                  </a:cubicBezTo>
                  <a:cubicBezTo>
                    <a:pt x="3158" y="2950"/>
                    <a:pt x="3158" y="2950"/>
                    <a:pt x="3158" y="2965"/>
                  </a:cubicBezTo>
                  <a:cubicBezTo>
                    <a:pt x="3158" y="2977"/>
                    <a:pt x="3158" y="3000"/>
                    <a:pt x="3142" y="3000"/>
                  </a:cubicBezTo>
                  <a:cubicBezTo>
                    <a:pt x="3138" y="3000"/>
                    <a:pt x="3133" y="2999"/>
                    <a:pt x="3127" y="2996"/>
                  </a:cubicBezTo>
                  <a:cubicBezTo>
                    <a:pt x="3127" y="2996"/>
                    <a:pt x="3114" y="2989"/>
                    <a:pt x="3105" y="2989"/>
                  </a:cubicBezTo>
                  <a:cubicBezTo>
                    <a:pt x="3100" y="2989"/>
                    <a:pt x="3097" y="2991"/>
                    <a:pt x="3097" y="2996"/>
                  </a:cubicBezTo>
                  <a:cubicBezTo>
                    <a:pt x="3112" y="3011"/>
                    <a:pt x="3112" y="3057"/>
                    <a:pt x="3112" y="3073"/>
                  </a:cubicBezTo>
                  <a:cubicBezTo>
                    <a:pt x="3106" y="3085"/>
                    <a:pt x="3098" y="3090"/>
                    <a:pt x="3090" y="3090"/>
                  </a:cubicBezTo>
                  <a:cubicBezTo>
                    <a:pt x="3078" y="3090"/>
                    <a:pt x="3066" y="3076"/>
                    <a:pt x="3066" y="3057"/>
                  </a:cubicBezTo>
                  <a:cubicBezTo>
                    <a:pt x="3066" y="3042"/>
                    <a:pt x="3081" y="3042"/>
                    <a:pt x="3081" y="3011"/>
                  </a:cubicBezTo>
                  <a:cubicBezTo>
                    <a:pt x="3081" y="2996"/>
                    <a:pt x="3097" y="2980"/>
                    <a:pt x="3097" y="2980"/>
                  </a:cubicBezTo>
                  <a:cubicBezTo>
                    <a:pt x="3097" y="2950"/>
                    <a:pt x="3097" y="2934"/>
                    <a:pt x="3097" y="2919"/>
                  </a:cubicBezTo>
                  <a:cubicBezTo>
                    <a:pt x="3097" y="2888"/>
                    <a:pt x="3097" y="2857"/>
                    <a:pt x="3097" y="2826"/>
                  </a:cubicBezTo>
                  <a:cubicBezTo>
                    <a:pt x="3097" y="2811"/>
                    <a:pt x="3097" y="2765"/>
                    <a:pt x="3112" y="2765"/>
                  </a:cubicBezTo>
                  <a:close/>
                  <a:moveTo>
                    <a:pt x="4267" y="3073"/>
                  </a:moveTo>
                  <a:cubicBezTo>
                    <a:pt x="4267" y="3073"/>
                    <a:pt x="4283" y="3134"/>
                    <a:pt x="4283" y="3134"/>
                  </a:cubicBezTo>
                  <a:cubicBezTo>
                    <a:pt x="4283" y="3134"/>
                    <a:pt x="4283" y="3165"/>
                    <a:pt x="4267" y="3165"/>
                  </a:cubicBezTo>
                  <a:cubicBezTo>
                    <a:pt x="4252" y="3165"/>
                    <a:pt x="4236" y="3181"/>
                    <a:pt x="4221" y="3181"/>
                  </a:cubicBezTo>
                  <a:cubicBezTo>
                    <a:pt x="4206" y="3181"/>
                    <a:pt x="4144" y="3165"/>
                    <a:pt x="4175" y="3150"/>
                  </a:cubicBezTo>
                  <a:cubicBezTo>
                    <a:pt x="4190" y="3150"/>
                    <a:pt x="4206" y="3150"/>
                    <a:pt x="4221" y="3119"/>
                  </a:cubicBezTo>
                  <a:cubicBezTo>
                    <a:pt x="4221" y="3119"/>
                    <a:pt x="4236" y="3073"/>
                    <a:pt x="4252" y="3073"/>
                  </a:cubicBezTo>
                  <a:close/>
                  <a:moveTo>
                    <a:pt x="4175" y="3196"/>
                  </a:moveTo>
                  <a:cubicBezTo>
                    <a:pt x="4190" y="3196"/>
                    <a:pt x="4190" y="3211"/>
                    <a:pt x="4190" y="3227"/>
                  </a:cubicBezTo>
                  <a:cubicBezTo>
                    <a:pt x="4190" y="3242"/>
                    <a:pt x="4159" y="3273"/>
                    <a:pt x="4175" y="3273"/>
                  </a:cubicBezTo>
                  <a:cubicBezTo>
                    <a:pt x="4175" y="3288"/>
                    <a:pt x="4175" y="3304"/>
                    <a:pt x="4144" y="3304"/>
                  </a:cubicBezTo>
                  <a:cubicBezTo>
                    <a:pt x="4129" y="3288"/>
                    <a:pt x="4098" y="3304"/>
                    <a:pt x="4113" y="3273"/>
                  </a:cubicBezTo>
                  <a:cubicBezTo>
                    <a:pt x="4113" y="3258"/>
                    <a:pt x="4098" y="3227"/>
                    <a:pt x="4098" y="3227"/>
                  </a:cubicBezTo>
                  <a:cubicBezTo>
                    <a:pt x="4113" y="3211"/>
                    <a:pt x="4129" y="3196"/>
                    <a:pt x="4159" y="3196"/>
                  </a:cubicBezTo>
                  <a:close/>
                  <a:moveTo>
                    <a:pt x="3204" y="3042"/>
                  </a:moveTo>
                  <a:cubicBezTo>
                    <a:pt x="3220" y="3042"/>
                    <a:pt x="3220" y="3057"/>
                    <a:pt x="3235" y="3073"/>
                  </a:cubicBezTo>
                  <a:cubicBezTo>
                    <a:pt x="3251" y="3088"/>
                    <a:pt x="3266" y="3104"/>
                    <a:pt x="3281" y="3119"/>
                  </a:cubicBezTo>
                  <a:cubicBezTo>
                    <a:pt x="3281" y="3134"/>
                    <a:pt x="3312" y="3165"/>
                    <a:pt x="3312" y="3181"/>
                  </a:cubicBezTo>
                  <a:cubicBezTo>
                    <a:pt x="3328" y="3196"/>
                    <a:pt x="3328" y="3211"/>
                    <a:pt x="3343" y="3227"/>
                  </a:cubicBezTo>
                  <a:cubicBezTo>
                    <a:pt x="3359" y="3242"/>
                    <a:pt x="3359" y="3258"/>
                    <a:pt x="3343" y="3258"/>
                  </a:cubicBezTo>
                  <a:cubicBezTo>
                    <a:pt x="3328" y="3273"/>
                    <a:pt x="3328" y="3288"/>
                    <a:pt x="3343" y="3319"/>
                  </a:cubicBezTo>
                  <a:cubicBezTo>
                    <a:pt x="3343" y="3335"/>
                    <a:pt x="3374" y="3365"/>
                    <a:pt x="3359" y="3381"/>
                  </a:cubicBezTo>
                  <a:cubicBezTo>
                    <a:pt x="3352" y="3387"/>
                    <a:pt x="3346" y="3391"/>
                    <a:pt x="3340" y="3391"/>
                  </a:cubicBezTo>
                  <a:cubicBezTo>
                    <a:pt x="3333" y="3391"/>
                    <a:pt x="3328" y="3383"/>
                    <a:pt x="3328" y="3365"/>
                  </a:cubicBezTo>
                  <a:cubicBezTo>
                    <a:pt x="3315" y="3353"/>
                    <a:pt x="3313" y="3330"/>
                    <a:pt x="3296" y="3330"/>
                  </a:cubicBezTo>
                  <a:cubicBezTo>
                    <a:pt x="3292" y="3330"/>
                    <a:pt x="3287" y="3332"/>
                    <a:pt x="3281" y="3335"/>
                  </a:cubicBezTo>
                  <a:cubicBezTo>
                    <a:pt x="3274" y="3342"/>
                    <a:pt x="3255" y="3350"/>
                    <a:pt x="3239" y="3350"/>
                  </a:cubicBezTo>
                  <a:cubicBezTo>
                    <a:pt x="3224" y="3350"/>
                    <a:pt x="3212" y="3342"/>
                    <a:pt x="3220" y="3319"/>
                  </a:cubicBezTo>
                  <a:cubicBezTo>
                    <a:pt x="3220" y="3288"/>
                    <a:pt x="3251" y="3288"/>
                    <a:pt x="3220" y="3258"/>
                  </a:cubicBezTo>
                  <a:cubicBezTo>
                    <a:pt x="3204" y="3242"/>
                    <a:pt x="3204" y="3211"/>
                    <a:pt x="3189" y="3211"/>
                  </a:cubicBezTo>
                  <a:cubicBezTo>
                    <a:pt x="3174" y="3196"/>
                    <a:pt x="3189" y="3165"/>
                    <a:pt x="3189" y="3150"/>
                  </a:cubicBezTo>
                  <a:cubicBezTo>
                    <a:pt x="3174" y="3150"/>
                    <a:pt x="3143" y="3150"/>
                    <a:pt x="3143" y="3119"/>
                  </a:cubicBezTo>
                  <a:cubicBezTo>
                    <a:pt x="3143" y="3073"/>
                    <a:pt x="3143" y="3073"/>
                    <a:pt x="3189" y="3057"/>
                  </a:cubicBezTo>
                  <a:cubicBezTo>
                    <a:pt x="3189" y="3057"/>
                    <a:pt x="3204" y="3057"/>
                    <a:pt x="3204" y="3042"/>
                  </a:cubicBezTo>
                  <a:close/>
                  <a:moveTo>
                    <a:pt x="3127" y="3288"/>
                  </a:moveTo>
                  <a:cubicBezTo>
                    <a:pt x="3127" y="3288"/>
                    <a:pt x="3127" y="3304"/>
                    <a:pt x="3143" y="3319"/>
                  </a:cubicBezTo>
                  <a:cubicBezTo>
                    <a:pt x="3143" y="3319"/>
                    <a:pt x="3158" y="3365"/>
                    <a:pt x="3158" y="3365"/>
                  </a:cubicBezTo>
                  <a:cubicBezTo>
                    <a:pt x="3158" y="3381"/>
                    <a:pt x="3174" y="3412"/>
                    <a:pt x="3158" y="3412"/>
                  </a:cubicBezTo>
                  <a:cubicBezTo>
                    <a:pt x="3127" y="3396"/>
                    <a:pt x="3112" y="3381"/>
                    <a:pt x="3112" y="3365"/>
                  </a:cubicBezTo>
                  <a:cubicBezTo>
                    <a:pt x="3097" y="3350"/>
                    <a:pt x="3112" y="3335"/>
                    <a:pt x="3112" y="3304"/>
                  </a:cubicBezTo>
                  <a:cubicBezTo>
                    <a:pt x="3112" y="3288"/>
                    <a:pt x="3112" y="3288"/>
                    <a:pt x="3127" y="3288"/>
                  </a:cubicBezTo>
                  <a:close/>
                  <a:moveTo>
                    <a:pt x="3886" y="3297"/>
                  </a:moveTo>
                  <a:cubicBezTo>
                    <a:pt x="3891" y="3297"/>
                    <a:pt x="3898" y="3304"/>
                    <a:pt x="3898" y="3304"/>
                  </a:cubicBezTo>
                  <a:cubicBezTo>
                    <a:pt x="3913" y="3319"/>
                    <a:pt x="3928" y="3335"/>
                    <a:pt x="3913" y="3350"/>
                  </a:cubicBezTo>
                  <a:cubicBezTo>
                    <a:pt x="3913" y="3365"/>
                    <a:pt x="3913" y="3381"/>
                    <a:pt x="3898" y="3381"/>
                  </a:cubicBezTo>
                  <a:cubicBezTo>
                    <a:pt x="3895" y="3384"/>
                    <a:pt x="3891" y="3385"/>
                    <a:pt x="3888" y="3385"/>
                  </a:cubicBezTo>
                  <a:cubicBezTo>
                    <a:pt x="3877" y="3385"/>
                    <a:pt x="3867" y="3365"/>
                    <a:pt x="3867" y="3365"/>
                  </a:cubicBezTo>
                  <a:cubicBezTo>
                    <a:pt x="3867" y="3381"/>
                    <a:pt x="3867" y="3396"/>
                    <a:pt x="3867" y="3396"/>
                  </a:cubicBezTo>
                  <a:cubicBezTo>
                    <a:pt x="3867" y="3412"/>
                    <a:pt x="3867" y="3458"/>
                    <a:pt x="3851" y="3458"/>
                  </a:cubicBezTo>
                  <a:cubicBezTo>
                    <a:pt x="3836" y="3458"/>
                    <a:pt x="3805" y="3458"/>
                    <a:pt x="3805" y="3427"/>
                  </a:cubicBezTo>
                  <a:cubicBezTo>
                    <a:pt x="3805" y="3412"/>
                    <a:pt x="3851" y="3381"/>
                    <a:pt x="3836" y="3381"/>
                  </a:cubicBezTo>
                  <a:cubicBezTo>
                    <a:pt x="3821" y="3381"/>
                    <a:pt x="3790" y="3381"/>
                    <a:pt x="3790" y="3365"/>
                  </a:cubicBezTo>
                  <a:cubicBezTo>
                    <a:pt x="3790" y="3350"/>
                    <a:pt x="3851" y="3319"/>
                    <a:pt x="3836" y="3319"/>
                  </a:cubicBezTo>
                  <a:cubicBezTo>
                    <a:pt x="3851" y="3319"/>
                    <a:pt x="3851" y="3319"/>
                    <a:pt x="3867" y="3304"/>
                  </a:cubicBezTo>
                  <a:lnTo>
                    <a:pt x="3882" y="3304"/>
                  </a:lnTo>
                  <a:cubicBezTo>
                    <a:pt x="3882" y="3299"/>
                    <a:pt x="3884" y="3297"/>
                    <a:pt x="3886" y="3297"/>
                  </a:cubicBezTo>
                  <a:close/>
                  <a:moveTo>
                    <a:pt x="3251" y="3566"/>
                  </a:moveTo>
                  <a:cubicBezTo>
                    <a:pt x="3251" y="3566"/>
                    <a:pt x="3251" y="3566"/>
                    <a:pt x="3251" y="3581"/>
                  </a:cubicBezTo>
                  <a:cubicBezTo>
                    <a:pt x="3266" y="3596"/>
                    <a:pt x="3251" y="3612"/>
                    <a:pt x="3251" y="3627"/>
                  </a:cubicBezTo>
                  <a:cubicBezTo>
                    <a:pt x="3251" y="3661"/>
                    <a:pt x="3232" y="3672"/>
                    <a:pt x="3218" y="3672"/>
                  </a:cubicBezTo>
                  <a:cubicBezTo>
                    <a:pt x="3206" y="3672"/>
                    <a:pt x="3198" y="3665"/>
                    <a:pt x="3204" y="3658"/>
                  </a:cubicBezTo>
                  <a:cubicBezTo>
                    <a:pt x="3204" y="3643"/>
                    <a:pt x="3251" y="3612"/>
                    <a:pt x="3235" y="3596"/>
                  </a:cubicBezTo>
                  <a:cubicBezTo>
                    <a:pt x="3235" y="3596"/>
                    <a:pt x="3251" y="3581"/>
                    <a:pt x="3251" y="3566"/>
                  </a:cubicBezTo>
                  <a:close/>
                  <a:moveTo>
                    <a:pt x="2558" y="3504"/>
                  </a:moveTo>
                  <a:cubicBezTo>
                    <a:pt x="2573" y="3504"/>
                    <a:pt x="2588" y="3504"/>
                    <a:pt x="2604" y="3519"/>
                  </a:cubicBezTo>
                  <a:cubicBezTo>
                    <a:pt x="2604" y="3519"/>
                    <a:pt x="2665" y="3519"/>
                    <a:pt x="2665" y="3535"/>
                  </a:cubicBezTo>
                  <a:cubicBezTo>
                    <a:pt x="2665" y="3535"/>
                    <a:pt x="2688" y="3569"/>
                    <a:pt x="2694" y="3569"/>
                  </a:cubicBezTo>
                  <a:cubicBezTo>
                    <a:pt x="2696" y="3569"/>
                    <a:pt x="2696" y="3568"/>
                    <a:pt x="2696" y="3566"/>
                  </a:cubicBezTo>
                  <a:cubicBezTo>
                    <a:pt x="2696" y="3550"/>
                    <a:pt x="2696" y="3519"/>
                    <a:pt x="2727" y="3519"/>
                  </a:cubicBezTo>
                  <a:cubicBezTo>
                    <a:pt x="2727" y="3519"/>
                    <a:pt x="2758" y="3535"/>
                    <a:pt x="2758" y="3550"/>
                  </a:cubicBezTo>
                  <a:cubicBezTo>
                    <a:pt x="2758" y="3566"/>
                    <a:pt x="2742" y="3612"/>
                    <a:pt x="2742" y="3612"/>
                  </a:cubicBezTo>
                  <a:cubicBezTo>
                    <a:pt x="2742" y="3627"/>
                    <a:pt x="2742" y="3643"/>
                    <a:pt x="2712" y="3643"/>
                  </a:cubicBezTo>
                  <a:cubicBezTo>
                    <a:pt x="2712" y="3643"/>
                    <a:pt x="2696" y="3612"/>
                    <a:pt x="2681" y="3612"/>
                  </a:cubicBezTo>
                  <a:cubicBezTo>
                    <a:pt x="2681" y="3627"/>
                    <a:pt x="2665" y="3643"/>
                    <a:pt x="2665" y="3658"/>
                  </a:cubicBezTo>
                  <a:cubicBezTo>
                    <a:pt x="2665" y="3669"/>
                    <a:pt x="2665" y="3687"/>
                    <a:pt x="2655" y="3687"/>
                  </a:cubicBezTo>
                  <a:cubicBezTo>
                    <a:pt x="2651" y="3687"/>
                    <a:pt x="2644" y="3683"/>
                    <a:pt x="2635" y="3673"/>
                  </a:cubicBezTo>
                  <a:cubicBezTo>
                    <a:pt x="2619" y="3673"/>
                    <a:pt x="2619" y="3627"/>
                    <a:pt x="2604" y="3627"/>
                  </a:cubicBezTo>
                  <a:cubicBezTo>
                    <a:pt x="2596" y="3635"/>
                    <a:pt x="2588" y="3639"/>
                    <a:pt x="2581" y="3639"/>
                  </a:cubicBezTo>
                  <a:cubicBezTo>
                    <a:pt x="2573" y="3639"/>
                    <a:pt x="2565" y="3635"/>
                    <a:pt x="2558" y="3627"/>
                  </a:cubicBezTo>
                  <a:cubicBezTo>
                    <a:pt x="2542" y="3612"/>
                    <a:pt x="2527" y="3566"/>
                    <a:pt x="2527" y="3550"/>
                  </a:cubicBezTo>
                  <a:cubicBezTo>
                    <a:pt x="2527" y="3535"/>
                    <a:pt x="2527" y="3504"/>
                    <a:pt x="2558" y="3504"/>
                  </a:cubicBezTo>
                  <a:close/>
                  <a:moveTo>
                    <a:pt x="2219" y="4505"/>
                  </a:moveTo>
                  <a:cubicBezTo>
                    <a:pt x="2234" y="4505"/>
                    <a:pt x="2234" y="4505"/>
                    <a:pt x="2250" y="4521"/>
                  </a:cubicBezTo>
                  <a:cubicBezTo>
                    <a:pt x="2250" y="4536"/>
                    <a:pt x="2280" y="4567"/>
                    <a:pt x="2280" y="4567"/>
                  </a:cubicBezTo>
                  <a:cubicBezTo>
                    <a:pt x="2280" y="4582"/>
                    <a:pt x="2276" y="4586"/>
                    <a:pt x="2269" y="4586"/>
                  </a:cubicBezTo>
                  <a:cubicBezTo>
                    <a:pt x="2261" y="4586"/>
                    <a:pt x="2250" y="4582"/>
                    <a:pt x="2234" y="4582"/>
                  </a:cubicBezTo>
                  <a:cubicBezTo>
                    <a:pt x="2224" y="4582"/>
                    <a:pt x="2207" y="4589"/>
                    <a:pt x="2192" y="4589"/>
                  </a:cubicBezTo>
                  <a:cubicBezTo>
                    <a:pt x="2185" y="4589"/>
                    <a:pt x="2178" y="4587"/>
                    <a:pt x="2173" y="4582"/>
                  </a:cubicBezTo>
                  <a:cubicBezTo>
                    <a:pt x="2157" y="4582"/>
                    <a:pt x="2126" y="4582"/>
                    <a:pt x="2111" y="4567"/>
                  </a:cubicBezTo>
                  <a:cubicBezTo>
                    <a:pt x="2080" y="4567"/>
                    <a:pt x="2065" y="4567"/>
                    <a:pt x="2065" y="4551"/>
                  </a:cubicBezTo>
                  <a:cubicBezTo>
                    <a:pt x="2080" y="4521"/>
                    <a:pt x="2096" y="4536"/>
                    <a:pt x="2126" y="4521"/>
                  </a:cubicBezTo>
                  <a:cubicBezTo>
                    <a:pt x="2126" y="4521"/>
                    <a:pt x="2157" y="4505"/>
                    <a:pt x="2173" y="4505"/>
                  </a:cubicBezTo>
                  <a:cubicBezTo>
                    <a:pt x="2173" y="4505"/>
                    <a:pt x="2186" y="4512"/>
                    <a:pt x="2195" y="4512"/>
                  </a:cubicBezTo>
                  <a:cubicBezTo>
                    <a:pt x="2200" y="4512"/>
                    <a:pt x="2203" y="4510"/>
                    <a:pt x="2203" y="4505"/>
                  </a:cubicBezTo>
                  <a:close/>
                  <a:moveTo>
                    <a:pt x="2450" y="4459"/>
                  </a:moveTo>
                  <a:cubicBezTo>
                    <a:pt x="2465" y="4474"/>
                    <a:pt x="2465" y="4490"/>
                    <a:pt x="2496" y="4490"/>
                  </a:cubicBezTo>
                  <a:lnTo>
                    <a:pt x="2588" y="4490"/>
                  </a:lnTo>
                  <a:cubicBezTo>
                    <a:pt x="2604" y="4490"/>
                    <a:pt x="2619" y="4474"/>
                    <a:pt x="2635" y="4474"/>
                  </a:cubicBezTo>
                  <a:cubicBezTo>
                    <a:pt x="2650" y="4474"/>
                    <a:pt x="2681" y="4505"/>
                    <a:pt x="2665" y="4521"/>
                  </a:cubicBezTo>
                  <a:cubicBezTo>
                    <a:pt x="2650" y="4521"/>
                    <a:pt x="2635" y="4551"/>
                    <a:pt x="2619" y="4551"/>
                  </a:cubicBezTo>
                  <a:cubicBezTo>
                    <a:pt x="2609" y="4551"/>
                    <a:pt x="2585" y="4565"/>
                    <a:pt x="2570" y="4565"/>
                  </a:cubicBezTo>
                  <a:cubicBezTo>
                    <a:pt x="2563" y="4565"/>
                    <a:pt x="2558" y="4562"/>
                    <a:pt x="2558" y="4551"/>
                  </a:cubicBezTo>
                  <a:cubicBezTo>
                    <a:pt x="2558" y="4531"/>
                    <a:pt x="2548" y="4522"/>
                    <a:pt x="2538" y="4522"/>
                  </a:cubicBezTo>
                  <a:cubicBezTo>
                    <a:pt x="2525" y="4522"/>
                    <a:pt x="2511" y="4534"/>
                    <a:pt x="2511" y="4551"/>
                  </a:cubicBezTo>
                  <a:cubicBezTo>
                    <a:pt x="2527" y="4567"/>
                    <a:pt x="2527" y="4613"/>
                    <a:pt x="2496" y="4613"/>
                  </a:cubicBezTo>
                  <a:cubicBezTo>
                    <a:pt x="2465" y="4613"/>
                    <a:pt x="2465" y="4613"/>
                    <a:pt x="2450" y="4567"/>
                  </a:cubicBezTo>
                  <a:cubicBezTo>
                    <a:pt x="2450" y="4551"/>
                    <a:pt x="2450" y="4536"/>
                    <a:pt x="2434" y="4521"/>
                  </a:cubicBezTo>
                  <a:cubicBezTo>
                    <a:pt x="2434" y="4521"/>
                    <a:pt x="2404" y="4474"/>
                    <a:pt x="2404" y="4459"/>
                  </a:cubicBezTo>
                  <a:close/>
                  <a:moveTo>
                    <a:pt x="1064" y="4659"/>
                  </a:moveTo>
                  <a:cubicBezTo>
                    <a:pt x="1048" y="4659"/>
                    <a:pt x="1033" y="4659"/>
                    <a:pt x="1048" y="4675"/>
                  </a:cubicBezTo>
                  <a:cubicBezTo>
                    <a:pt x="1053" y="4679"/>
                    <a:pt x="1057" y="4681"/>
                    <a:pt x="1061" y="4681"/>
                  </a:cubicBezTo>
                  <a:cubicBezTo>
                    <a:pt x="1071" y="4681"/>
                    <a:pt x="1079" y="4670"/>
                    <a:pt x="1079" y="4659"/>
                  </a:cubicBezTo>
                  <a:close/>
                  <a:moveTo>
                    <a:pt x="1048" y="4690"/>
                  </a:moveTo>
                  <a:cubicBezTo>
                    <a:pt x="1048" y="4690"/>
                    <a:pt x="1033" y="4705"/>
                    <a:pt x="1048" y="4721"/>
                  </a:cubicBezTo>
                  <a:cubicBezTo>
                    <a:pt x="1048" y="4726"/>
                    <a:pt x="1052" y="4730"/>
                    <a:pt x="1056" y="4730"/>
                  </a:cubicBezTo>
                  <a:cubicBezTo>
                    <a:pt x="1062" y="4730"/>
                    <a:pt x="1068" y="4719"/>
                    <a:pt x="1048" y="4690"/>
                  </a:cubicBezTo>
                  <a:close/>
                  <a:moveTo>
                    <a:pt x="1110" y="4721"/>
                  </a:moveTo>
                  <a:cubicBezTo>
                    <a:pt x="1117" y="4729"/>
                    <a:pt x="1114" y="4729"/>
                    <a:pt x="1106" y="4729"/>
                  </a:cubicBezTo>
                  <a:cubicBezTo>
                    <a:pt x="1098" y="4729"/>
                    <a:pt x="1087" y="4729"/>
                    <a:pt x="1079" y="4736"/>
                  </a:cubicBezTo>
                  <a:cubicBezTo>
                    <a:pt x="1079" y="4752"/>
                    <a:pt x="1110" y="4767"/>
                    <a:pt x="1110" y="4767"/>
                  </a:cubicBezTo>
                  <a:cubicBezTo>
                    <a:pt x="1119" y="4772"/>
                    <a:pt x="1125" y="4773"/>
                    <a:pt x="1130" y="4773"/>
                  </a:cubicBezTo>
                  <a:cubicBezTo>
                    <a:pt x="1142" y="4773"/>
                    <a:pt x="1145" y="4763"/>
                    <a:pt x="1156" y="4752"/>
                  </a:cubicBezTo>
                  <a:cubicBezTo>
                    <a:pt x="1156" y="4736"/>
                    <a:pt x="1141" y="4721"/>
                    <a:pt x="1141" y="4721"/>
                  </a:cubicBezTo>
                  <a:close/>
                  <a:moveTo>
                    <a:pt x="5993" y="1"/>
                  </a:moveTo>
                  <a:cubicBezTo>
                    <a:pt x="5992" y="1"/>
                    <a:pt x="5992" y="3"/>
                    <a:pt x="5992" y="8"/>
                  </a:cubicBezTo>
                  <a:cubicBezTo>
                    <a:pt x="5977" y="8"/>
                    <a:pt x="5962" y="23"/>
                    <a:pt x="5931" y="23"/>
                  </a:cubicBezTo>
                  <a:cubicBezTo>
                    <a:pt x="5913" y="23"/>
                    <a:pt x="5906" y="13"/>
                    <a:pt x="5899" y="13"/>
                  </a:cubicBezTo>
                  <a:cubicBezTo>
                    <a:pt x="5895" y="13"/>
                    <a:pt x="5891" y="19"/>
                    <a:pt x="5885" y="38"/>
                  </a:cubicBezTo>
                  <a:cubicBezTo>
                    <a:pt x="5885" y="54"/>
                    <a:pt x="5946" y="100"/>
                    <a:pt x="5946" y="100"/>
                  </a:cubicBezTo>
                  <a:cubicBezTo>
                    <a:pt x="5977" y="131"/>
                    <a:pt x="5992" y="146"/>
                    <a:pt x="5962" y="162"/>
                  </a:cubicBezTo>
                  <a:cubicBezTo>
                    <a:pt x="5959" y="164"/>
                    <a:pt x="5956" y="165"/>
                    <a:pt x="5953" y="165"/>
                  </a:cubicBezTo>
                  <a:cubicBezTo>
                    <a:pt x="5934" y="165"/>
                    <a:pt x="5900" y="131"/>
                    <a:pt x="5900" y="131"/>
                  </a:cubicBezTo>
                  <a:cubicBezTo>
                    <a:pt x="5869" y="115"/>
                    <a:pt x="5823" y="100"/>
                    <a:pt x="5792" y="100"/>
                  </a:cubicBezTo>
                  <a:cubicBezTo>
                    <a:pt x="5787" y="98"/>
                    <a:pt x="5783" y="98"/>
                    <a:pt x="5780" y="98"/>
                  </a:cubicBezTo>
                  <a:cubicBezTo>
                    <a:pt x="5755" y="98"/>
                    <a:pt x="5792" y="148"/>
                    <a:pt x="5792" y="162"/>
                  </a:cubicBezTo>
                  <a:cubicBezTo>
                    <a:pt x="5807" y="208"/>
                    <a:pt x="5823" y="239"/>
                    <a:pt x="5823" y="270"/>
                  </a:cubicBezTo>
                  <a:cubicBezTo>
                    <a:pt x="5823" y="331"/>
                    <a:pt x="5823" y="331"/>
                    <a:pt x="5792" y="362"/>
                  </a:cubicBezTo>
                  <a:cubicBezTo>
                    <a:pt x="5761" y="377"/>
                    <a:pt x="5715" y="377"/>
                    <a:pt x="5684" y="377"/>
                  </a:cubicBezTo>
                  <a:cubicBezTo>
                    <a:pt x="5653" y="393"/>
                    <a:pt x="5730" y="424"/>
                    <a:pt x="5761" y="424"/>
                  </a:cubicBezTo>
                  <a:cubicBezTo>
                    <a:pt x="5774" y="419"/>
                    <a:pt x="5786" y="417"/>
                    <a:pt x="5798" y="417"/>
                  </a:cubicBezTo>
                  <a:cubicBezTo>
                    <a:pt x="5831" y="417"/>
                    <a:pt x="5862" y="432"/>
                    <a:pt x="5885" y="454"/>
                  </a:cubicBezTo>
                  <a:cubicBezTo>
                    <a:pt x="5915" y="470"/>
                    <a:pt x="5931" y="485"/>
                    <a:pt x="5962" y="501"/>
                  </a:cubicBezTo>
                  <a:cubicBezTo>
                    <a:pt x="6008" y="501"/>
                    <a:pt x="6023" y="547"/>
                    <a:pt x="6039" y="578"/>
                  </a:cubicBezTo>
                  <a:cubicBezTo>
                    <a:pt x="6044" y="593"/>
                    <a:pt x="6040" y="598"/>
                    <a:pt x="6033" y="598"/>
                  </a:cubicBezTo>
                  <a:cubicBezTo>
                    <a:pt x="6020" y="598"/>
                    <a:pt x="5992" y="578"/>
                    <a:pt x="5992" y="578"/>
                  </a:cubicBezTo>
                  <a:cubicBezTo>
                    <a:pt x="5986" y="572"/>
                    <a:pt x="5980" y="569"/>
                    <a:pt x="5974" y="569"/>
                  </a:cubicBezTo>
                  <a:cubicBezTo>
                    <a:pt x="5950" y="569"/>
                    <a:pt x="5928" y="611"/>
                    <a:pt x="5915" y="624"/>
                  </a:cubicBezTo>
                  <a:cubicBezTo>
                    <a:pt x="5903" y="636"/>
                    <a:pt x="5890" y="659"/>
                    <a:pt x="5862" y="659"/>
                  </a:cubicBezTo>
                  <a:cubicBezTo>
                    <a:pt x="5855" y="659"/>
                    <a:pt x="5847" y="658"/>
                    <a:pt x="5838" y="655"/>
                  </a:cubicBezTo>
                  <a:cubicBezTo>
                    <a:pt x="5807" y="655"/>
                    <a:pt x="5792" y="685"/>
                    <a:pt x="5777" y="716"/>
                  </a:cubicBezTo>
                  <a:cubicBezTo>
                    <a:pt x="5767" y="731"/>
                    <a:pt x="5756" y="736"/>
                    <a:pt x="5744" y="736"/>
                  </a:cubicBezTo>
                  <a:cubicBezTo>
                    <a:pt x="5718" y="736"/>
                    <a:pt x="5690" y="711"/>
                    <a:pt x="5669" y="701"/>
                  </a:cubicBezTo>
                  <a:lnTo>
                    <a:pt x="5546" y="701"/>
                  </a:lnTo>
                  <a:cubicBezTo>
                    <a:pt x="5515" y="701"/>
                    <a:pt x="5484" y="655"/>
                    <a:pt x="5469" y="639"/>
                  </a:cubicBezTo>
                  <a:cubicBezTo>
                    <a:pt x="5463" y="633"/>
                    <a:pt x="5458" y="631"/>
                    <a:pt x="5456" y="631"/>
                  </a:cubicBezTo>
                  <a:cubicBezTo>
                    <a:pt x="5444" y="631"/>
                    <a:pt x="5456" y="673"/>
                    <a:pt x="5469" y="685"/>
                  </a:cubicBezTo>
                  <a:cubicBezTo>
                    <a:pt x="5469" y="685"/>
                    <a:pt x="5484" y="701"/>
                    <a:pt x="5484" y="701"/>
                  </a:cubicBezTo>
                  <a:cubicBezTo>
                    <a:pt x="5484" y="701"/>
                    <a:pt x="5484" y="716"/>
                    <a:pt x="5484" y="716"/>
                  </a:cubicBezTo>
                  <a:cubicBezTo>
                    <a:pt x="5499" y="747"/>
                    <a:pt x="5515" y="747"/>
                    <a:pt x="5499" y="793"/>
                  </a:cubicBezTo>
                  <a:cubicBezTo>
                    <a:pt x="5499" y="824"/>
                    <a:pt x="5530" y="809"/>
                    <a:pt x="5515" y="824"/>
                  </a:cubicBezTo>
                  <a:cubicBezTo>
                    <a:pt x="5510" y="829"/>
                    <a:pt x="5505" y="831"/>
                    <a:pt x="5500" y="831"/>
                  </a:cubicBezTo>
                  <a:cubicBezTo>
                    <a:pt x="5474" y="831"/>
                    <a:pt x="5448" y="775"/>
                    <a:pt x="5422" y="762"/>
                  </a:cubicBezTo>
                  <a:cubicBezTo>
                    <a:pt x="5407" y="747"/>
                    <a:pt x="5376" y="732"/>
                    <a:pt x="5330" y="716"/>
                  </a:cubicBezTo>
                  <a:cubicBezTo>
                    <a:pt x="5299" y="716"/>
                    <a:pt x="5299" y="716"/>
                    <a:pt x="5284" y="685"/>
                  </a:cubicBezTo>
                  <a:cubicBezTo>
                    <a:pt x="5253" y="655"/>
                    <a:pt x="5222" y="670"/>
                    <a:pt x="5238" y="624"/>
                  </a:cubicBezTo>
                  <a:cubicBezTo>
                    <a:pt x="5243" y="612"/>
                    <a:pt x="5255" y="609"/>
                    <a:pt x="5270" y="609"/>
                  </a:cubicBezTo>
                  <a:cubicBezTo>
                    <a:pt x="5285" y="609"/>
                    <a:pt x="5304" y="613"/>
                    <a:pt x="5321" y="613"/>
                  </a:cubicBezTo>
                  <a:cubicBezTo>
                    <a:pt x="5330" y="613"/>
                    <a:pt x="5338" y="612"/>
                    <a:pt x="5345" y="608"/>
                  </a:cubicBezTo>
                  <a:cubicBezTo>
                    <a:pt x="5376" y="593"/>
                    <a:pt x="5407" y="593"/>
                    <a:pt x="5453" y="593"/>
                  </a:cubicBezTo>
                  <a:cubicBezTo>
                    <a:pt x="5469" y="593"/>
                    <a:pt x="5515" y="547"/>
                    <a:pt x="5530" y="531"/>
                  </a:cubicBezTo>
                  <a:cubicBezTo>
                    <a:pt x="5561" y="516"/>
                    <a:pt x="5576" y="485"/>
                    <a:pt x="5592" y="470"/>
                  </a:cubicBezTo>
                  <a:lnTo>
                    <a:pt x="5684" y="470"/>
                  </a:lnTo>
                  <a:cubicBezTo>
                    <a:pt x="5700" y="454"/>
                    <a:pt x="5669" y="439"/>
                    <a:pt x="5653" y="424"/>
                  </a:cubicBezTo>
                  <a:cubicBezTo>
                    <a:pt x="5623" y="408"/>
                    <a:pt x="5669" y="377"/>
                    <a:pt x="5669" y="362"/>
                  </a:cubicBezTo>
                  <a:cubicBezTo>
                    <a:pt x="5669" y="347"/>
                    <a:pt x="5657" y="343"/>
                    <a:pt x="5642" y="343"/>
                  </a:cubicBezTo>
                  <a:cubicBezTo>
                    <a:pt x="5627" y="343"/>
                    <a:pt x="5607" y="347"/>
                    <a:pt x="5592" y="347"/>
                  </a:cubicBezTo>
                  <a:cubicBezTo>
                    <a:pt x="5588" y="345"/>
                    <a:pt x="5584" y="344"/>
                    <a:pt x="5580" y="344"/>
                  </a:cubicBezTo>
                  <a:cubicBezTo>
                    <a:pt x="5543" y="344"/>
                    <a:pt x="5529" y="410"/>
                    <a:pt x="5515" y="424"/>
                  </a:cubicBezTo>
                  <a:cubicBezTo>
                    <a:pt x="5499" y="470"/>
                    <a:pt x="5469" y="501"/>
                    <a:pt x="5438" y="516"/>
                  </a:cubicBezTo>
                  <a:cubicBezTo>
                    <a:pt x="5422" y="547"/>
                    <a:pt x="5392" y="547"/>
                    <a:pt x="5376" y="562"/>
                  </a:cubicBezTo>
                  <a:cubicBezTo>
                    <a:pt x="5345" y="562"/>
                    <a:pt x="5315" y="562"/>
                    <a:pt x="5284" y="578"/>
                  </a:cubicBezTo>
                  <a:cubicBezTo>
                    <a:pt x="5279" y="583"/>
                    <a:pt x="5268" y="584"/>
                    <a:pt x="5256" y="584"/>
                  </a:cubicBezTo>
                  <a:cubicBezTo>
                    <a:pt x="5232" y="584"/>
                    <a:pt x="5202" y="578"/>
                    <a:pt x="5191" y="578"/>
                  </a:cubicBezTo>
                  <a:cubicBezTo>
                    <a:pt x="5161" y="578"/>
                    <a:pt x="5161" y="608"/>
                    <a:pt x="5161" y="639"/>
                  </a:cubicBezTo>
                  <a:cubicBezTo>
                    <a:pt x="5161" y="670"/>
                    <a:pt x="5161" y="716"/>
                    <a:pt x="5145" y="732"/>
                  </a:cubicBezTo>
                  <a:cubicBezTo>
                    <a:pt x="5145" y="736"/>
                    <a:pt x="5145" y="738"/>
                    <a:pt x="5145" y="738"/>
                  </a:cubicBezTo>
                  <a:cubicBezTo>
                    <a:pt x="5145" y="738"/>
                    <a:pt x="5143" y="666"/>
                    <a:pt x="5130" y="639"/>
                  </a:cubicBezTo>
                  <a:cubicBezTo>
                    <a:pt x="5130" y="624"/>
                    <a:pt x="5114" y="608"/>
                    <a:pt x="5084" y="608"/>
                  </a:cubicBezTo>
                  <a:cubicBezTo>
                    <a:pt x="5053" y="608"/>
                    <a:pt x="5022" y="624"/>
                    <a:pt x="4991" y="639"/>
                  </a:cubicBezTo>
                  <a:cubicBezTo>
                    <a:pt x="4960" y="639"/>
                    <a:pt x="4945" y="655"/>
                    <a:pt x="4899" y="670"/>
                  </a:cubicBezTo>
                  <a:cubicBezTo>
                    <a:pt x="4883" y="670"/>
                    <a:pt x="4853" y="670"/>
                    <a:pt x="4822" y="685"/>
                  </a:cubicBezTo>
                  <a:cubicBezTo>
                    <a:pt x="4791" y="685"/>
                    <a:pt x="4776" y="685"/>
                    <a:pt x="4760" y="716"/>
                  </a:cubicBezTo>
                  <a:cubicBezTo>
                    <a:pt x="4755" y="726"/>
                    <a:pt x="4746" y="729"/>
                    <a:pt x="4735" y="729"/>
                  </a:cubicBezTo>
                  <a:cubicBezTo>
                    <a:pt x="4711" y="729"/>
                    <a:pt x="4678" y="711"/>
                    <a:pt x="4668" y="701"/>
                  </a:cubicBezTo>
                  <a:cubicBezTo>
                    <a:pt x="4663" y="696"/>
                    <a:pt x="4660" y="694"/>
                    <a:pt x="4657" y="694"/>
                  </a:cubicBezTo>
                  <a:cubicBezTo>
                    <a:pt x="4650" y="694"/>
                    <a:pt x="4643" y="705"/>
                    <a:pt x="4622" y="716"/>
                  </a:cubicBezTo>
                  <a:cubicBezTo>
                    <a:pt x="4606" y="716"/>
                    <a:pt x="4575" y="685"/>
                    <a:pt x="4575" y="685"/>
                  </a:cubicBezTo>
                  <a:cubicBezTo>
                    <a:pt x="4560" y="685"/>
                    <a:pt x="4544" y="716"/>
                    <a:pt x="4529" y="716"/>
                  </a:cubicBezTo>
                  <a:lnTo>
                    <a:pt x="4498" y="716"/>
                  </a:lnTo>
                  <a:cubicBezTo>
                    <a:pt x="4483" y="716"/>
                    <a:pt x="4483" y="685"/>
                    <a:pt x="4483" y="670"/>
                  </a:cubicBezTo>
                  <a:cubicBezTo>
                    <a:pt x="4498" y="655"/>
                    <a:pt x="4498" y="655"/>
                    <a:pt x="4483" y="639"/>
                  </a:cubicBezTo>
                  <a:cubicBezTo>
                    <a:pt x="4475" y="631"/>
                    <a:pt x="4467" y="631"/>
                    <a:pt x="4460" y="631"/>
                  </a:cubicBezTo>
                  <a:cubicBezTo>
                    <a:pt x="4452" y="631"/>
                    <a:pt x="4444" y="631"/>
                    <a:pt x="4437" y="624"/>
                  </a:cubicBezTo>
                  <a:cubicBezTo>
                    <a:pt x="4437" y="624"/>
                    <a:pt x="4467" y="608"/>
                    <a:pt x="4437" y="593"/>
                  </a:cubicBezTo>
                  <a:lnTo>
                    <a:pt x="4529" y="593"/>
                  </a:lnTo>
                  <a:cubicBezTo>
                    <a:pt x="4560" y="593"/>
                    <a:pt x="4560" y="578"/>
                    <a:pt x="4575" y="578"/>
                  </a:cubicBezTo>
                  <a:cubicBezTo>
                    <a:pt x="4606" y="578"/>
                    <a:pt x="4591" y="608"/>
                    <a:pt x="4591" y="624"/>
                  </a:cubicBezTo>
                  <a:cubicBezTo>
                    <a:pt x="4591" y="629"/>
                    <a:pt x="4594" y="631"/>
                    <a:pt x="4599" y="631"/>
                  </a:cubicBezTo>
                  <a:cubicBezTo>
                    <a:pt x="4610" y="631"/>
                    <a:pt x="4627" y="624"/>
                    <a:pt x="4637" y="624"/>
                  </a:cubicBezTo>
                  <a:cubicBezTo>
                    <a:pt x="4637" y="608"/>
                    <a:pt x="4637" y="578"/>
                    <a:pt x="4637" y="562"/>
                  </a:cubicBezTo>
                  <a:cubicBezTo>
                    <a:pt x="4637" y="562"/>
                    <a:pt x="4652" y="547"/>
                    <a:pt x="4668" y="547"/>
                  </a:cubicBezTo>
                  <a:cubicBezTo>
                    <a:pt x="4668" y="531"/>
                    <a:pt x="4699" y="531"/>
                    <a:pt x="4714" y="531"/>
                  </a:cubicBezTo>
                  <a:cubicBezTo>
                    <a:pt x="4719" y="526"/>
                    <a:pt x="4726" y="524"/>
                    <a:pt x="4733" y="524"/>
                  </a:cubicBezTo>
                  <a:cubicBezTo>
                    <a:pt x="4748" y="524"/>
                    <a:pt x="4765" y="531"/>
                    <a:pt x="4776" y="531"/>
                  </a:cubicBezTo>
                  <a:cubicBezTo>
                    <a:pt x="4791" y="531"/>
                    <a:pt x="4745" y="485"/>
                    <a:pt x="4729" y="470"/>
                  </a:cubicBezTo>
                  <a:cubicBezTo>
                    <a:pt x="4725" y="461"/>
                    <a:pt x="4721" y="459"/>
                    <a:pt x="4717" y="459"/>
                  </a:cubicBezTo>
                  <a:cubicBezTo>
                    <a:pt x="4710" y="459"/>
                    <a:pt x="4703" y="465"/>
                    <a:pt x="4696" y="465"/>
                  </a:cubicBezTo>
                  <a:cubicBezTo>
                    <a:pt x="4692" y="465"/>
                    <a:pt x="4687" y="463"/>
                    <a:pt x="4683" y="454"/>
                  </a:cubicBezTo>
                  <a:cubicBezTo>
                    <a:pt x="4668" y="424"/>
                    <a:pt x="4668" y="408"/>
                    <a:pt x="4637" y="408"/>
                  </a:cubicBezTo>
                  <a:cubicBezTo>
                    <a:pt x="4622" y="408"/>
                    <a:pt x="4637" y="439"/>
                    <a:pt x="4652" y="454"/>
                  </a:cubicBezTo>
                  <a:cubicBezTo>
                    <a:pt x="4652" y="470"/>
                    <a:pt x="4622" y="485"/>
                    <a:pt x="4606" y="485"/>
                  </a:cubicBezTo>
                  <a:cubicBezTo>
                    <a:pt x="4603" y="488"/>
                    <a:pt x="4601" y="489"/>
                    <a:pt x="4598" y="489"/>
                  </a:cubicBezTo>
                  <a:cubicBezTo>
                    <a:pt x="4590" y="489"/>
                    <a:pt x="4588" y="470"/>
                    <a:pt x="4575" y="470"/>
                  </a:cubicBezTo>
                  <a:lnTo>
                    <a:pt x="4529" y="470"/>
                  </a:lnTo>
                  <a:cubicBezTo>
                    <a:pt x="4514" y="454"/>
                    <a:pt x="4498" y="439"/>
                    <a:pt x="4483" y="439"/>
                  </a:cubicBezTo>
                  <a:cubicBezTo>
                    <a:pt x="4473" y="439"/>
                    <a:pt x="4462" y="425"/>
                    <a:pt x="4457" y="425"/>
                  </a:cubicBezTo>
                  <a:cubicBezTo>
                    <a:pt x="4454" y="425"/>
                    <a:pt x="4452" y="429"/>
                    <a:pt x="4452" y="439"/>
                  </a:cubicBezTo>
                  <a:cubicBezTo>
                    <a:pt x="4452" y="454"/>
                    <a:pt x="4421" y="454"/>
                    <a:pt x="4406" y="454"/>
                  </a:cubicBezTo>
                  <a:cubicBezTo>
                    <a:pt x="4390" y="470"/>
                    <a:pt x="4390" y="470"/>
                    <a:pt x="4360" y="470"/>
                  </a:cubicBezTo>
                  <a:cubicBezTo>
                    <a:pt x="4344" y="470"/>
                    <a:pt x="4344" y="454"/>
                    <a:pt x="4329" y="454"/>
                  </a:cubicBezTo>
                  <a:cubicBezTo>
                    <a:pt x="4321" y="447"/>
                    <a:pt x="4310" y="447"/>
                    <a:pt x="4304" y="447"/>
                  </a:cubicBezTo>
                  <a:cubicBezTo>
                    <a:pt x="4298" y="447"/>
                    <a:pt x="4298" y="447"/>
                    <a:pt x="4313" y="439"/>
                  </a:cubicBezTo>
                  <a:cubicBezTo>
                    <a:pt x="4321" y="431"/>
                    <a:pt x="4329" y="431"/>
                    <a:pt x="4337" y="431"/>
                  </a:cubicBezTo>
                  <a:cubicBezTo>
                    <a:pt x="4344" y="431"/>
                    <a:pt x="4352" y="431"/>
                    <a:pt x="4360" y="424"/>
                  </a:cubicBezTo>
                  <a:lnTo>
                    <a:pt x="4406" y="424"/>
                  </a:lnTo>
                  <a:cubicBezTo>
                    <a:pt x="4421" y="424"/>
                    <a:pt x="4421" y="408"/>
                    <a:pt x="4437" y="393"/>
                  </a:cubicBezTo>
                  <a:cubicBezTo>
                    <a:pt x="4452" y="377"/>
                    <a:pt x="4437" y="362"/>
                    <a:pt x="4421" y="362"/>
                  </a:cubicBezTo>
                  <a:cubicBezTo>
                    <a:pt x="4421" y="362"/>
                    <a:pt x="4406" y="393"/>
                    <a:pt x="4390" y="393"/>
                  </a:cubicBezTo>
                  <a:lnTo>
                    <a:pt x="4344" y="393"/>
                  </a:lnTo>
                  <a:cubicBezTo>
                    <a:pt x="4329" y="393"/>
                    <a:pt x="4313" y="408"/>
                    <a:pt x="4283" y="408"/>
                  </a:cubicBezTo>
                  <a:lnTo>
                    <a:pt x="4236" y="408"/>
                  </a:lnTo>
                  <a:cubicBezTo>
                    <a:pt x="4221" y="408"/>
                    <a:pt x="4221" y="424"/>
                    <a:pt x="4206" y="424"/>
                  </a:cubicBezTo>
                  <a:cubicBezTo>
                    <a:pt x="4190" y="439"/>
                    <a:pt x="4190" y="424"/>
                    <a:pt x="4190" y="454"/>
                  </a:cubicBezTo>
                  <a:cubicBezTo>
                    <a:pt x="4190" y="470"/>
                    <a:pt x="4175" y="501"/>
                    <a:pt x="4175" y="501"/>
                  </a:cubicBezTo>
                  <a:cubicBezTo>
                    <a:pt x="4171" y="508"/>
                    <a:pt x="4167" y="511"/>
                    <a:pt x="4164" y="511"/>
                  </a:cubicBezTo>
                  <a:cubicBezTo>
                    <a:pt x="4153" y="511"/>
                    <a:pt x="4144" y="485"/>
                    <a:pt x="4144" y="485"/>
                  </a:cubicBezTo>
                  <a:cubicBezTo>
                    <a:pt x="4144" y="470"/>
                    <a:pt x="4159" y="454"/>
                    <a:pt x="4159" y="454"/>
                  </a:cubicBezTo>
                  <a:cubicBezTo>
                    <a:pt x="4175" y="439"/>
                    <a:pt x="4175" y="439"/>
                    <a:pt x="4175" y="408"/>
                  </a:cubicBezTo>
                  <a:cubicBezTo>
                    <a:pt x="4159" y="393"/>
                    <a:pt x="4175" y="393"/>
                    <a:pt x="4190" y="393"/>
                  </a:cubicBezTo>
                  <a:cubicBezTo>
                    <a:pt x="4206" y="393"/>
                    <a:pt x="4206" y="362"/>
                    <a:pt x="4236" y="362"/>
                  </a:cubicBezTo>
                  <a:lnTo>
                    <a:pt x="4283" y="362"/>
                  </a:lnTo>
                  <a:cubicBezTo>
                    <a:pt x="4298" y="362"/>
                    <a:pt x="4313" y="331"/>
                    <a:pt x="4313" y="331"/>
                  </a:cubicBezTo>
                  <a:cubicBezTo>
                    <a:pt x="4313" y="316"/>
                    <a:pt x="4267" y="316"/>
                    <a:pt x="4267" y="316"/>
                  </a:cubicBezTo>
                  <a:cubicBezTo>
                    <a:pt x="4252" y="300"/>
                    <a:pt x="4252" y="300"/>
                    <a:pt x="4236" y="300"/>
                  </a:cubicBezTo>
                  <a:cubicBezTo>
                    <a:pt x="4221" y="300"/>
                    <a:pt x="4206" y="285"/>
                    <a:pt x="4190" y="270"/>
                  </a:cubicBezTo>
                  <a:lnTo>
                    <a:pt x="4144" y="270"/>
                  </a:lnTo>
                  <a:cubicBezTo>
                    <a:pt x="4113" y="270"/>
                    <a:pt x="4098" y="270"/>
                    <a:pt x="4082" y="285"/>
                  </a:cubicBezTo>
                  <a:cubicBezTo>
                    <a:pt x="4067" y="285"/>
                    <a:pt x="4098" y="316"/>
                    <a:pt x="4098" y="316"/>
                  </a:cubicBezTo>
                  <a:cubicBezTo>
                    <a:pt x="4101" y="319"/>
                    <a:pt x="4105" y="320"/>
                    <a:pt x="4108" y="320"/>
                  </a:cubicBezTo>
                  <a:cubicBezTo>
                    <a:pt x="4115" y="320"/>
                    <a:pt x="4121" y="317"/>
                    <a:pt x="4127" y="317"/>
                  </a:cubicBezTo>
                  <a:cubicBezTo>
                    <a:pt x="4133" y="317"/>
                    <a:pt x="4138" y="320"/>
                    <a:pt x="4144" y="331"/>
                  </a:cubicBezTo>
                  <a:cubicBezTo>
                    <a:pt x="4144" y="347"/>
                    <a:pt x="4113" y="347"/>
                    <a:pt x="4098" y="347"/>
                  </a:cubicBezTo>
                  <a:cubicBezTo>
                    <a:pt x="4093" y="351"/>
                    <a:pt x="4089" y="353"/>
                    <a:pt x="4085" y="353"/>
                  </a:cubicBezTo>
                  <a:cubicBezTo>
                    <a:pt x="4075" y="353"/>
                    <a:pt x="4067" y="342"/>
                    <a:pt x="4067" y="331"/>
                  </a:cubicBezTo>
                  <a:lnTo>
                    <a:pt x="4021" y="331"/>
                  </a:lnTo>
                  <a:cubicBezTo>
                    <a:pt x="4021" y="331"/>
                    <a:pt x="4021" y="362"/>
                    <a:pt x="4021" y="377"/>
                  </a:cubicBezTo>
                  <a:cubicBezTo>
                    <a:pt x="4021" y="377"/>
                    <a:pt x="3990" y="347"/>
                    <a:pt x="3990" y="347"/>
                  </a:cubicBezTo>
                  <a:cubicBezTo>
                    <a:pt x="3987" y="343"/>
                    <a:pt x="3984" y="342"/>
                    <a:pt x="3982" y="342"/>
                  </a:cubicBezTo>
                  <a:cubicBezTo>
                    <a:pt x="3975" y="342"/>
                    <a:pt x="3975" y="362"/>
                    <a:pt x="3975" y="362"/>
                  </a:cubicBezTo>
                  <a:cubicBezTo>
                    <a:pt x="3975" y="362"/>
                    <a:pt x="3967" y="358"/>
                    <a:pt x="3959" y="358"/>
                  </a:cubicBezTo>
                  <a:cubicBezTo>
                    <a:pt x="3951" y="358"/>
                    <a:pt x="3944" y="362"/>
                    <a:pt x="3944" y="377"/>
                  </a:cubicBezTo>
                  <a:cubicBezTo>
                    <a:pt x="3944" y="393"/>
                    <a:pt x="3944" y="408"/>
                    <a:pt x="3928" y="408"/>
                  </a:cubicBezTo>
                  <a:cubicBezTo>
                    <a:pt x="3928" y="413"/>
                    <a:pt x="3923" y="415"/>
                    <a:pt x="3916" y="415"/>
                  </a:cubicBezTo>
                  <a:cubicBezTo>
                    <a:pt x="3903" y="415"/>
                    <a:pt x="3882" y="408"/>
                    <a:pt x="3882" y="408"/>
                  </a:cubicBezTo>
                  <a:cubicBezTo>
                    <a:pt x="3867" y="424"/>
                    <a:pt x="3867" y="439"/>
                    <a:pt x="3851" y="454"/>
                  </a:cubicBezTo>
                  <a:cubicBezTo>
                    <a:pt x="3851" y="462"/>
                    <a:pt x="3848" y="462"/>
                    <a:pt x="3848" y="462"/>
                  </a:cubicBezTo>
                  <a:cubicBezTo>
                    <a:pt x="3848" y="462"/>
                    <a:pt x="3851" y="462"/>
                    <a:pt x="3867" y="470"/>
                  </a:cubicBezTo>
                  <a:cubicBezTo>
                    <a:pt x="3867" y="485"/>
                    <a:pt x="3882" y="485"/>
                    <a:pt x="3867" y="501"/>
                  </a:cubicBezTo>
                  <a:cubicBezTo>
                    <a:pt x="3862" y="505"/>
                    <a:pt x="3858" y="507"/>
                    <a:pt x="3853" y="507"/>
                  </a:cubicBezTo>
                  <a:cubicBezTo>
                    <a:pt x="3842" y="507"/>
                    <a:pt x="3831" y="496"/>
                    <a:pt x="3821" y="485"/>
                  </a:cubicBezTo>
                  <a:cubicBezTo>
                    <a:pt x="3821" y="470"/>
                    <a:pt x="3790" y="470"/>
                    <a:pt x="3790" y="470"/>
                  </a:cubicBezTo>
                  <a:cubicBezTo>
                    <a:pt x="3774" y="470"/>
                    <a:pt x="3759" y="454"/>
                    <a:pt x="3759" y="439"/>
                  </a:cubicBezTo>
                  <a:cubicBezTo>
                    <a:pt x="3728" y="439"/>
                    <a:pt x="3744" y="439"/>
                    <a:pt x="3759" y="424"/>
                  </a:cubicBezTo>
                  <a:cubicBezTo>
                    <a:pt x="3759" y="424"/>
                    <a:pt x="3759" y="393"/>
                    <a:pt x="3759" y="377"/>
                  </a:cubicBezTo>
                  <a:cubicBezTo>
                    <a:pt x="3774" y="362"/>
                    <a:pt x="3790" y="362"/>
                    <a:pt x="3805" y="347"/>
                  </a:cubicBezTo>
                  <a:cubicBezTo>
                    <a:pt x="3821" y="331"/>
                    <a:pt x="3836" y="331"/>
                    <a:pt x="3851" y="331"/>
                  </a:cubicBezTo>
                  <a:cubicBezTo>
                    <a:pt x="3882" y="331"/>
                    <a:pt x="3851" y="316"/>
                    <a:pt x="3836" y="316"/>
                  </a:cubicBezTo>
                  <a:cubicBezTo>
                    <a:pt x="3821" y="316"/>
                    <a:pt x="3821" y="300"/>
                    <a:pt x="3805" y="300"/>
                  </a:cubicBezTo>
                  <a:cubicBezTo>
                    <a:pt x="3802" y="297"/>
                    <a:pt x="3800" y="296"/>
                    <a:pt x="3797" y="296"/>
                  </a:cubicBezTo>
                  <a:cubicBezTo>
                    <a:pt x="3789" y="296"/>
                    <a:pt x="3784" y="316"/>
                    <a:pt x="3759" y="316"/>
                  </a:cubicBezTo>
                  <a:cubicBezTo>
                    <a:pt x="3744" y="300"/>
                    <a:pt x="3744" y="300"/>
                    <a:pt x="3728" y="300"/>
                  </a:cubicBezTo>
                  <a:cubicBezTo>
                    <a:pt x="3697" y="300"/>
                    <a:pt x="3697" y="285"/>
                    <a:pt x="3682" y="285"/>
                  </a:cubicBezTo>
                  <a:cubicBezTo>
                    <a:pt x="3682" y="282"/>
                    <a:pt x="3681" y="281"/>
                    <a:pt x="3679" y="281"/>
                  </a:cubicBezTo>
                  <a:cubicBezTo>
                    <a:pt x="3671" y="281"/>
                    <a:pt x="3651" y="300"/>
                    <a:pt x="3651" y="300"/>
                  </a:cubicBezTo>
                  <a:cubicBezTo>
                    <a:pt x="3636" y="316"/>
                    <a:pt x="3636" y="331"/>
                    <a:pt x="3636" y="347"/>
                  </a:cubicBezTo>
                  <a:cubicBezTo>
                    <a:pt x="3636" y="362"/>
                    <a:pt x="3651" y="362"/>
                    <a:pt x="3651" y="377"/>
                  </a:cubicBezTo>
                  <a:cubicBezTo>
                    <a:pt x="3651" y="408"/>
                    <a:pt x="3651" y="408"/>
                    <a:pt x="3651" y="424"/>
                  </a:cubicBezTo>
                  <a:cubicBezTo>
                    <a:pt x="3667" y="454"/>
                    <a:pt x="3682" y="454"/>
                    <a:pt x="3667" y="454"/>
                  </a:cubicBezTo>
                  <a:cubicBezTo>
                    <a:pt x="3663" y="457"/>
                    <a:pt x="3660" y="459"/>
                    <a:pt x="3657" y="459"/>
                  </a:cubicBezTo>
                  <a:cubicBezTo>
                    <a:pt x="3645" y="459"/>
                    <a:pt x="3633" y="439"/>
                    <a:pt x="3620" y="439"/>
                  </a:cubicBezTo>
                  <a:lnTo>
                    <a:pt x="3528" y="439"/>
                  </a:lnTo>
                  <a:cubicBezTo>
                    <a:pt x="3528" y="439"/>
                    <a:pt x="3514" y="425"/>
                    <a:pt x="3505" y="425"/>
                  </a:cubicBezTo>
                  <a:cubicBezTo>
                    <a:pt x="3501" y="425"/>
                    <a:pt x="3497" y="429"/>
                    <a:pt x="3497" y="439"/>
                  </a:cubicBezTo>
                  <a:cubicBezTo>
                    <a:pt x="3497" y="454"/>
                    <a:pt x="3528" y="470"/>
                    <a:pt x="3528" y="470"/>
                  </a:cubicBezTo>
                  <a:cubicBezTo>
                    <a:pt x="3559" y="485"/>
                    <a:pt x="3543" y="470"/>
                    <a:pt x="3543" y="501"/>
                  </a:cubicBezTo>
                  <a:cubicBezTo>
                    <a:pt x="3543" y="516"/>
                    <a:pt x="3513" y="531"/>
                    <a:pt x="3513" y="531"/>
                  </a:cubicBezTo>
                  <a:cubicBezTo>
                    <a:pt x="3497" y="547"/>
                    <a:pt x="3528" y="562"/>
                    <a:pt x="3497" y="562"/>
                  </a:cubicBezTo>
                  <a:cubicBezTo>
                    <a:pt x="3466" y="562"/>
                    <a:pt x="3482" y="593"/>
                    <a:pt x="3451" y="593"/>
                  </a:cubicBezTo>
                  <a:cubicBezTo>
                    <a:pt x="3436" y="593"/>
                    <a:pt x="3420" y="593"/>
                    <a:pt x="3436" y="608"/>
                  </a:cubicBezTo>
                  <a:cubicBezTo>
                    <a:pt x="3451" y="624"/>
                    <a:pt x="3466" y="639"/>
                    <a:pt x="3466" y="639"/>
                  </a:cubicBezTo>
                  <a:cubicBezTo>
                    <a:pt x="3482" y="655"/>
                    <a:pt x="3482" y="670"/>
                    <a:pt x="3497" y="670"/>
                  </a:cubicBezTo>
                  <a:cubicBezTo>
                    <a:pt x="3513" y="685"/>
                    <a:pt x="3528" y="685"/>
                    <a:pt x="3543" y="685"/>
                  </a:cubicBezTo>
                  <a:lnTo>
                    <a:pt x="3590" y="685"/>
                  </a:lnTo>
                  <a:cubicBezTo>
                    <a:pt x="3605" y="685"/>
                    <a:pt x="3636" y="701"/>
                    <a:pt x="3651" y="701"/>
                  </a:cubicBezTo>
                  <a:cubicBezTo>
                    <a:pt x="3661" y="701"/>
                    <a:pt x="3672" y="694"/>
                    <a:pt x="3682" y="694"/>
                  </a:cubicBezTo>
                  <a:cubicBezTo>
                    <a:pt x="3687" y="694"/>
                    <a:pt x="3692" y="696"/>
                    <a:pt x="3697" y="701"/>
                  </a:cubicBezTo>
                  <a:lnTo>
                    <a:pt x="3759" y="701"/>
                  </a:lnTo>
                  <a:cubicBezTo>
                    <a:pt x="3759" y="701"/>
                    <a:pt x="3774" y="716"/>
                    <a:pt x="3790" y="732"/>
                  </a:cubicBezTo>
                  <a:cubicBezTo>
                    <a:pt x="3790" y="732"/>
                    <a:pt x="3805" y="747"/>
                    <a:pt x="3821" y="762"/>
                  </a:cubicBezTo>
                  <a:cubicBezTo>
                    <a:pt x="3836" y="778"/>
                    <a:pt x="3821" y="778"/>
                    <a:pt x="3851" y="793"/>
                  </a:cubicBezTo>
                  <a:cubicBezTo>
                    <a:pt x="3867" y="793"/>
                    <a:pt x="3874" y="789"/>
                    <a:pt x="3878" y="789"/>
                  </a:cubicBezTo>
                  <a:cubicBezTo>
                    <a:pt x="3882" y="789"/>
                    <a:pt x="3882" y="793"/>
                    <a:pt x="3882" y="809"/>
                  </a:cubicBezTo>
                  <a:cubicBezTo>
                    <a:pt x="3882" y="824"/>
                    <a:pt x="3851" y="824"/>
                    <a:pt x="3851" y="824"/>
                  </a:cubicBezTo>
                  <a:cubicBezTo>
                    <a:pt x="3836" y="839"/>
                    <a:pt x="3821" y="839"/>
                    <a:pt x="3805" y="839"/>
                  </a:cubicBezTo>
                  <a:lnTo>
                    <a:pt x="3697" y="839"/>
                  </a:lnTo>
                  <a:cubicBezTo>
                    <a:pt x="3682" y="839"/>
                    <a:pt x="3651" y="855"/>
                    <a:pt x="3636" y="855"/>
                  </a:cubicBezTo>
                  <a:cubicBezTo>
                    <a:pt x="3620" y="855"/>
                    <a:pt x="3636" y="870"/>
                    <a:pt x="3620" y="886"/>
                  </a:cubicBezTo>
                  <a:cubicBezTo>
                    <a:pt x="3613" y="893"/>
                    <a:pt x="3601" y="897"/>
                    <a:pt x="3591" y="897"/>
                  </a:cubicBezTo>
                  <a:cubicBezTo>
                    <a:pt x="3582" y="897"/>
                    <a:pt x="3574" y="893"/>
                    <a:pt x="3574" y="886"/>
                  </a:cubicBezTo>
                  <a:cubicBezTo>
                    <a:pt x="3559" y="886"/>
                    <a:pt x="3574" y="855"/>
                    <a:pt x="3574" y="855"/>
                  </a:cubicBezTo>
                  <a:cubicBezTo>
                    <a:pt x="3581" y="848"/>
                    <a:pt x="3579" y="845"/>
                    <a:pt x="3575" y="845"/>
                  </a:cubicBezTo>
                  <a:cubicBezTo>
                    <a:pt x="3569" y="845"/>
                    <a:pt x="3559" y="852"/>
                    <a:pt x="3559" y="870"/>
                  </a:cubicBezTo>
                  <a:cubicBezTo>
                    <a:pt x="3556" y="873"/>
                    <a:pt x="3552" y="875"/>
                    <a:pt x="3548" y="875"/>
                  </a:cubicBezTo>
                  <a:cubicBezTo>
                    <a:pt x="3532" y="875"/>
                    <a:pt x="3513" y="855"/>
                    <a:pt x="3513" y="855"/>
                  </a:cubicBezTo>
                  <a:cubicBezTo>
                    <a:pt x="3510" y="853"/>
                    <a:pt x="3508" y="852"/>
                    <a:pt x="3506" y="852"/>
                  </a:cubicBezTo>
                  <a:cubicBezTo>
                    <a:pt x="3493" y="852"/>
                    <a:pt x="3482" y="886"/>
                    <a:pt x="3482" y="886"/>
                  </a:cubicBezTo>
                  <a:cubicBezTo>
                    <a:pt x="3482" y="916"/>
                    <a:pt x="3482" y="916"/>
                    <a:pt x="3466" y="932"/>
                  </a:cubicBezTo>
                  <a:cubicBezTo>
                    <a:pt x="3451" y="947"/>
                    <a:pt x="3451" y="963"/>
                    <a:pt x="3436" y="978"/>
                  </a:cubicBezTo>
                  <a:cubicBezTo>
                    <a:pt x="3436" y="986"/>
                    <a:pt x="3432" y="990"/>
                    <a:pt x="3428" y="990"/>
                  </a:cubicBezTo>
                  <a:cubicBezTo>
                    <a:pt x="3424" y="990"/>
                    <a:pt x="3420" y="986"/>
                    <a:pt x="3420" y="978"/>
                  </a:cubicBezTo>
                  <a:cubicBezTo>
                    <a:pt x="3405" y="963"/>
                    <a:pt x="3405" y="947"/>
                    <a:pt x="3389" y="932"/>
                  </a:cubicBezTo>
                  <a:cubicBezTo>
                    <a:pt x="3374" y="916"/>
                    <a:pt x="3374" y="916"/>
                    <a:pt x="3343" y="916"/>
                  </a:cubicBezTo>
                  <a:cubicBezTo>
                    <a:pt x="3328" y="916"/>
                    <a:pt x="3359" y="947"/>
                    <a:pt x="3359" y="963"/>
                  </a:cubicBezTo>
                  <a:cubicBezTo>
                    <a:pt x="3374" y="978"/>
                    <a:pt x="3343" y="978"/>
                    <a:pt x="3328" y="993"/>
                  </a:cubicBezTo>
                  <a:cubicBezTo>
                    <a:pt x="3312" y="993"/>
                    <a:pt x="3297" y="963"/>
                    <a:pt x="3281" y="963"/>
                  </a:cubicBezTo>
                  <a:cubicBezTo>
                    <a:pt x="3269" y="963"/>
                    <a:pt x="3267" y="982"/>
                    <a:pt x="3250" y="982"/>
                  </a:cubicBezTo>
                  <a:cubicBezTo>
                    <a:pt x="3246" y="982"/>
                    <a:pt x="3241" y="981"/>
                    <a:pt x="3235" y="978"/>
                  </a:cubicBezTo>
                  <a:cubicBezTo>
                    <a:pt x="3220" y="963"/>
                    <a:pt x="3220" y="947"/>
                    <a:pt x="3204" y="947"/>
                  </a:cubicBezTo>
                  <a:cubicBezTo>
                    <a:pt x="3204" y="916"/>
                    <a:pt x="3204" y="916"/>
                    <a:pt x="3220" y="901"/>
                  </a:cubicBezTo>
                  <a:cubicBezTo>
                    <a:pt x="3235" y="886"/>
                    <a:pt x="3251" y="886"/>
                    <a:pt x="3266" y="886"/>
                  </a:cubicBezTo>
                  <a:cubicBezTo>
                    <a:pt x="3281" y="870"/>
                    <a:pt x="3266" y="855"/>
                    <a:pt x="3251" y="855"/>
                  </a:cubicBezTo>
                  <a:cubicBezTo>
                    <a:pt x="3240" y="850"/>
                    <a:pt x="3234" y="848"/>
                    <a:pt x="3228" y="848"/>
                  </a:cubicBezTo>
                  <a:cubicBezTo>
                    <a:pt x="3218" y="848"/>
                    <a:pt x="3215" y="855"/>
                    <a:pt x="3204" y="855"/>
                  </a:cubicBezTo>
                  <a:cubicBezTo>
                    <a:pt x="3189" y="870"/>
                    <a:pt x="3189" y="870"/>
                    <a:pt x="3189" y="886"/>
                  </a:cubicBezTo>
                  <a:cubicBezTo>
                    <a:pt x="3174" y="901"/>
                    <a:pt x="3158" y="916"/>
                    <a:pt x="3143" y="932"/>
                  </a:cubicBezTo>
                  <a:lnTo>
                    <a:pt x="3050" y="932"/>
                  </a:lnTo>
                  <a:cubicBezTo>
                    <a:pt x="3035" y="932"/>
                    <a:pt x="3035" y="916"/>
                    <a:pt x="3020" y="916"/>
                  </a:cubicBezTo>
                  <a:cubicBezTo>
                    <a:pt x="3012" y="916"/>
                    <a:pt x="3008" y="920"/>
                    <a:pt x="3004" y="920"/>
                  </a:cubicBezTo>
                  <a:cubicBezTo>
                    <a:pt x="3000" y="920"/>
                    <a:pt x="2997" y="916"/>
                    <a:pt x="2989" y="901"/>
                  </a:cubicBezTo>
                  <a:cubicBezTo>
                    <a:pt x="2989" y="901"/>
                    <a:pt x="2973" y="932"/>
                    <a:pt x="2958" y="932"/>
                  </a:cubicBezTo>
                  <a:cubicBezTo>
                    <a:pt x="2943" y="932"/>
                    <a:pt x="2927" y="916"/>
                    <a:pt x="2912" y="916"/>
                  </a:cubicBezTo>
                  <a:cubicBezTo>
                    <a:pt x="2896" y="901"/>
                    <a:pt x="2896" y="886"/>
                    <a:pt x="2881" y="886"/>
                  </a:cubicBezTo>
                  <a:cubicBezTo>
                    <a:pt x="2881" y="870"/>
                    <a:pt x="2850" y="870"/>
                    <a:pt x="2850" y="855"/>
                  </a:cubicBezTo>
                  <a:cubicBezTo>
                    <a:pt x="2835" y="839"/>
                    <a:pt x="2819" y="839"/>
                    <a:pt x="2804" y="839"/>
                  </a:cubicBezTo>
                  <a:cubicBezTo>
                    <a:pt x="2773" y="839"/>
                    <a:pt x="2773" y="839"/>
                    <a:pt x="2758" y="824"/>
                  </a:cubicBezTo>
                  <a:cubicBezTo>
                    <a:pt x="2742" y="809"/>
                    <a:pt x="2742" y="824"/>
                    <a:pt x="2727" y="793"/>
                  </a:cubicBezTo>
                  <a:cubicBezTo>
                    <a:pt x="2727" y="785"/>
                    <a:pt x="2719" y="785"/>
                    <a:pt x="2710" y="785"/>
                  </a:cubicBezTo>
                  <a:cubicBezTo>
                    <a:pt x="2700" y="785"/>
                    <a:pt x="2689" y="785"/>
                    <a:pt x="2681" y="778"/>
                  </a:cubicBezTo>
                  <a:cubicBezTo>
                    <a:pt x="2665" y="778"/>
                    <a:pt x="2665" y="778"/>
                    <a:pt x="2650" y="762"/>
                  </a:cubicBezTo>
                  <a:cubicBezTo>
                    <a:pt x="2635" y="762"/>
                    <a:pt x="2619" y="747"/>
                    <a:pt x="2619" y="747"/>
                  </a:cubicBezTo>
                  <a:cubicBezTo>
                    <a:pt x="2604" y="732"/>
                    <a:pt x="2604" y="716"/>
                    <a:pt x="2588" y="716"/>
                  </a:cubicBezTo>
                  <a:cubicBezTo>
                    <a:pt x="2588" y="716"/>
                    <a:pt x="2573" y="701"/>
                    <a:pt x="2558" y="701"/>
                  </a:cubicBezTo>
                  <a:cubicBezTo>
                    <a:pt x="2542" y="685"/>
                    <a:pt x="2527" y="685"/>
                    <a:pt x="2511" y="670"/>
                  </a:cubicBezTo>
                  <a:cubicBezTo>
                    <a:pt x="2496" y="670"/>
                    <a:pt x="2496" y="655"/>
                    <a:pt x="2481" y="655"/>
                  </a:cubicBezTo>
                  <a:cubicBezTo>
                    <a:pt x="2465" y="639"/>
                    <a:pt x="2465" y="639"/>
                    <a:pt x="2465" y="624"/>
                  </a:cubicBezTo>
                  <a:cubicBezTo>
                    <a:pt x="2465" y="608"/>
                    <a:pt x="2434" y="578"/>
                    <a:pt x="2434" y="578"/>
                  </a:cubicBezTo>
                  <a:cubicBezTo>
                    <a:pt x="2419" y="562"/>
                    <a:pt x="2419" y="547"/>
                    <a:pt x="2404" y="531"/>
                  </a:cubicBezTo>
                  <a:cubicBezTo>
                    <a:pt x="2388" y="531"/>
                    <a:pt x="2373" y="516"/>
                    <a:pt x="2357" y="501"/>
                  </a:cubicBezTo>
                  <a:cubicBezTo>
                    <a:pt x="2357" y="501"/>
                    <a:pt x="2342" y="485"/>
                    <a:pt x="2327" y="485"/>
                  </a:cubicBezTo>
                  <a:cubicBezTo>
                    <a:pt x="2311" y="470"/>
                    <a:pt x="2296" y="470"/>
                    <a:pt x="2280" y="454"/>
                  </a:cubicBezTo>
                  <a:cubicBezTo>
                    <a:pt x="2265" y="454"/>
                    <a:pt x="2265" y="439"/>
                    <a:pt x="2265" y="439"/>
                  </a:cubicBezTo>
                  <a:cubicBezTo>
                    <a:pt x="2256" y="421"/>
                    <a:pt x="2247" y="413"/>
                    <a:pt x="2238" y="413"/>
                  </a:cubicBezTo>
                  <a:cubicBezTo>
                    <a:pt x="2231" y="413"/>
                    <a:pt x="2225" y="417"/>
                    <a:pt x="2219" y="424"/>
                  </a:cubicBezTo>
                  <a:cubicBezTo>
                    <a:pt x="2203" y="424"/>
                    <a:pt x="2203" y="424"/>
                    <a:pt x="2203" y="408"/>
                  </a:cubicBezTo>
                  <a:cubicBezTo>
                    <a:pt x="2203" y="377"/>
                    <a:pt x="2173" y="377"/>
                    <a:pt x="2173" y="362"/>
                  </a:cubicBezTo>
                  <a:lnTo>
                    <a:pt x="2142" y="362"/>
                  </a:lnTo>
                  <a:cubicBezTo>
                    <a:pt x="2126" y="347"/>
                    <a:pt x="2096" y="347"/>
                    <a:pt x="2080" y="347"/>
                  </a:cubicBezTo>
                  <a:cubicBezTo>
                    <a:pt x="2080" y="347"/>
                    <a:pt x="2065" y="316"/>
                    <a:pt x="2065" y="316"/>
                  </a:cubicBezTo>
                  <a:cubicBezTo>
                    <a:pt x="2049" y="300"/>
                    <a:pt x="2034" y="285"/>
                    <a:pt x="2018" y="285"/>
                  </a:cubicBezTo>
                  <a:cubicBezTo>
                    <a:pt x="2003" y="285"/>
                    <a:pt x="1988" y="270"/>
                    <a:pt x="1972" y="270"/>
                  </a:cubicBezTo>
                  <a:cubicBezTo>
                    <a:pt x="1957" y="270"/>
                    <a:pt x="1941" y="270"/>
                    <a:pt x="1926" y="254"/>
                  </a:cubicBezTo>
                  <a:cubicBezTo>
                    <a:pt x="1911" y="239"/>
                    <a:pt x="1911" y="223"/>
                    <a:pt x="1895" y="223"/>
                  </a:cubicBezTo>
                  <a:cubicBezTo>
                    <a:pt x="1880" y="208"/>
                    <a:pt x="1864" y="208"/>
                    <a:pt x="1849" y="208"/>
                  </a:cubicBezTo>
                  <a:cubicBezTo>
                    <a:pt x="1834" y="208"/>
                    <a:pt x="1834" y="192"/>
                    <a:pt x="1818" y="192"/>
                  </a:cubicBezTo>
                  <a:cubicBezTo>
                    <a:pt x="1803" y="192"/>
                    <a:pt x="1803" y="192"/>
                    <a:pt x="1787" y="208"/>
                  </a:cubicBezTo>
                  <a:lnTo>
                    <a:pt x="1741" y="208"/>
                  </a:lnTo>
                  <a:cubicBezTo>
                    <a:pt x="1726" y="208"/>
                    <a:pt x="1741" y="177"/>
                    <a:pt x="1741" y="177"/>
                  </a:cubicBezTo>
                  <a:cubicBezTo>
                    <a:pt x="1726" y="146"/>
                    <a:pt x="1710" y="162"/>
                    <a:pt x="1695" y="146"/>
                  </a:cubicBezTo>
                  <a:cubicBezTo>
                    <a:pt x="1680" y="131"/>
                    <a:pt x="1664" y="131"/>
                    <a:pt x="1649" y="131"/>
                  </a:cubicBezTo>
                  <a:cubicBezTo>
                    <a:pt x="1633" y="131"/>
                    <a:pt x="1633" y="115"/>
                    <a:pt x="1618" y="100"/>
                  </a:cubicBezTo>
                  <a:cubicBezTo>
                    <a:pt x="1603" y="85"/>
                    <a:pt x="1587" y="85"/>
                    <a:pt x="1587" y="69"/>
                  </a:cubicBezTo>
                  <a:cubicBezTo>
                    <a:pt x="1572" y="54"/>
                    <a:pt x="1572" y="54"/>
                    <a:pt x="1541" y="54"/>
                  </a:cubicBezTo>
                  <a:lnTo>
                    <a:pt x="1449" y="54"/>
                  </a:lnTo>
                  <a:cubicBezTo>
                    <a:pt x="1433" y="54"/>
                    <a:pt x="1464" y="69"/>
                    <a:pt x="1479" y="69"/>
                  </a:cubicBezTo>
                  <a:cubicBezTo>
                    <a:pt x="1495" y="85"/>
                    <a:pt x="1495" y="100"/>
                    <a:pt x="1510" y="100"/>
                  </a:cubicBezTo>
                  <a:cubicBezTo>
                    <a:pt x="1526" y="100"/>
                    <a:pt x="1541" y="100"/>
                    <a:pt x="1556" y="115"/>
                  </a:cubicBezTo>
                  <a:cubicBezTo>
                    <a:pt x="1572" y="115"/>
                    <a:pt x="1587" y="131"/>
                    <a:pt x="1603" y="131"/>
                  </a:cubicBezTo>
                  <a:cubicBezTo>
                    <a:pt x="1618" y="146"/>
                    <a:pt x="1618" y="162"/>
                    <a:pt x="1603" y="177"/>
                  </a:cubicBezTo>
                  <a:lnTo>
                    <a:pt x="1510" y="177"/>
                  </a:lnTo>
                  <a:cubicBezTo>
                    <a:pt x="1510" y="177"/>
                    <a:pt x="1479" y="162"/>
                    <a:pt x="1479" y="146"/>
                  </a:cubicBezTo>
                  <a:cubicBezTo>
                    <a:pt x="1464" y="146"/>
                    <a:pt x="1449" y="131"/>
                    <a:pt x="1433" y="131"/>
                  </a:cubicBezTo>
                  <a:cubicBezTo>
                    <a:pt x="1418" y="131"/>
                    <a:pt x="1433" y="177"/>
                    <a:pt x="1433" y="177"/>
                  </a:cubicBezTo>
                  <a:cubicBezTo>
                    <a:pt x="1449" y="192"/>
                    <a:pt x="1464" y="208"/>
                    <a:pt x="1464" y="223"/>
                  </a:cubicBezTo>
                  <a:cubicBezTo>
                    <a:pt x="1479" y="239"/>
                    <a:pt x="1495" y="239"/>
                    <a:pt x="1495" y="239"/>
                  </a:cubicBezTo>
                  <a:cubicBezTo>
                    <a:pt x="1505" y="239"/>
                    <a:pt x="1509" y="225"/>
                    <a:pt x="1514" y="225"/>
                  </a:cubicBezTo>
                  <a:cubicBezTo>
                    <a:pt x="1517" y="225"/>
                    <a:pt x="1520" y="228"/>
                    <a:pt x="1526" y="239"/>
                  </a:cubicBezTo>
                  <a:cubicBezTo>
                    <a:pt x="1529" y="242"/>
                    <a:pt x="1533" y="243"/>
                    <a:pt x="1536" y="243"/>
                  </a:cubicBezTo>
                  <a:cubicBezTo>
                    <a:pt x="1542" y="243"/>
                    <a:pt x="1547" y="240"/>
                    <a:pt x="1551" y="240"/>
                  </a:cubicBezTo>
                  <a:cubicBezTo>
                    <a:pt x="1554" y="240"/>
                    <a:pt x="1556" y="243"/>
                    <a:pt x="1556" y="254"/>
                  </a:cubicBezTo>
                  <a:cubicBezTo>
                    <a:pt x="1541" y="270"/>
                    <a:pt x="1541" y="285"/>
                    <a:pt x="1541" y="300"/>
                  </a:cubicBezTo>
                  <a:cubicBezTo>
                    <a:pt x="1541" y="331"/>
                    <a:pt x="1556" y="331"/>
                    <a:pt x="1556" y="347"/>
                  </a:cubicBezTo>
                  <a:cubicBezTo>
                    <a:pt x="1556" y="362"/>
                    <a:pt x="1541" y="377"/>
                    <a:pt x="1541" y="393"/>
                  </a:cubicBezTo>
                  <a:cubicBezTo>
                    <a:pt x="1526" y="408"/>
                    <a:pt x="1526" y="408"/>
                    <a:pt x="1510" y="424"/>
                  </a:cubicBezTo>
                  <a:cubicBezTo>
                    <a:pt x="1495" y="439"/>
                    <a:pt x="1479" y="439"/>
                    <a:pt x="1479" y="470"/>
                  </a:cubicBezTo>
                  <a:cubicBezTo>
                    <a:pt x="1479" y="485"/>
                    <a:pt x="1495" y="501"/>
                    <a:pt x="1510" y="501"/>
                  </a:cubicBezTo>
                  <a:cubicBezTo>
                    <a:pt x="1526" y="501"/>
                    <a:pt x="1541" y="501"/>
                    <a:pt x="1556" y="485"/>
                  </a:cubicBezTo>
                  <a:cubicBezTo>
                    <a:pt x="1559" y="482"/>
                    <a:pt x="1562" y="481"/>
                    <a:pt x="1564" y="481"/>
                  </a:cubicBezTo>
                  <a:cubicBezTo>
                    <a:pt x="1572" y="481"/>
                    <a:pt x="1575" y="503"/>
                    <a:pt x="1587" y="516"/>
                  </a:cubicBezTo>
                  <a:cubicBezTo>
                    <a:pt x="1587" y="516"/>
                    <a:pt x="1603" y="531"/>
                    <a:pt x="1618" y="531"/>
                  </a:cubicBezTo>
                  <a:cubicBezTo>
                    <a:pt x="1618" y="547"/>
                    <a:pt x="1633" y="562"/>
                    <a:pt x="1633" y="578"/>
                  </a:cubicBezTo>
                  <a:cubicBezTo>
                    <a:pt x="1649" y="593"/>
                    <a:pt x="1664" y="593"/>
                    <a:pt x="1680" y="593"/>
                  </a:cubicBezTo>
                  <a:cubicBezTo>
                    <a:pt x="1680" y="598"/>
                    <a:pt x="1683" y="600"/>
                    <a:pt x="1688" y="600"/>
                  </a:cubicBezTo>
                  <a:cubicBezTo>
                    <a:pt x="1698" y="600"/>
                    <a:pt x="1716" y="593"/>
                    <a:pt x="1726" y="593"/>
                  </a:cubicBezTo>
                  <a:cubicBezTo>
                    <a:pt x="1741" y="593"/>
                    <a:pt x="1757" y="608"/>
                    <a:pt x="1772" y="624"/>
                  </a:cubicBezTo>
                  <a:cubicBezTo>
                    <a:pt x="1772" y="624"/>
                    <a:pt x="1787" y="624"/>
                    <a:pt x="1803" y="639"/>
                  </a:cubicBezTo>
                  <a:cubicBezTo>
                    <a:pt x="1818" y="639"/>
                    <a:pt x="1818" y="655"/>
                    <a:pt x="1834" y="655"/>
                  </a:cubicBezTo>
                  <a:lnTo>
                    <a:pt x="1880" y="655"/>
                  </a:lnTo>
                  <a:cubicBezTo>
                    <a:pt x="1895" y="670"/>
                    <a:pt x="1911" y="670"/>
                    <a:pt x="1926" y="670"/>
                  </a:cubicBezTo>
                  <a:cubicBezTo>
                    <a:pt x="1957" y="685"/>
                    <a:pt x="1957" y="685"/>
                    <a:pt x="1972" y="685"/>
                  </a:cubicBezTo>
                  <a:lnTo>
                    <a:pt x="2018" y="685"/>
                  </a:lnTo>
                  <a:cubicBezTo>
                    <a:pt x="2034" y="685"/>
                    <a:pt x="2049" y="655"/>
                    <a:pt x="2049" y="655"/>
                  </a:cubicBezTo>
                  <a:cubicBezTo>
                    <a:pt x="2065" y="639"/>
                    <a:pt x="2065" y="624"/>
                    <a:pt x="2080" y="624"/>
                  </a:cubicBezTo>
                  <a:cubicBezTo>
                    <a:pt x="2085" y="619"/>
                    <a:pt x="2090" y="617"/>
                    <a:pt x="2096" y="617"/>
                  </a:cubicBezTo>
                  <a:cubicBezTo>
                    <a:pt x="2106" y="617"/>
                    <a:pt x="2116" y="624"/>
                    <a:pt x="2126" y="624"/>
                  </a:cubicBezTo>
                  <a:lnTo>
                    <a:pt x="2173" y="624"/>
                  </a:lnTo>
                  <a:cubicBezTo>
                    <a:pt x="2188" y="624"/>
                    <a:pt x="2188" y="655"/>
                    <a:pt x="2188" y="670"/>
                  </a:cubicBezTo>
                  <a:cubicBezTo>
                    <a:pt x="2188" y="685"/>
                    <a:pt x="2203" y="701"/>
                    <a:pt x="2219" y="701"/>
                  </a:cubicBezTo>
                  <a:cubicBezTo>
                    <a:pt x="2250" y="701"/>
                    <a:pt x="2265" y="716"/>
                    <a:pt x="2280" y="716"/>
                  </a:cubicBezTo>
                  <a:cubicBezTo>
                    <a:pt x="2311" y="732"/>
                    <a:pt x="2296" y="747"/>
                    <a:pt x="2296" y="762"/>
                  </a:cubicBezTo>
                  <a:cubicBezTo>
                    <a:pt x="2296" y="762"/>
                    <a:pt x="2327" y="778"/>
                    <a:pt x="2342" y="778"/>
                  </a:cubicBezTo>
                  <a:cubicBezTo>
                    <a:pt x="2357" y="793"/>
                    <a:pt x="2357" y="809"/>
                    <a:pt x="2357" y="824"/>
                  </a:cubicBezTo>
                  <a:cubicBezTo>
                    <a:pt x="2373" y="855"/>
                    <a:pt x="2357" y="870"/>
                    <a:pt x="2373" y="886"/>
                  </a:cubicBezTo>
                  <a:cubicBezTo>
                    <a:pt x="2388" y="886"/>
                    <a:pt x="2404" y="901"/>
                    <a:pt x="2419" y="916"/>
                  </a:cubicBezTo>
                  <a:cubicBezTo>
                    <a:pt x="2434" y="916"/>
                    <a:pt x="2434" y="947"/>
                    <a:pt x="2434" y="963"/>
                  </a:cubicBezTo>
                  <a:cubicBezTo>
                    <a:pt x="2419" y="978"/>
                    <a:pt x="2419" y="993"/>
                    <a:pt x="2404" y="993"/>
                  </a:cubicBezTo>
                  <a:cubicBezTo>
                    <a:pt x="2404" y="1009"/>
                    <a:pt x="2373" y="1009"/>
                    <a:pt x="2357" y="1009"/>
                  </a:cubicBezTo>
                  <a:cubicBezTo>
                    <a:pt x="2327" y="1009"/>
                    <a:pt x="2327" y="993"/>
                    <a:pt x="2311" y="993"/>
                  </a:cubicBezTo>
                  <a:cubicBezTo>
                    <a:pt x="2296" y="978"/>
                    <a:pt x="2280" y="978"/>
                    <a:pt x="2280" y="963"/>
                  </a:cubicBezTo>
                  <a:cubicBezTo>
                    <a:pt x="2265" y="947"/>
                    <a:pt x="2234" y="947"/>
                    <a:pt x="2219" y="947"/>
                  </a:cubicBezTo>
                  <a:lnTo>
                    <a:pt x="2173" y="947"/>
                  </a:lnTo>
                  <a:cubicBezTo>
                    <a:pt x="2157" y="947"/>
                    <a:pt x="2142" y="932"/>
                    <a:pt x="2111" y="932"/>
                  </a:cubicBezTo>
                  <a:cubicBezTo>
                    <a:pt x="2096" y="932"/>
                    <a:pt x="2080" y="932"/>
                    <a:pt x="2065" y="947"/>
                  </a:cubicBezTo>
                  <a:cubicBezTo>
                    <a:pt x="2049" y="947"/>
                    <a:pt x="2049" y="963"/>
                    <a:pt x="2018" y="963"/>
                  </a:cubicBezTo>
                  <a:cubicBezTo>
                    <a:pt x="2003" y="978"/>
                    <a:pt x="2003" y="978"/>
                    <a:pt x="1972" y="993"/>
                  </a:cubicBezTo>
                  <a:cubicBezTo>
                    <a:pt x="1972" y="1009"/>
                    <a:pt x="1972" y="1024"/>
                    <a:pt x="1972" y="1040"/>
                  </a:cubicBezTo>
                  <a:cubicBezTo>
                    <a:pt x="1972" y="1040"/>
                    <a:pt x="2003" y="1055"/>
                    <a:pt x="2003" y="1070"/>
                  </a:cubicBezTo>
                  <a:cubicBezTo>
                    <a:pt x="2018" y="1086"/>
                    <a:pt x="1988" y="1101"/>
                    <a:pt x="1988" y="1101"/>
                  </a:cubicBezTo>
                  <a:cubicBezTo>
                    <a:pt x="1972" y="1117"/>
                    <a:pt x="1972" y="1132"/>
                    <a:pt x="1972" y="1147"/>
                  </a:cubicBezTo>
                  <a:cubicBezTo>
                    <a:pt x="1972" y="1147"/>
                    <a:pt x="2003" y="1163"/>
                    <a:pt x="2003" y="1163"/>
                  </a:cubicBezTo>
                  <a:cubicBezTo>
                    <a:pt x="2034" y="1163"/>
                    <a:pt x="2034" y="1178"/>
                    <a:pt x="2034" y="1194"/>
                  </a:cubicBezTo>
                  <a:cubicBezTo>
                    <a:pt x="2034" y="1209"/>
                    <a:pt x="2049" y="1224"/>
                    <a:pt x="2049" y="1224"/>
                  </a:cubicBezTo>
                  <a:cubicBezTo>
                    <a:pt x="2065" y="1224"/>
                    <a:pt x="2065" y="1194"/>
                    <a:pt x="2080" y="1178"/>
                  </a:cubicBezTo>
                  <a:lnTo>
                    <a:pt x="2126" y="1178"/>
                  </a:lnTo>
                  <a:cubicBezTo>
                    <a:pt x="2142" y="1178"/>
                    <a:pt x="2142" y="1209"/>
                    <a:pt x="2157" y="1209"/>
                  </a:cubicBezTo>
                  <a:cubicBezTo>
                    <a:pt x="2173" y="1209"/>
                    <a:pt x="2188" y="1224"/>
                    <a:pt x="2203" y="1240"/>
                  </a:cubicBezTo>
                  <a:cubicBezTo>
                    <a:pt x="2219" y="1240"/>
                    <a:pt x="2234" y="1255"/>
                    <a:pt x="2265" y="1255"/>
                  </a:cubicBezTo>
                  <a:cubicBezTo>
                    <a:pt x="2265" y="1255"/>
                    <a:pt x="2280" y="1286"/>
                    <a:pt x="2280" y="1286"/>
                  </a:cubicBezTo>
                  <a:cubicBezTo>
                    <a:pt x="2296" y="1301"/>
                    <a:pt x="2311" y="1317"/>
                    <a:pt x="2327" y="1332"/>
                  </a:cubicBezTo>
                  <a:cubicBezTo>
                    <a:pt x="2331" y="1337"/>
                    <a:pt x="2336" y="1339"/>
                    <a:pt x="2340" y="1339"/>
                  </a:cubicBezTo>
                  <a:cubicBezTo>
                    <a:pt x="2351" y="1339"/>
                    <a:pt x="2362" y="1328"/>
                    <a:pt x="2373" y="1317"/>
                  </a:cubicBezTo>
                  <a:cubicBezTo>
                    <a:pt x="2382" y="1308"/>
                    <a:pt x="2391" y="1299"/>
                    <a:pt x="2394" y="1299"/>
                  </a:cubicBezTo>
                  <a:cubicBezTo>
                    <a:pt x="2396" y="1299"/>
                    <a:pt x="2395" y="1304"/>
                    <a:pt x="2388" y="1317"/>
                  </a:cubicBezTo>
                  <a:cubicBezTo>
                    <a:pt x="2373" y="1332"/>
                    <a:pt x="2373" y="1348"/>
                    <a:pt x="2357" y="1363"/>
                  </a:cubicBezTo>
                  <a:cubicBezTo>
                    <a:pt x="2357" y="1378"/>
                    <a:pt x="2357" y="1378"/>
                    <a:pt x="2373" y="1378"/>
                  </a:cubicBezTo>
                  <a:cubicBezTo>
                    <a:pt x="2404" y="1394"/>
                    <a:pt x="2404" y="1394"/>
                    <a:pt x="2419" y="1409"/>
                  </a:cubicBezTo>
                  <a:cubicBezTo>
                    <a:pt x="2434" y="1425"/>
                    <a:pt x="2450" y="1440"/>
                    <a:pt x="2465" y="1440"/>
                  </a:cubicBezTo>
                  <a:lnTo>
                    <a:pt x="2511" y="1440"/>
                  </a:lnTo>
                  <a:cubicBezTo>
                    <a:pt x="2527" y="1455"/>
                    <a:pt x="2527" y="1455"/>
                    <a:pt x="2542" y="1455"/>
                  </a:cubicBezTo>
                  <a:lnTo>
                    <a:pt x="2604" y="1455"/>
                  </a:lnTo>
                  <a:cubicBezTo>
                    <a:pt x="2619" y="1455"/>
                    <a:pt x="2635" y="1455"/>
                    <a:pt x="2650" y="1440"/>
                  </a:cubicBezTo>
                  <a:cubicBezTo>
                    <a:pt x="2665" y="1432"/>
                    <a:pt x="2669" y="1429"/>
                    <a:pt x="2671" y="1429"/>
                  </a:cubicBezTo>
                  <a:cubicBezTo>
                    <a:pt x="2673" y="1429"/>
                    <a:pt x="2673" y="1432"/>
                    <a:pt x="2681" y="1440"/>
                  </a:cubicBezTo>
                  <a:cubicBezTo>
                    <a:pt x="2681" y="1440"/>
                    <a:pt x="2681" y="1455"/>
                    <a:pt x="2696" y="1455"/>
                  </a:cubicBezTo>
                  <a:cubicBezTo>
                    <a:pt x="2712" y="1471"/>
                    <a:pt x="2712" y="1486"/>
                    <a:pt x="2712" y="1502"/>
                  </a:cubicBezTo>
                  <a:cubicBezTo>
                    <a:pt x="2727" y="1517"/>
                    <a:pt x="2712" y="1517"/>
                    <a:pt x="2712" y="1533"/>
                  </a:cubicBezTo>
                  <a:cubicBezTo>
                    <a:pt x="2704" y="1548"/>
                    <a:pt x="2708" y="1552"/>
                    <a:pt x="2715" y="1552"/>
                  </a:cubicBezTo>
                  <a:cubicBezTo>
                    <a:pt x="2723" y="1552"/>
                    <a:pt x="2735" y="1548"/>
                    <a:pt x="2742" y="1548"/>
                  </a:cubicBezTo>
                  <a:cubicBezTo>
                    <a:pt x="2758" y="1548"/>
                    <a:pt x="2758" y="1563"/>
                    <a:pt x="2773" y="1579"/>
                  </a:cubicBezTo>
                  <a:cubicBezTo>
                    <a:pt x="2773" y="1594"/>
                    <a:pt x="2789" y="1610"/>
                    <a:pt x="2789" y="1610"/>
                  </a:cubicBezTo>
                  <a:cubicBezTo>
                    <a:pt x="2804" y="1625"/>
                    <a:pt x="2835" y="1625"/>
                    <a:pt x="2850" y="1625"/>
                  </a:cubicBezTo>
                  <a:cubicBezTo>
                    <a:pt x="2866" y="1625"/>
                    <a:pt x="2881" y="1625"/>
                    <a:pt x="2896" y="1640"/>
                  </a:cubicBezTo>
                  <a:lnTo>
                    <a:pt x="2943" y="1640"/>
                  </a:lnTo>
                  <a:cubicBezTo>
                    <a:pt x="2950" y="1633"/>
                    <a:pt x="2954" y="1629"/>
                    <a:pt x="2960" y="1629"/>
                  </a:cubicBezTo>
                  <a:cubicBezTo>
                    <a:pt x="2966" y="1629"/>
                    <a:pt x="2973" y="1633"/>
                    <a:pt x="2989" y="1640"/>
                  </a:cubicBezTo>
                  <a:cubicBezTo>
                    <a:pt x="2989" y="1640"/>
                    <a:pt x="3004" y="1656"/>
                    <a:pt x="3020" y="1671"/>
                  </a:cubicBezTo>
                  <a:cubicBezTo>
                    <a:pt x="3020" y="1671"/>
                    <a:pt x="2989" y="1687"/>
                    <a:pt x="2989" y="1687"/>
                  </a:cubicBezTo>
                  <a:cubicBezTo>
                    <a:pt x="2973" y="1702"/>
                    <a:pt x="2973" y="1702"/>
                    <a:pt x="2958" y="1702"/>
                  </a:cubicBezTo>
                  <a:cubicBezTo>
                    <a:pt x="2958" y="1702"/>
                    <a:pt x="2927" y="1687"/>
                    <a:pt x="2927" y="1687"/>
                  </a:cubicBezTo>
                  <a:cubicBezTo>
                    <a:pt x="2924" y="1683"/>
                    <a:pt x="2921" y="1682"/>
                    <a:pt x="2918" y="1682"/>
                  </a:cubicBezTo>
                  <a:cubicBezTo>
                    <a:pt x="2906" y="1682"/>
                    <a:pt x="2896" y="1702"/>
                    <a:pt x="2896" y="1702"/>
                  </a:cubicBezTo>
                  <a:cubicBezTo>
                    <a:pt x="2881" y="1717"/>
                    <a:pt x="2896" y="1733"/>
                    <a:pt x="2912" y="1733"/>
                  </a:cubicBezTo>
                  <a:lnTo>
                    <a:pt x="2958" y="1733"/>
                  </a:lnTo>
                  <a:cubicBezTo>
                    <a:pt x="2973" y="1748"/>
                    <a:pt x="2989" y="1748"/>
                    <a:pt x="3004" y="1748"/>
                  </a:cubicBezTo>
                  <a:cubicBezTo>
                    <a:pt x="3020" y="1764"/>
                    <a:pt x="3020" y="1764"/>
                    <a:pt x="3035" y="1779"/>
                  </a:cubicBezTo>
                  <a:cubicBezTo>
                    <a:pt x="3050" y="1810"/>
                    <a:pt x="3050" y="1810"/>
                    <a:pt x="3081" y="1825"/>
                  </a:cubicBezTo>
                  <a:cubicBezTo>
                    <a:pt x="3081" y="1825"/>
                    <a:pt x="3097" y="1841"/>
                    <a:pt x="3112" y="1856"/>
                  </a:cubicBezTo>
                  <a:cubicBezTo>
                    <a:pt x="3112" y="1871"/>
                    <a:pt x="3127" y="1887"/>
                    <a:pt x="3143" y="1902"/>
                  </a:cubicBezTo>
                  <a:cubicBezTo>
                    <a:pt x="3158" y="1902"/>
                    <a:pt x="3158" y="1918"/>
                    <a:pt x="3174" y="1933"/>
                  </a:cubicBezTo>
                  <a:cubicBezTo>
                    <a:pt x="3174" y="1948"/>
                    <a:pt x="3204" y="1948"/>
                    <a:pt x="3204" y="1964"/>
                  </a:cubicBezTo>
                  <a:cubicBezTo>
                    <a:pt x="3220" y="1964"/>
                    <a:pt x="3235" y="1979"/>
                    <a:pt x="3251" y="1995"/>
                  </a:cubicBezTo>
                  <a:cubicBezTo>
                    <a:pt x="3281" y="1995"/>
                    <a:pt x="3281" y="2010"/>
                    <a:pt x="3312" y="2010"/>
                  </a:cubicBezTo>
                  <a:cubicBezTo>
                    <a:pt x="3328" y="2010"/>
                    <a:pt x="3343" y="2025"/>
                    <a:pt x="3359" y="2025"/>
                  </a:cubicBezTo>
                  <a:cubicBezTo>
                    <a:pt x="3389" y="2025"/>
                    <a:pt x="3389" y="2041"/>
                    <a:pt x="3389" y="2056"/>
                  </a:cubicBezTo>
                  <a:cubicBezTo>
                    <a:pt x="3389" y="2072"/>
                    <a:pt x="3405" y="2072"/>
                    <a:pt x="3420" y="2072"/>
                  </a:cubicBezTo>
                  <a:cubicBezTo>
                    <a:pt x="3451" y="2072"/>
                    <a:pt x="3436" y="2041"/>
                    <a:pt x="3436" y="2041"/>
                  </a:cubicBezTo>
                  <a:cubicBezTo>
                    <a:pt x="3420" y="2025"/>
                    <a:pt x="3420" y="2025"/>
                    <a:pt x="3436" y="2025"/>
                  </a:cubicBezTo>
                  <a:cubicBezTo>
                    <a:pt x="3451" y="2010"/>
                    <a:pt x="3451" y="1995"/>
                    <a:pt x="3451" y="1979"/>
                  </a:cubicBezTo>
                  <a:cubicBezTo>
                    <a:pt x="3453" y="1977"/>
                    <a:pt x="3455" y="1976"/>
                    <a:pt x="3457" y="1976"/>
                  </a:cubicBezTo>
                  <a:cubicBezTo>
                    <a:pt x="3471" y="1976"/>
                    <a:pt x="3484" y="2012"/>
                    <a:pt x="3497" y="2025"/>
                  </a:cubicBezTo>
                  <a:cubicBezTo>
                    <a:pt x="3497" y="2025"/>
                    <a:pt x="3497" y="2041"/>
                    <a:pt x="3497" y="2056"/>
                  </a:cubicBezTo>
                  <a:cubicBezTo>
                    <a:pt x="3497" y="2072"/>
                    <a:pt x="3466" y="2072"/>
                    <a:pt x="3466" y="2087"/>
                  </a:cubicBezTo>
                  <a:cubicBezTo>
                    <a:pt x="3482" y="2102"/>
                    <a:pt x="3497" y="2118"/>
                    <a:pt x="3497" y="2133"/>
                  </a:cubicBezTo>
                  <a:cubicBezTo>
                    <a:pt x="3497" y="2149"/>
                    <a:pt x="3482" y="2149"/>
                    <a:pt x="3497" y="2164"/>
                  </a:cubicBezTo>
                  <a:cubicBezTo>
                    <a:pt x="3513" y="2179"/>
                    <a:pt x="3513" y="2179"/>
                    <a:pt x="3513" y="2195"/>
                  </a:cubicBezTo>
                  <a:cubicBezTo>
                    <a:pt x="3528" y="2210"/>
                    <a:pt x="3513" y="2226"/>
                    <a:pt x="3543" y="2226"/>
                  </a:cubicBezTo>
                  <a:cubicBezTo>
                    <a:pt x="3559" y="2226"/>
                    <a:pt x="3559" y="2241"/>
                    <a:pt x="3574" y="2256"/>
                  </a:cubicBezTo>
                  <a:cubicBezTo>
                    <a:pt x="3574" y="2272"/>
                    <a:pt x="3605" y="2272"/>
                    <a:pt x="3620" y="2287"/>
                  </a:cubicBezTo>
                  <a:cubicBezTo>
                    <a:pt x="3620" y="2287"/>
                    <a:pt x="3651" y="2272"/>
                    <a:pt x="3667" y="2272"/>
                  </a:cubicBezTo>
                  <a:cubicBezTo>
                    <a:pt x="3682" y="2272"/>
                    <a:pt x="3697" y="2303"/>
                    <a:pt x="3713" y="2303"/>
                  </a:cubicBezTo>
                  <a:cubicBezTo>
                    <a:pt x="3744" y="2303"/>
                    <a:pt x="3759" y="2303"/>
                    <a:pt x="3759" y="2333"/>
                  </a:cubicBezTo>
                  <a:cubicBezTo>
                    <a:pt x="3759" y="2339"/>
                    <a:pt x="3754" y="2340"/>
                    <a:pt x="3746" y="2340"/>
                  </a:cubicBezTo>
                  <a:cubicBezTo>
                    <a:pt x="3732" y="2340"/>
                    <a:pt x="3708" y="2333"/>
                    <a:pt x="3697" y="2333"/>
                  </a:cubicBezTo>
                  <a:cubicBezTo>
                    <a:pt x="3682" y="2333"/>
                    <a:pt x="3667" y="2333"/>
                    <a:pt x="3651" y="2318"/>
                  </a:cubicBezTo>
                  <a:lnTo>
                    <a:pt x="3605" y="2318"/>
                  </a:lnTo>
                  <a:cubicBezTo>
                    <a:pt x="3590" y="2318"/>
                    <a:pt x="3590" y="2287"/>
                    <a:pt x="3574" y="2287"/>
                  </a:cubicBezTo>
                  <a:cubicBezTo>
                    <a:pt x="3559" y="2272"/>
                    <a:pt x="3543" y="2256"/>
                    <a:pt x="3543" y="2256"/>
                  </a:cubicBezTo>
                  <a:cubicBezTo>
                    <a:pt x="3533" y="2256"/>
                    <a:pt x="3530" y="2270"/>
                    <a:pt x="3524" y="2270"/>
                  </a:cubicBezTo>
                  <a:cubicBezTo>
                    <a:pt x="3521" y="2270"/>
                    <a:pt x="3518" y="2267"/>
                    <a:pt x="3513" y="2256"/>
                  </a:cubicBezTo>
                  <a:cubicBezTo>
                    <a:pt x="3497" y="2226"/>
                    <a:pt x="3497" y="2226"/>
                    <a:pt x="3482" y="2210"/>
                  </a:cubicBezTo>
                  <a:cubicBezTo>
                    <a:pt x="3466" y="2195"/>
                    <a:pt x="3466" y="2195"/>
                    <a:pt x="3466" y="2164"/>
                  </a:cubicBezTo>
                  <a:cubicBezTo>
                    <a:pt x="3466" y="2164"/>
                    <a:pt x="3420" y="2164"/>
                    <a:pt x="3420" y="2149"/>
                  </a:cubicBezTo>
                  <a:cubicBezTo>
                    <a:pt x="3420" y="2133"/>
                    <a:pt x="3389" y="2133"/>
                    <a:pt x="3374" y="2133"/>
                  </a:cubicBezTo>
                  <a:lnTo>
                    <a:pt x="3328" y="2133"/>
                  </a:lnTo>
                  <a:cubicBezTo>
                    <a:pt x="3297" y="2133"/>
                    <a:pt x="3281" y="2118"/>
                    <a:pt x="3266" y="2118"/>
                  </a:cubicBezTo>
                  <a:cubicBezTo>
                    <a:pt x="3251" y="2102"/>
                    <a:pt x="3235" y="2087"/>
                    <a:pt x="3220" y="2087"/>
                  </a:cubicBezTo>
                  <a:cubicBezTo>
                    <a:pt x="3189" y="2072"/>
                    <a:pt x="3189" y="2072"/>
                    <a:pt x="3174" y="2056"/>
                  </a:cubicBezTo>
                  <a:cubicBezTo>
                    <a:pt x="3158" y="2041"/>
                    <a:pt x="3158" y="2025"/>
                    <a:pt x="3143" y="2010"/>
                  </a:cubicBezTo>
                  <a:cubicBezTo>
                    <a:pt x="3127" y="1995"/>
                    <a:pt x="3127" y="1995"/>
                    <a:pt x="3112" y="1979"/>
                  </a:cubicBezTo>
                  <a:cubicBezTo>
                    <a:pt x="3112" y="1964"/>
                    <a:pt x="3097" y="1948"/>
                    <a:pt x="3081" y="1933"/>
                  </a:cubicBezTo>
                  <a:cubicBezTo>
                    <a:pt x="3066" y="1918"/>
                    <a:pt x="3066" y="1902"/>
                    <a:pt x="3050" y="1887"/>
                  </a:cubicBezTo>
                  <a:cubicBezTo>
                    <a:pt x="3035" y="1887"/>
                    <a:pt x="3004" y="1887"/>
                    <a:pt x="3004" y="1871"/>
                  </a:cubicBezTo>
                  <a:lnTo>
                    <a:pt x="2943" y="1871"/>
                  </a:lnTo>
                  <a:cubicBezTo>
                    <a:pt x="2927" y="1887"/>
                    <a:pt x="2943" y="1918"/>
                    <a:pt x="2943" y="1933"/>
                  </a:cubicBezTo>
                  <a:cubicBezTo>
                    <a:pt x="2927" y="1948"/>
                    <a:pt x="2927" y="1964"/>
                    <a:pt x="2927" y="1979"/>
                  </a:cubicBezTo>
                  <a:cubicBezTo>
                    <a:pt x="2912" y="1995"/>
                    <a:pt x="2881" y="1995"/>
                    <a:pt x="2881" y="1995"/>
                  </a:cubicBezTo>
                  <a:cubicBezTo>
                    <a:pt x="2866" y="1995"/>
                    <a:pt x="2850" y="2010"/>
                    <a:pt x="2835" y="2010"/>
                  </a:cubicBezTo>
                  <a:cubicBezTo>
                    <a:pt x="2819" y="2025"/>
                    <a:pt x="2819" y="2041"/>
                    <a:pt x="2789" y="2041"/>
                  </a:cubicBezTo>
                  <a:lnTo>
                    <a:pt x="2681" y="2041"/>
                  </a:lnTo>
                  <a:cubicBezTo>
                    <a:pt x="2665" y="2041"/>
                    <a:pt x="2650" y="2025"/>
                    <a:pt x="2635" y="2010"/>
                  </a:cubicBezTo>
                  <a:lnTo>
                    <a:pt x="2573" y="2010"/>
                  </a:lnTo>
                  <a:cubicBezTo>
                    <a:pt x="2542" y="1995"/>
                    <a:pt x="2527" y="1995"/>
                    <a:pt x="2511" y="1979"/>
                  </a:cubicBezTo>
                  <a:cubicBezTo>
                    <a:pt x="2496" y="1979"/>
                    <a:pt x="2481" y="2010"/>
                    <a:pt x="2465" y="2010"/>
                  </a:cubicBezTo>
                  <a:cubicBezTo>
                    <a:pt x="2460" y="2015"/>
                    <a:pt x="2453" y="2017"/>
                    <a:pt x="2446" y="2017"/>
                  </a:cubicBezTo>
                  <a:cubicBezTo>
                    <a:pt x="2431" y="2017"/>
                    <a:pt x="2414" y="2010"/>
                    <a:pt x="2404" y="2010"/>
                  </a:cubicBezTo>
                  <a:cubicBezTo>
                    <a:pt x="2388" y="2010"/>
                    <a:pt x="2388" y="2041"/>
                    <a:pt x="2373" y="2056"/>
                  </a:cubicBezTo>
                  <a:cubicBezTo>
                    <a:pt x="2357" y="2072"/>
                    <a:pt x="2327" y="2087"/>
                    <a:pt x="2311" y="2102"/>
                  </a:cubicBezTo>
                  <a:cubicBezTo>
                    <a:pt x="2296" y="2118"/>
                    <a:pt x="2280" y="2118"/>
                    <a:pt x="2265" y="2133"/>
                  </a:cubicBezTo>
                  <a:cubicBezTo>
                    <a:pt x="2250" y="2133"/>
                    <a:pt x="2234" y="2133"/>
                    <a:pt x="2219" y="2149"/>
                  </a:cubicBezTo>
                  <a:lnTo>
                    <a:pt x="2173" y="2149"/>
                  </a:lnTo>
                  <a:cubicBezTo>
                    <a:pt x="2142" y="2149"/>
                    <a:pt x="2126" y="2164"/>
                    <a:pt x="2126" y="2179"/>
                  </a:cubicBezTo>
                  <a:cubicBezTo>
                    <a:pt x="2126" y="2195"/>
                    <a:pt x="2119" y="2199"/>
                    <a:pt x="2109" y="2199"/>
                  </a:cubicBezTo>
                  <a:cubicBezTo>
                    <a:pt x="2099" y="2199"/>
                    <a:pt x="2088" y="2195"/>
                    <a:pt x="2080" y="2195"/>
                  </a:cubicBezTo>
                  <a:lnTo>
                    <a:pt x="2018" y="2195"/>
                  </a:lnTo>
                  <a:cubicBezTo>
                    <a:pt x="2011" y="2203"/>
                    <a:pt x="2011" y="2206"/>
                    <a:pt x="2009" y="2206"/>
                  </a:cubicBezTo>
                  <a:cubicBezTo>
                    <a:pt x="2007" y="2206"/>
                    <a:pt x="2003" y="2203"/>
                    <a:pt x="1988" y="2195"/>
                  </a:cubicBezTo>
                  <a:cubicBezTo>
                    <a:pt x="1976" y="2195"/>
                    <a:pt x="1965" y="2227"/>
                    <a:pt x="1954" y="2227"/>
                  </a:cubicBezTo>
                  <a:cubicBezTo>
                    <a:pt x="1950" y="2227"/>
                    <a:pt x="1946" y="2223"/>
                    <a:pt x="1941" y="2210"/>
                  </a:cubicBezTo>
                  <a:cubicBezTo>
                    <a:pt x="1926" y="2195"/>
                    <a:pt x="1880" y="2195"/>
                    <a:pt x="1864" y="2195"/>
                  </a:cubicBezTo>
                  <a:cubicBezTo>
                    <a:pt x="1857" y="2195"/>
                    <a:pt x="1849" y="2199"/>
                    <a:pt x="1841" y="2199"/>
                  </a:cubicBezTo>
                  <a:cubicBezTo>
                    <a:pt x="1834" y="2199"/>
                    <a:pt x="1826" y="2195"/>
                    <a:pt x="1818" y="2179"/>
                  </a:cubicBezTo>
                  <a:cubicBezTo>
                    <a:pt x="1803" y="2164"/>
                    <a:pt x="1803" y="2149"/>
                    <a:pt x="1787" y="2149"/>
                  </a:cubicBezTo>
                  <a:cubicBezTo>
                    <a:pt x="1757" y="2149"/>
                    <a:pt x="1757" y="2149"/>
                    <a:pt x="1757" y="2133"/>
                  </a:cubicBezTo>
                  <a:cubicBezTo>
                    <a:pt x="1741" y="2118"/>
                    <a:pt x="1726" y="2118"/>
                    <a:pt x="1710" y="2118"/>
                  </a:cubicBezTo>
                  <a:cubicBezTo>
                    <a:pt x="1710" y="2118"/>
                    <a:pt x="1710" y="2072"/>
                    <a:pt x="1695" y="2072"/>
                  </a:cubicBezTo>
                  <a:cubicBezTo>
                    <a:pt x="1680" y="2072"/>
                    <a:pt x="1649" y="2056"/>
                    <a:pt x="1649" y="2041"/>
                  </a:cubicBezTo>
                  <a:cubicBezTo>
                    <a:pt x="1643" y="2038"/>
                    <a:pt x="1639" y="2037"/>
                    <a:pt x="1636" y="2037"/>
                  </a:cubicBezTo>
                  <a:cubicBezTo>
                    <a:pt x="1623" y="2037"/>
                    <a:pt x="1633" y="2059"/>
                    <a:pt x="1633" y="2072"/>
                  </a:cubicBezTo>
                  <a:cubicBezTo>
                    <a:pt x="1649" y="2087"/>
                    <a:pt x="1649" y="2102"/>
                    <a:pt x="1649" y="2133"/>
                  </a:cubicBezTo>
                  <a:cubicBezTo>
                    <a:pt x="1649" y="2141"/>
                    <a:pt x="1645" y="2145"/>
                    <a:pt x="1639" y="2145"/>
                  </a:cubicBezTo>
                  <a:cubicBezTo>
                    <a:pt x="1633" y="2145"/>
                    <a:pt x="1626" y="2141"/>
                    <a:pt x="1618" y="2133"/>
                  </a:cubicBezTo>
                  <a:cubicBezTo>
                    <a:pt x="1603" y="2133"/>
                    <a:pt x="1618" y="2102"/>
                    <a:pt x="1603" y="2087"/>
                  </a:cubicBezTo>
                  <a:cubicBezTo>
                    <a:pt x="1587" y="2072"/>
                    <a:pt x="1572" y="2056"/>
                    <a:pt x="1556" y="2041"/>
                  </a:cubicBezTo>
                  <a:cubicBezTo>
                    <a:pt x="1556" y="2025"/>
                    <a:pt x="1541" y="2025"/>
                    <a:pt x="1541" y="2010"/>
                  </a:cubicBezTo>
                  <a:cubicBezTo>
                    <a:pt x="1526" y="1995"/>
                    <a:pt x="1510" y="1995"/>
                    <a:pt x="1495" y="1995"/>
                  </a:cubicBezTo>
                  <a:cubicBezTo>
                    <a:pt x="1479" y="1995"/>
                    <a:pt x="1479" y="2025"/>
                    <a:pt x="1479" y="2041"/>
                  </a:cubicBezTo>
                  <a:cubicBezTo>
                    <a:pt x="1464" y="2056"/>
                    <a:pt x="1479" y="2087"/>
                    <a:pt x="1479" y="2102"/>
                  </a:cubicBezTo>
                  <a:cubicBezTo>
                    <a:pt x="1479" y="2133"/>
                    <a:pt x="1464" y="2149"/>
                    <a:pt x="1495" y="2149"/>
                  </a:cubicBezTo>
                  <a:cubicBezTo>
                    <a:pt x="1510" y="2164"/>
                    <a:pt x="1495" y="2179"/>
                    <a:pt x="1510" y="2195"/>
                  </a:cubicBezTo>
                  <a:cubicBezTo>
                    <a:pt x="1510" y="2210"/>
                    <a:pt x="1510" y="2241"/>
                    <a:pt x="1495" y="2241"/>
                  </a:cubicBezTo>
                  <a:cubicBezTo>
                    <a:pt x="1495" y="2256"/>
                    <a:pt x="1526" y="2272"/>
                    <a:pt x="1526" y="2287"/>
                  </a:cubicBezTo>
                  <a:cubicBezTo>
                    <a:pt x="1541" y="2303"/>
                    <a:pt x="1541" y="2318"/>
                    <a:pt x="1556" y="2333"/>
                  </a:cubicBezTo>
                  <a:cubicBezTo>
                    <a:pt x="1587" y="2349"/>
                    <a:pt x="1587" y="2333"/>
                    <a:pt x="1587" y="2364"/>
                  </a:cubicBezTo>
                  <a:cubicBezTo>
                    <a:pt x="1587" y="2380"/>
                    <a:pt x="1603" y="2395"/>
                    <a:pt x="1618" y="2410"/>
                  </a:cubicBezTo>
                  <a:cubicBezTo>
                    <a:pt x="1633" y="2426"/>
                    <a:pt x="1633" y="2426"/>
                    <a:pt x="1649" y="2457"/>
                  </a:cubicBezTo>
                  <a:cubicBezTo>
                    <a:pt x="1649" y="2464"/>
                    <a:pt x="1653" y="2464"/>
                    <a:pt x="1658" y="2464"/>
                  </a:cubicBezTo>
                  <a:cubicBezTo>
                    <a:pt x="1664" y="2464"/>
                    <a:pt x="1672" y="2464"/>
                    <a:pt x="1680" y="2472"/>
                  </a:cubicBezTo>
                  <a:cubicBezTo>
                    <a:pt x="1680" y="2503"/>
                    <a:pt x="1680" y="2503"/>
                    <a:pt x="1695" y="2518"/>
                  </a:cubicBezTo>
                  <a:cubicBezTo>
                    <a:pt x="1695" y="2534"/>
                    <a:pt x="1710" y="2534"/>
                    <a:pt x="1726" y="2549"/>
                  </a:cubicBezTo>
                  <a:cubicBezTo>
                    <a:pt x="1726" y="2549"/>
                    <a:pt x="1726" y="2564"/>
                    <a:pt x="1726" y="2580"/>
                  </a:cubicBezTo>
                  <a:cubicBezTo>
                    <a:pt x="1726" y="2595"/>
                    <a:pt x="1787" y="2595"/>
                    <a:pt x="1787" y="2595"/>
                  </a:cubicBezTo>
                  <a:cubicBezTo>
                    <a:pt x="1803" y="2595"/>
                    <a:pt x="1818" y="2595"/>
                    <a:pt x="1818" y="2580"/>
                  </a:cubicBezTo>
                  <a:cubicBezTo>
                    <a:pt x="1849" y="2580"/>
                    <a:pt x="1834" y="2611"/>
                    <a:pt x="1834" y="2626"/>
                  </a:cubicBezTo>
                  <a:cubicBezTo>
                    <a:pt x="1834" y="2641"/>
                    <a:pt x="1834" y="2672"/>
                    <a:pt x="1818" y="2688"/>
                  </a:cubicBezTo>
                  <a:cubicBezTo>
                    <a:pt x="1803" y="2703"/>
                    <a:pt x="1818" y="2734"/>
                    <a:pt x="1818" y="2749"/>
                  </a:cubicBezTo>
                  <a:cubicBezTo>
                    <a:pt x="1818" y="2765"/>
                    <a:pt x="1834" y="2765"/>
                    <a:pt x="1849" y="2765"/>
                  </a:cubicBezTo>
                  <a:cubicBezTo>
                    <a:pt x="1864" y="2765"/>
                    <a:pt x="1880" y="2780"/>
                    <a:pt x="1911" y="2780"/>
                  </a:cubicBezTo>
                  <a:cubicBezTo>
                    <a:pt x="1926" y="2780"/>
                    <a:pt x="1926" y="2796"/>
                    <a:pt x="1941" y="2796"/>
                  </a:cubicBezTo>
                  <a:cubicBezTo>
                    <a:pt x="1957" y="2796"/>
                    <a:pt x="1972" y="2765"/>
                    <a:pt x="1972" y="2749"/>
                  </a:cubicBezTo>
                  <a:cubicBezTo>
                    <a:pt x="1972" y="2734"/>
                    <a:pt x="1988" y="2734"/>
                    <a:pt x="1957" y="2734"/>
                  </a:cubicBezTo>
                  <a:cubicBezTo>
                    <a:pt x="1957" y="2725"/>
                    <a:pt x="1947" y="2716"/>
                    <a:pt x="1938" y="2716"/>
                  </a:cubicBezTo>
                  <a:cubicBezTo>
                    <a:pt x="1932" y="2716"/>
                    <a:pt x="1926" y="2721"/>
                    <a:pt x="1926" y="2734"/>
                  </a:cubicBezTo>
                  <a:cubicBezTo>
                    <a:pt x="1926" y="2749"/>
                    <a:pt x="1895" y="2749"/>
                    <a:pt x="1880" y="2749"/>
                  </a:cubicBezTo>
                  <a:cubicBezTo>
                    <a:pt x="1864" y="2749"/>
                    <a:pt x="1849" y="2749"/>
                    <a:pt x="1864" y="2718"/>
                  </a:cubicBezTo>
                  <a:cubicBezTo>
                    <a:pt x="1880" y="2703"/>
                    <a:pt x="1880" y="2703"/>
                    <a:pt x="1895" y="2688"/>
                  </a:cubicBezTo>
                  <a:cubicBezTo>
                    <a:pt x="1911" y="2688"/>
                    <a:pt x="1911" y="2657"/>
                    <a:pt x="1911" y="2641"/>
                  </a:cubicBezTo>
                  <a:cubicBezTo>
                    <a:pt x="1911" y="2626"/>
                    <a:pt x="1880" y="2611"/>
                    <a:pt x="1880" y="2595"/>
                  </a:cubicBezTo>
                  <a:cubicBezTo>
                    <a:pt x="1880" y="2580"/>
                    <a:pt x="1911" y="2564"/>
                    <a:pt x="1926" y="2564"/>
                  </a:cubicBezTo>
                  <a:lnTo>
                    <a:pt x="1972" y="2564"/>
                  </a:lnTo>
                  <a:cubicBezTo>
                    <a:pt x="1981" y="2560"/>
                    <a:pt x="1989" y="2558"/>
                    <a:pt x="1996" y="2558"/>
                  </a:cubicBezTo>
                  <a:cubicBezTo>
                    <a:pt x="2012" y="2558"/>
                    <a:pt x="2023" y="2569"/>
                    <a:pt x="2034" y="2580"/>
                  </a:cubicBezTo>
                  <a:lnTo>
                    <a:pt x="2096" y="2580"/>
                  </a:lnTo>
                  <a:cubicBezTo>
                    <a:pt x="2080" y="2564"/>
                    <a:pt x="2096" y="2549"/>
                    <a:pt x="2096" y="2534"/>
                  </a:cubicBezTo>
                  <a:cubicBezTo>
                    <a:pt x="2096" y="2503"/>
                    <a:pt x="2111" y="2503"/>
                    <a:pt x="2126" y="2503"/>
                  </a:cubicBezTo>
                  <a:cubicBezTo>
                    <a:pt x="2129" y="2500"/>
                    <a:pt x="2132" y="2499"/>
                    <a:pt x="2134" y="2499"/>
                  </a:cubicBezTo>
                  <a:cubicBezTo>
                    <a:pt x="2142" y="2499"/>
                    <a:pt x="2142" y="2521"/>
                    <a:pt x="2142" y="2534"/>
                  </a:cubicBezTo>
                  <a:cubicBezTo>
                    <a:pt x="2142" y="2564"/>
                    <a:pt x="2126" y="2564"/>
                    <a:pt x="2111" y="2564"/>
                  </a:cubicBezTo>
                  <a:cubicBezTo>
                    <a:pt x="2111" y="2580"/>
                    <a:pt x="2142" y="2580"/>
                    <a:pt x="2142" y="2595"/>
                  </a:cubicBezTo>
                  <a:lnTo>
                    <a:pt x="2188" y="2595"/>
                  </a:lnTo>
                  <a:cubicBezTo>
                    <a:pt x="2203" y="2595"/>
                    <a:pt x="2219" y="2580"/>
                    <a:pt x="2250" y="2580"/>
                  </a:cubicBezTo>
                  <a:cubicBezTo>
                    <a:pt x="2265" y="2580"/>
                    <a:pt x="2265" y="2580"/>
                    <a:pt x="2280" y="2564"/>
                  </a:cubicBezTo>
                  <a:cubicBezTo>
                    <a:pt x="2296" y="2549"/>
                    <a:pt x="2296" y="2534"/>
                    <a:pt x="2327" y="2534"/>
                  </a:cubicBezTo>
                  <a:cubicBezTo>
                    <a:pt x="2327" y="2534"/>
                    <a:pt x="2357" y="2487"/>
                    <a:pt x="2357" y="2487"/>
                  </a:cubicBezTo>
                  <a:cubicBezTo>
                    <a:pt x="2373" y="2472"/>
                    <a:pt x="2404" y="2472"/>
                    <a:pt x="2373" y="2457"/>
                  </a:cubicBezTo>
                  <a:cubicBezTo>
                    <a:pt x="2357" y="2441"/>
                    <a:pt x="2373" y="2426"/>
                    <a:pt x="2373" y="2410"/>
                  </a:cubicBezTo>
                  <a:cubicBezTo>
                    <a:pt x="2388" y="2410"/>
                    <a:pt x="2404" y="2426"/>
                    <a:pt x="2419" y="2426"/>
                  </a:cubicBezTo>
                  <a:cubicBezTo>
                    <a:pt x="2434" y="2441"/>
                    <a:pt x="2434" y="2457"/>
                    <a:pt x="2434" y="2472"/>
                  </a:cubicBezTo>
                  <a:cubicBezTo>
                    <a:pt x="2434" y="2487"/>
                    <a:pt x="2465" y="2487"/>
                    <a:pt x="2481" y="2487"/>
                  </a:cubicBezTo>
                  <a:cubicBezTo>
                    <a:pt x="2496" y="2487"/>
                    <a:pt x="2511" y="2503"/>
                    <a:pt x="2527" y="2503"/>
                  </a:cubicBezTo>
                  <a:cubicBezTo>
                    <a:pt x="2542" y="2503"/>
                    <a:pt x="2558" y="2487"/>
                    <a:pt x="2558" y="2487"/>
                  </a:cubicBezTo>
                  <a:cubicBezTo>
                    <a:pt x="2588" y="2472"/>
                    <a:pt x="2573" y="2457"/>
                    <a:pt x="2558" y="2441"/>
                  </a:cubicBezTo>
                  <a:cubicBezTo>
                    <a:pt x="2542" y="2441"/>
                    <a:pt x="2527" y="2426"/>
                    <a:pt x="2511" y="2410"/>
                  </a:cubicBezTo>
                  <a:cubicBezTo>
                    <a:pt x="2511" y="2395"/>
                    <a:pt x="2511" y="2395"/>
                    <a:pt x="2496" y="2380"/>
                  </a:cubicBezTo>
                  <a:cubicBezTo>
                    <a:pt x="2481" y="2364"/>
                    <a:pt x="2481" y="2349"/>
                    <a:pt x="2481" y="2333"/>
                  </a:cubicBezTo>
                  <a:cubicBezTo>
                    <a:pt x="2481" y="2330"/>
                    <a:pt x="2479" y="2329"/>
                    <a:pt x="2477" y="2329"/>
                  </a:cubicBezTo>
                  <a:cubicBezTo>
                    <a:pt x="2472" y="2329"/>
                    <a:pt x="2465" y="2332"/>
                    <a:pt x="2459" y="2332"/>
                  </a:cubicBezTo>
                  <a:cubicBezTo>
                    <a:pt x="2454" y="2332"/>
                    <a:pt x="2450" y="2329"/>
                    <a:pt x="2450" y="2318"/>
                  </a:cubicBezTo>
                  <a:cubicBezTo>
                    <a:pt x="2450" y="2303"/>
                    <a:pt x="2481" y="2287"/>
                    <a:pt x="2481" y="2272"/>
                  </a:cubicBezTo>
                  <a:cubicBezTo>
                    <a:pt x="2496" y="2272"/>
                    <a:pt x="2481" y="2241"/>
                    <a:pt x="2481" y="2226"/>
                  </a:cubicBezTo>
                  <a:cubicBezTo>
                    <a:pt x="2481" y="2220"/>
                    <a:pt x="2484" y="2219"/>
                    <a:pt x="2489" y="2219"/>
                  </a:cubicBezTo>
                  <a:cubicBezTo>
                    <a:pt x="2499" y="2219"/>
                    <a:pt x="2517" y="2226"/>
                    <a:pt x="2527" y="2226"/>
                  </a:cubicBezTo>
                  <a:cubicBezTo>
                    <a:pt x="2542" y="2226"/>
                    <a:pt x="2558" y="2226"/>
                    <a:pt x="2558" y="2241"/>
                  </a:cubicBezTo>
                  <a:cubicBezTo>
                    <a:pt x="2558" y="2246"/>
                    <a:pt x="2561" y="2248"/>
                    <a:pt x="2566" y="2248"/>
                  </a:cubicBezTo>
                  <a:cubicBezTo>
                    <a:pt x="2576" y="2248"/>
                    <a:pt x="2594" y="2241"/>
                    <a:pt x="2604" y="2241"/>
                  </a:cubicBezTo>
                  <a:cubicBezTo>
                    <a:pt x="2619" y="2241"/>
                    <a:pt x="2635" y="2226"/>
                    <a:pt x="2650" y="2210"/>
                  </a:cubicBezTo>
                  <a:cubicBezTo>
                    <a:pt x="2665" y="2210"/>
                    <a:pt x="2665" y="2195"/>
                    <a:pt x="2681" y="2179"/>
                  </a:cubicBezTo>
                  <a:cubicBezTo>
                    <a:pt x="2681" y="2169"/>
                    <a:pt x="2681" y="2158"/>
                    <a:pt x="2686" y="2158"/>
                  </a:cubicBezTo>
                  <a:cubicBezTo>
                    <a:pt x="2689" y="2158"/>
                    <a:pt x="2692" y="2159"/>
                    <a:pt x="2696" y="2164"/>
                  </a:cubicBezTo>
                  <a:cubicBezTo>
                    <a:pt x="2696" y="2195"/>
                    <a:pt x="2696" y="2210"/>
                    <a:pt x="2712" y="2241"/>
                  </a:cubicBezTo>
                  <a:cubicBezTo>
                    <a:pt x="2712" y="2256"/>
                    <a:pt x="2727" y="2256"/>
                    <a:pt x="2742" y="2256"/>
                  </a:cubicBezTo>
                  <a:lnTo>
                    <a:pt x="2804" y="2256"/>
                  </a:lnTo>
                  <a:cubicBezTo>
                    <a:pt x="2814" y="2256"/>
                    <a:pt x="2825" y="2263"/>
                    <a:pt x="2839" y="2263"/>
                  </a:cubicBezTo>
                  <a:cubicBezTo>
                    <a:pt x="2847" y="2263"/>
                    <a:pt x="2855" y="2262"/>
                    <a:pt x="2866" y="2256"/>
                  </a:cubicBezTo>
                  <a:cubicBezTo>
                    <a:pt x="2866" y="2241"/>
                    <a:pt x="2881" y="2210"/>
                    <a:pt x="2881" y="2210"/>
                  </a:cubicBezTo>
                  <a:cubicBezTo>
                    <a:pt x="2881" y="2195"/>
                    <a:pt x="2912" y="2179"/>
                    <a:pt x="2912" y="2164"/>
                  </a:cubicBezTo>
                  <a:cubicBezTo>
                    <a:pt x="2927" y="2149"/>
                    <a:pt x="2958" y="2149"/>
                    <a:pt x="2989" y="2149"/>
                  </a:cubicBezTo>
                  <a:cubicBezTo>
                    <a:pt x="3004" y="2149"/>
                    <a:pt x="3020" y="2164"/>
                    <a:pt x="3035" y="2179"/>
                  </a:cubicBezTo>
                  <a:cubicBezTo>
                    <a:pt x="3050" y="2179"/>
                    <a:pt x="3066" y="2195"/>
                    <a:pt x="3081" y="2195"/>
                  </a:cubicBezTo>
                  <a:cubicBezTo>
                    <a:pt x="3097" y="2195"/>
                    <a:pt x="3112" y="2179"/>
                    <a:pt x="3127" y="2179"/>
                  </a:cubicBezTo>
                  <a:cubicBezTo>
                    <a:pt x="3132" y="2177"/>
                    <a:pt x="3135" y="2176"/>
                    <a:pt x="3139" y="2176"/>
                  </a:cubicBezTo>
                  <a:cubicBezTo>
                    <a:pt x="3158" y="2176"/>
                    <a:pt x="3158" y="2212"/>
                    <a:pt x="3158" y="2226"/>
                  </a:cubicBezTo>
                  <a:cubicBezTo>
                    <a:pt x="3158" y="2241"/>
                    <a:pt x="3143" y="2256"/>
                    <a:pt x="3143" y="2272"/>
                  </a:cubicBezTo>
                  <a:cubicBezTo>
                    <a:pt x="3127" y="2287"/>
                    <a:pt x="3143" y="2303"/>
                    <a:pt x="3143" y="2318"/>
                  </a:cubicBezTo>
                  <a:cubicBezTo>
                    <a:pt x="3158" y="2333"/>
                    <a:pt x="3158" y="2364"/>
                    <a:pt x="3158" y="2380"/>
                  </a:cubicBezTo>
                  <a:lnTo>
                    <a:pt x="3158" y="2441"/>
                  </a:lnTo>
                  <a:lnTo>
                    <a:pt x="3158" y="2487"/>
                  </a:lnTo>
                  <a:cubicBezTo>
                    <a:pt x="3158" y="2518"/>
                    <a:pt x="3158" y="2518"/>
                    <a:pt x="3127" y="2534"/>
                  </a:cubicBezTo>
                  <a:cubicBezTo>
                    <a:pt x="3112" y="2534"/>
                    <a:pt x="3112" y="2564"/>
                    <a:pt x="3112" y="2580"/>
                  </a:cubicBezTo>
                  <a:cubicBezTo>
                    <a:pt x="3112" y="2595"/>
                    <a:pt x="3097" y="2611"/>
                    <a:pt x="3097" y="2626"/>
                  </a:cubicBezTo>
                  <a:cubicBezTo>
                    <a:pt x="3081" y="2641"/>
                    <a:pt x="3066" y="2657"/>
                    <a:pt x="3066" y="2672"/>
                  </a:cubicBezTo>
                  <a:cubicBezTo>
                    <a:pt x="3066" y="2672"/>
                    <a:pt x="3050" y="2641"/>
                    <a:pt x="3050" y="2626"/>
                  </a:cubicBezTo>
                  <a:cubicBezTo>
                    <a:pt x="3050" y="2595"/>
                    <a:pt x="3035" y="2595"/>
                    <a:pt x="3020" y="2580"/>
                  </a:cubicBezTo>
                  <a:cubicBezTo>
                    <a:pt x="3012" y="2572"/>
                    <a:pt x="3016" y="2568"/>
                    <a:pt x="3022" y="2568"/>
                  </a:cubicBezTo>
                  <a:cubicBezTo>
                    <a:pt x="3027" y="2568"/>
                    <a:pt x="3035" y="2572"/>
                    <a:pt x="3035" y="2580"/>
                  </a:cubicBezTo>
                  <a:cubicBezTo>
                    <a:pt x="3040" y="2590"/>
                    <a:pt x="3045" y="2594"/>
                    <a:pt x="3050" y="2594"/>
                  </a:cubicBezTo>
                  <a:cubicBezTo>
                    <a:pt x="3061" y="2594"/>
                    <a:pt x="3071" y="2580"/>
                    <a:pt x="3081" y="2580"/>
                  </a:cubicBezTo>
                  <a:cubicBezTo>
                    <a:pt x="3081" y="2549"/>
                    <a:pt x="3066" y="2534"/>
                    <a:pt x="3066" y="2534"/>
                  </a:cubicBezTo>
                  <a:cubicBezTo>
                    <a:pt x="3050" y="2503"/>
                    <a:pt x="3035" y="2518"/>
                    <a:pt x="3035" y="2487"/>
                  </a:cubicBezTo>
                  <a:cubicBezTo>
                    <a:pt x="3043" y="2472"/>
                    <a:pt x="3039" y="2468"/>
                    <a:pt x="3031" y="2468"/>
                  </a:cubicBezTo>
                  <a:cubicBezTo>
                    <a:pt x="3024" y="2468"/>
                    <a:pt x="3012" y="2472"/>
                    <a:pt x="3004" y="2472"/>
                  </a:cubicBezTo>
                  <a:cubicBezTo>
                    <a:pt x="2989" y="2487"/>
                    <a:pt x="2989" y="2503"/>
                    <a:pt x="2989" y="2518"/>
                  </a:cubicBezTo>
                  <a:cubicBezTo>
                    <a:pt x="2989" y="2534"/>
                    <a:pt x="3020" y="2534"/>
                    <a:pt x="3020" y="2549"/>
                  </a:cubicBezTo>
                  <a:cubicBezTo>
                    <a:pt x="3020" y="2564"/>
                    <a:pt x="2989" y="2580"/>
                    <a:pt x="2989" y="2580"/>
                  </a:cubicBezTo>
                  <a:cubicBezTo>
                    <a:pt x="2973" y="2595"/>
                    <a:pt x="2973" y="2595"/>
                    <a:pt x="2958" y="2611"/>
                  </a:cubicBezTo>
                  <a:cubicBezTo>
                    <a:pt x="2943" y="2611"/>
                    <a:pt x="2927" y="2626"/>
                    <a:pt x="2912" y="2626"/>
                  </a:cubicBezTo>
                  <a:cubicBezTo>
                    <a:pt x="2896" y="2626"/>
                    <a:pt x="2896" y="2595"/>
                    <a:pt x="2896" y="2580"/>
                  </a:cubicBezTo>
                  <a:cubicBezTo>
                    <a:pt x="2896" y="2564"/>
                    <a:pt x="2912" y="2549"/>
                    <a:pt x="2912" y="2534"/>
                  </a:cubicBezTo>
                  <a:cubicBezTo>
                    <a:pt x="2912" y="2525"/>
                    <a:pt x="2907" y="2516"/>
                    <a:pt x="2902" y="2516"/>
                  </a:cubicBezTo>
                  <a:cubicBezTo>
                    <a:pt x="2899" y="2516"/>
                    <a:pt x="2896" y="2521"/>
                    <a:pt x="2896" y="2534"/>
                  </a:cubicBezTo>
                  <a:cubicBezTo>
                    <a:pt x="2881" y="2549"/>
                    <a:pt x="2881" y="2549"/>
                    <a:pt x="2850" y="2549"/>
                  </a:cubicBezTo>
                  <a:cubicBezTo>
                    <a:pt x="2835" y="2549"/>
                    <a:pt x="2850" y="2503"/>
                    <a:pt x="2850" y="2503"/>
                  </a:cubicBezTo>
                  <a:cubicBezTo>
                    <a:pt x="2850" y="2487"/>
                    <a:pt x="2881" y="2487"/>
                    <a:pt x="2881" y="2487"/>
                  </a:cubicBezTo>
                  <a:cubicBezTo>
                    <a:pt x="2896" y="2480"/>
                    <a:pt x="2904" y="2476"/>
                    <a:pt x="2908" y="2476"/>
                  </a:cubicBezTo>
                  <a:cubicBezTo>
                    <a:pt x="2912" y="2476"/>
                    <a:pt x="2912" y="2480"/>
                    <a:pt x="2912" y="2487"/>
                  </a:cubicBezTo>
                  <a:cubicBezTo>
                    <a:pt x="2915" y="2490"/>
                    <a:pt x="2917" y="2492"/>
                    <a:pt x="2919" y="2492"/>
                  </a:cubicBezTo>
                  <a:cubicBezTo>
                    <a:pt x="2927" y="2492"/>
                    <a:pt x="2927" y="2469"/>
                    <a:pt x="2927" y="2457"/>
                  </a:cubicBezTo>
                  <a:cubicBezTo>
                    <a:pt x="2927" y="2446"/>
                    <a:pt x="2924" y="2443"/>
                    <a:pt x="2919" y="2443"/>
                  </a:cubicBezTo>
                  <a:cubicBezTo>
                    <a:pt x="2910" y="2443"/>
                    <a:pt x="2896" y="2457"/>
                    <a:pt x="2896" y="2457"/>
                  </a:cubicBezTo>
                  <a:cubicBezTo>
                    <a:pt x="2881" y="2457"/>
                    <a:pt x="2881" y="2441"/>
                    <a:pt x="2881" y="2426"/>
                  </a:cubicBezTo>
                  <a:lnTo>
                    <a:pt x="2819" y="2426"/>
                  </a:lnTo>
                  <a:cubicBezTo>
                    <a:pt x="2819" y="2441"/>
                    <a:pt x="2804" y="2457"/>
                    <a:pt x="2804" y="2472"/>
                  </a:cubicBezTo>
                  <a:cubicBezTo>
                    <a:pt x="2789" y="2472"/>
                    <a:pt x="2773" y="2472"/>
                    <a:pt x="2742" y="2487"/>
                  </a:cubicBezTo>
                  <a:cubicBezTo>
                    <a:pt x="2742" y="2487"/>
                    <a:pt x="2727" y="2503"/>
                    <a:pt x="2712" y="2503"/>
                  </a:cubicBezTo>
                  <a:cubicBezTo>
                    <a:pt x="2696" y="2503"/>
                    <a:pt x="2681" y="2503"/>
                    <a:pt x="2665" y="2518"/>
                  </a:cubicBezTo>
                  <a:cubicBezTo>
                    <a:pt x="2665" y="2518"/>
                    <a:pt x="2650" y="2549"/>
                    <a:pt x="2650" y="2549"/>
                  </a:cubicBezTo>
                  <a:cubicBezTo>
                    <a:pt x="2650" y="2580"/>
                    <a:pt x="2650" y="2580"/>
                    <a:pt x="2681" y="2580"/>
                  </a:cubicBezTo>
                  <a:cubicBezTo>
                    <a:pt x="2681" y="2580"/>
                    <a:pt x="2665" y="2549"/>
                    <a:pt x="2696" y="2549"/>
                  </a:cubicBezTo>
                  <a:cubicBezTo>
                    <a:pt x="2712" y="2564"/>
                    <a:pt x="2696" y="2580"/>
                    <a:pt x="2712" y="2595"/>
                  </a:cubicBezTo>
                  <a:cubicBezTo>
                    <a:pt x="2712" y="2611"/>
                    <a:pt x="2742" y="2611"/>
                    <a:pt x="2742" y="2611"/>
                  </a:cubicBezTo>
                  <a:cubicBezTo>
                    <a:pt x="2758" y="2626"/>
                    <a:pt x="2742" y="2672"/>
                    <a:pt x="2742" y="2672"/>
                  </a:cubicBezTo>
                  <a:cubicBezTo>
                    <a:pt x="2742" y="2703"/>
                    <a:pt x="2712" y="2703"/>
                    <a:pt x="2696" y="2718"/>
                  </a:cubicBezTo>
                  <a:cubicBezTo>
                    <a:pt x="2681" y="2718"/>
                    <a:pt x="2681" y="2734"/>
                    <a:pt x="2681" y="2749"/>
                  </a:cubicBezTo>
                  <a:cubicBezTo>
                    <a:pt x="2665" y="2765"/>
                    <a:pt x="2712" y="2780"/>
                    <a:pt x="2712" y="2780"/>
                  </a:cubicBezTo>
                  <a:cubicBezTo>
                    <a:pt x="2727" y="2796"/>
                    <a:pt x="2712" y="2811"/>
                    <a:pt x="2742" y="2811"/>
                  </a:cubicBezTo>
                  <a:cubicBezTo>
                    <a:pt x="2773" y="2811"/>
                    <a:pt x="2773" y="2826"/>
                    <a:pt x="2773" y="2842"/>
                  </a:cubicBezTo>
                  <a:cubicBezTo>
                    <a:pt x="2773" y="2873"/>
                    <a:pt x="2773" y="2888"/>
                    <a:pt x="2773" y="2903"/>
                  </a:cubicBezTo>
                  <a:cubicBezTo>
                    <a:pt x="2789" y="2919"/>
                    <a:pt x="2773" y="2919"/>
                    <a:pt x="2758" y="2934"/>
                  </a:cubicBezTo>
                  <a:cubicBezTo>
                    <a:pt x="2756" y="2936"/>
                    <a:pt x="2753" y="2937"/>
                    <a:pt x="2751" y="2937"/>
                  </a:cubicBezTo>
                  <a:cubicBezTo>
                    <a:pt x="2738" y="2937"/>
                    <a:pt x="2727" y="2903"/>
                    <a:pt x="2727" y="2903"/>
                  </a:cubicBezTo>
                  <a:cubicBezTo>
                    <a:pt x="2712" y="2888"/>
                    <a:pt x="2696" y="2873"/>
                    <a:pt x="2696" y="2873"/>
                  </a:cubicBezTo>
                  <a:cubicBezTo>
                    <a:pt x="2681" y="2873"/>
                    <a:pt x="2665" y="2857"/>
                    <a:pt x="2650" y="2857"/>
                  </a:cubicBezTo>
                  <a:cubicBezTo>
                    <a:pt x="2648" y="2855"/>
                    <a:pt x="2646" y="2854"/>
                    <a:pt x="2645" y="2854"/>
                  </a:cubicBezTo>
                  <a:cubicBezTo>
                    <a:pt x="2639" y="2854"/>
                    <a:pt x="2650" y="2890"/>
                    <a:pt x="2650" y="2903"/>
                  </a:cubicBezTo>
                  <a:cubicBezTo>
                    <a:pt x="2650" y="2919"/>
                    <a:pt x="2650" y="2919"/>
                    <a:pt x="2650" y="2950"/>
                  </a:cubicBezTo>
                  <a:cubicBezTo>
                    <a:pt x="2650" y="2965"/>
                    <a:pt x="2635" y="2980"/>
                    <a:pt x="2635" y="2996"/>
                  </a:cubicBezTo>
                  <a:cubicBezTo>
                    <a:pt x="2635" y="2996"/>
                    <a:pt x="2635" y="3011"/>
                    <a:pt x="2635" y="3011"/>
                  </a:cubicBezTo>
                  <a:cubicBezTo>
                    <a:pt x="2635" y="3027"/>
                    <a:pt x="2604" y="3027"/>
                    <a:pt x="2604" y="3057"/>
                  </a:cubicBezTo>
                  <a:cubicBezTo>
                    <a:pt x="2604" y="3073"/>
                    <a:pt x="2635" y="3057"/>
                    <a:pt x="2619" y="3088"/>
                  </a:cubicBezTo>
                  <a:cubicBezTo>
                    <a:pt x="2619" y="3119"/>
                    <a:pt x="2650" y="3119"/>
                    <a:pt x="2619" y="3134"/>
                  </a:cubicBezTo>
                  <a:cubicBezTo>
                    <a:pt x="2611" y="3142"/>
                    <a:pt x="2604" y="3146"/>
                    <a:pt x="2596" y="3146"/>
                  </a:cubicBezTo>
                  <a:cubicBezTo>
                    <a:pt x="2588" y="3146"/>
                    <a:pt x="2581" y="3142"/>
                    <a:pt x="2573" y="3134"/>
                  </a:cubicBezTo>
                  <a:cubicBezTo>
                    <a:pt x="2573" y="3134"/>
                    <a:pt x="2588" y="3104"/>
                    <a:pt x="2588" y="3104"/>
                  </a:cubicBezTo>
                  <a:cubicBezTo>
                    <a:pt x="2604" y="3073"/>
                    <a:pt x="2573" y="3073"/>
                    <a:pt x="2558" y="3073"/>
                  </a:cubicBezTo>
                  <a:cubicBezTo>
                    <a:pt x="2542" y="3073"/>
                    <a:pt x="2511" y="3042"/>
                    <a:pt x="2511" y="3027"/>
                  </a:cubicBezTo>
                  <a:cubicBezTo>
                    <a:pt x="2501" y="3027"/>
                    <a:pt x="2491" y="3040"/>
                    <a:pt x="2485" y="3040"/>
                  </a:cubicBezTo>
                  <a:cubicBezTo>
                    <a:pt x="2482" y="3040"/>
                    <a:pt x="2481" y="3037"/>
                    <a:pt x="2481" y="3027"/>
                  </a:cubicBezTo>
                  <a:cubicBezTo>
                    <a:pt x="2481" y="2996"/>
                    <a:pt x="2481" y="2996"/>
                    <a:pt x="2465" y="2996"/>
                  </a:cubicBezTo>
                  <a:cubicBezTo>
                    <a:pt x="2450" y="2996"/>
                    <a:pt x="2450" y="3027"/>
                    <a:pt x="2434" y="3027"/>
                  </a:cubicBezTo>
                  <a:cubicBezTo>
                    <a:pt x="2434" y="3042"/>
                    <a:pt x="2419" y="3073"/>
                    <a:pt x="2404" y="3088"/>
                  </a:cubicBezTo>
                  <a:cubicBezTo>
                    <a:pt x="2397" y="3095"/>
                    <a:pt x="2391" y="3098"/>
                    <a:pt x="2388" y="3098"/>
                  </a:cubicBezTo>
                  <a:cubicBezTo>
                    <a:pt x="2383" y="3098"/>
                    <a:pt x="2386" y="3091"/>
                    <a:pt x="2404" y="3073"/>
                  </a:cubicBezTo>
                  <a:cubicBezTo>
                    <a:pt x="2419" y="3073"/>
                    <a:pt x="2419" y="3042"/>
                    <a:pt x="2419" y="3027"/>
                  </a:cubicBezTo>
                  <a:cubicBezTo>
                    <a:pt x="2434" y="3011"/>
                    <a:pt x="2450" y="2996"/>
                    <a:pt x="2450" y="2980"/>
                  </a:cubicBezTo>
                  <a:cubicBezTo>
                    <a:pt x="2450" y="2965"/>
                    <a:pt x="2481" y="2965"/>
                    <a:pt x="2496" y="2950"/>
                  </a:cubicBezTo>
                  <a:cubicBezTo>
                    <a:pt x="2511" y="2934"/>
                    <a:pt x="2511" y="2934"/>
                    <a:pt x="2527" y="2903"/>
                  </a:cubicBezTo>
                  <a:cubicBezTo>
                    <a:pt x="2527" y="2888"/>
                    <a:pt x="2542" y="2888"/>
                    <a:pt x="2527" y="2873"/>
                  </a:cubicBezTo>
                  <a:cubicBezTo>
                    <a:pt x="2511" y="2857"/>
                    <a:pt x="2542" y="2842"/>
                    <a:pt x="2542" y="2842"/>
                  </a:cubicBezTo>
                  <a:cubicBezTo>
                    <a:pt x="2558" y="2826"/>
                    <a:pt x="2558" y="2811"/>
                    <a:pt x="2558" y="2796"/>
                  </a:cubicBezTo>
                  <a:cubicBezTo>
                    <a:pt x="2573" y="2796"/>
                    <a:pt x="2542" y="2780"/>
                    <a:pt x="2542" y="2765"/>
                  </a:cubicBezTo>
                  <a:cubicBezTo>
                    <a:pt x="2542" y="2749"/>
                    <a:pt x="2542" y="2734"/>
                    <a:pt x="2527" y="2734"/>
                  </a:cubicBezTo>
                  <a:cubicBezTo>
                    <a:pt x="2522" y="2729"/>
                    <a:pt x="2518" y="2728"/>
                    <a:pt x="2513" y="2728"/>
                  </a:cubicBezTo>
                  <a:cubicBezTo>
                    <a:pt x="2502" y="2728"/>
                    <a:pt x="2491" y="2738"/>
                    <a:pt x="2481" y="2749"/>
                  </a:cubicBezTo>
                  <a:cubicBezTo>
                    <a:pt x="2465" y="2765"/>
                    <a:pt x="2481" y="2780"/>
                    <a:pt x="2450" y="2780"/>
                  </a:cubicBezTo>
                  <a:cubicBezTo>
                    <a:pt x="2434" y="2780"/>
                    <a:pt x="2419" y="2780"/>
                    <a:pt x="2419" y="2749"/>
                  </a:cubicBezTo>
                  <a:cubicBezTo>
                    <a:pt x="2419" y="2744"/>
                    <a:pt x="2417" y="2742"/>
                    <a:pt x="2415" y="2742"/>
                  </a:cubicBezTo>
                  <a:cubicBezTo>
                    <a:pt x="2410" y="2742"/>
                    <a:pt x="2404" y="2749"/>
                    <a:pt x="2404" y="2749"/>
                  </a:cubicBezTo>
                  <a:cubicBezTo>
                    <a:pt x="2388" y="2765"/>
                    <a:pt x="2388" y="2796"/>
                    <a:pt x="2388" y="2811"/>
                  </a:cubicBezTo>
                  <a:cubicBezTo>
                    <a:pt x="2382" y="2823"/>
                    <a:pt x="2379" y="2828"/>
                    <a:pt x="2376" y="2828"/>
                  </a:cubicBezTo>
                  <a:cubicBezTo>
                    <a:pt x="2373" y="2828"/>
                    <a:pt x="2373" y="2815"/>
                    <a:pt x="2373" y="2796"/>
                  </a:cubicBezTo>
                  <a:cubicBezTo>
                    <a:pt x="2373" y="2780"/>
                    <a:pt x="2373" y="2765"/>
                    <a:pt x="2373" y="2749"/>
                  </a:cubicBezTo>
                  <a:cubicBezTo>
                    <a:pt x="2373" y="2718"/>
                    <a:pt x="2388" y="2718"/>
                    <a:pt x="2404" y="2703"/>
                  </a:cubicBezTo>
                  <a:cubicBezTo>
                    <a:pt x="2416" y="2703"/>
                    <a:pt x="2428" y="2723"/>
                    <a:pt x="2441" y="2723"/>
                  </a:cubicBezTo>
                  <a:cubicBezTo>
                    <a:pt x="2444" y="2723"/>
                    <a:pt x="2447" y="2722"/>
                    <a:pt x="2450" y="2718"/>
                  </a:cubicBezTo>
                  <a:cubicBezTo>
                    <a:pt x="2465" y="2718"/>
                    <a:pt x="2481" y="2703"/>
                    <a:pt x="2496" y="2703"/>
                  </a:cubicBezTo>
                  <a:cubicBezTo>
                    <a:pt x="2496" y="2703"/>
                    <a:pt x="2496" y="2672"/>
                    <a:pt x="2511" y="2657"/>
                  </a:cubicBezTo>
                  <a:cubicBezTo>
                    <a:pt x="2527" y="2641"/>
                    <a:pt x="2527" y="2626"/>
                    <a:pt x="2542" y="2611"/>
                  </a:cubicBezTo>
                  <a:cubicBezTo>
                    <a:pt x="2542" y="2580"/>
                    <a:pt x="2527" y="2580"/>
                    <a:pt x="2511" y="2564"/>
                  </a:cubicBezTo>
                  <a:cubicBezTo>
                    <a:pt x="2496" y="2564"/>
                    <a:pt x="2496" y="2595"/>
                    <a:pt x="2496" y="2595"/>
                  </a:cubicBezTo>
                  <a:cubicBezTo>
                    <a:pt x="2465" y="2595"/>
                    <a:pt x="2481" y="2580"/>
                    <a:pt x="2496" y="2564"/>
                  </a:cubicBezTo>
                  <a:cubicBezTo>
                    <a:pt x="2511" y="2564"/>
                    <a:pt x="2511" y="2549"/>
                    <a:pt x="2511" y="2534"/>
                  </a:cubicBezTo>
                  <a:lnTo>
                    <a:pt x="2465" y="2534"/>
                  </a:lnTo>
                  <a:cubicBezTo>
                    <a:pt x="2450" y="2549"/>
                    <a:pt x="2450" y="2564"/>
                    <a:pt x="2419" y="2564"/>
                  </a:cubicBezTo>
                  <a:cubicBezTo>
                    <a:pt x="2404" y="2564"/>
                    <a:pt x="2404" y="2595"/>
                    <a:pt x="2404" y="2611"/>
                  </a:cubicBezTo>
                  <a:cubicBezTo>
                    <a:pt x="2404" y="2616"/>
                    <a:pt x="2402" y="2618"/>
                    <a:pt x="2399" y="2618"/>
                  </a:cubicBezTo>
                  <a:cubicBezTo>
                    <a:pt x="2393" y="2618"/>
                    <a:pt x="2383" y="2611"/>
                    <a:pt x="2373" y="2611"/>
                  </a:cubicBezTo>
                  <a:cubicBezTo>
                    <a:pt x="2371" y="2609"/>
                    <a:pt x="2369" y="2608"/>
                    <a:pt x="2367" y="2608"/>
                  </a:cubicBezTo>
                  <a:cubicBezTo>
                    <a:pt x="2357" y="2608"/>
                    <a:pt x="2355" y="2644"/>
                    <a:pt x="2342" y="2657"/>
                  </a:cubicBezTo>
                  <a:cubicBezTo>
                    <a:pt x="2329" y="2669"/>
                    <a:pt x="2347" y="2692"/>
                    <a:pt x="2338" y="2692"/>
                  </a:cubicBezTo>
                  <a:cubicBezTo>
                    <a:pt x="2336" y="2692"/>
                    <a:pt x="2332" y="2691"/>
                    <a:pt x="2327" y="2688"/>
                  </a:cubicBezTo>
                  <a:cubicBezTo>
                    <a:pt x="2311" y="2688"/>
                    <a:pt x="2296" y="2672"/>
                    <a:pt x="2296" y="2657"/>
                  </a:cubicBezTo>
                  <a:cubicBezTo>
                    <a:pt x="2296" y="2641"/>
                    <a:pt x="2296" y="2626"/>
                    <a:pt x="2311" y="2611"/>
                  </a:cubicBezTo>
                  <a:cubicBezTo>
                    <a:pt x="2327" y="2595"/>
                    <a:pt x="2311" y="2580"/>
                    <a:pt x="2342" y="2580"/>
                  </a:cubicBezTo>
                  <a:cubicBezTo>
                    <a:pt x="2373" y="2580"/>
                    <a:pt x="2342" y="2564"/>
                    <a:pt x="2327" y="2564"/>
                  </a:cubicBezTo>
                  <a:cubicBezTo>
                    <a:pt x="2324" y="2562"/>
                    <a:pt x="2321" y="2560"/>
                    <a:pt x="2318" y="2560"/>
                  </a:cubicBezTo>
                  <a:cubicBezTo>
                    <a:pt x="2306" y="2560"/>
                    <a:pt x="2296" y="2583"/>
                    <a:pt x="2296" y="2595"/>
                  </a:cubicBezTo>
                  <a:cubicBezTo>
                    <a:pt x="2280" y="2611"/>
                    <a:pt x="2265" y="2611"/>
                    <a:pt x="2234" y="2626"/>
                  </a:cubicBezTo>
                  <a:cubicBezTo>
                    <a:pt x="2219" y="2626"/>
                    <a:pt x="2203" y="2626"/>
                    <a:pt x="2203" y="2657"/>
                  </a:cubicBezTo>
                  <a:cubicBezTo>
                    <a:pt x="2203" y="2657"/>
                    <a:pt x="2203" y="2672"/>
                    <a:pt x="2203" y="2672"/>
                  </a:cubicBezTo>
                  <a:cubicBezTo>
                    <a:pt x="2188" y="2688"/>
                    <a:pt x="2188" y="2703"/>
                    <a:pt x="2173" y="2734"/>
                  </a:cubicBezTo>
                  <a:cubicBezTo>
                    <a:pt x="2173" y="2749"/>
                    <a:pt x="2173" y="2780"/>
                    <a:pt x="2173" y="2796"/>
                  </a:cubicBezTo>
                  <a:cubicBezTo>
                    <a:pt x="2173" y="2811"/>
                    <a:pt x="2173" y="2811"/>
                    <a:pt x="2173" y="2826"/>
                  </a:cubicBezTo>
                  <a:cubicBezTo>
                    <a:pt x="2173" y="2826"/>
                    <a:pt x="2142" y="2842"/>
                    <a:pt x="2142" y="2842"/>
                  </a:cubicBezTo>
                  <a:lnTo>
                    <a:pt x="2142" y="2873"/>
                  </a:lnTo>
                  <a:cubicBezTo>
                    <a:pt x="2142" y="2888"/>
                    <a:pt x="2142" y="2888"/>
                    <a:pt x="2157" y="2903"/>
                  </a:cubicBezTo>
                  <a:cubicBezTo>
                    <a:pt x="2173" y="2903"/>
                    <a:pt x="2188" y="2934"/>
                    <a:pt x="2188" y="2934"/>
                  </a:cubicBezTo>
                  <a:cubicBezTo>
                    <a:pt x="2188" y="2950"/>
                    <a:pt x="2188" y="2965"/>
                    <a:pt x="2188" y="2965"/>
                  </a:cubicBezTo>
                  <a:cubicBezTo>
                    <a:pt x="2203" y="2980"/>
                    <a:pt x="2219" y="2996"/>
                    <a:pt x="2219" y="3011"/>
                  </a:cubicBezTo>
                  <a:cubicBezTo>
                    <a:pt x="2219" y="3027"/>
                    <a:pt x="2203" y="3042"/>
                    <a:pt x="2203" y="3057"/>
                  </a:cubicBezTo>
                  <a:cubicBezTo>
                    <a:pt x="2203" y="3060"/>
                    <a:pt x="2205" y="3062"/>
                    <a:pt x="2207" y="3062"/>
                  </a:cubicBezTo>
                  <a:cubicBezTo>
                    <a:pt x="2214" y="3062"/>
                    <a:pt x="2234" y="3042"/>
                    <a:pt x="2234" y="3042"/>
                  </a:cubicBezTo>
                  <a:cubicBezTo>
                    <a:pt x="2239" y="3037"/>
                    <a:pt x="2243" y="3035"/>
                    <a:pt x="2245" y="3035"/>
                  </a:cubicBezTo>
                  <a:cubicBezTo>
                    <a:pt x="2256" y="3035"/>
                    <a:pt x="2234" y="3088"/>
                    <a:pt x="2234" y="3088"/>
                  </a:cubicBezTo>
                  <a:cubicBezTo>
                    <a:pt x="2234" y="3104"/>
                    <a:pt x="2203" y="3104"/>
                    <a:pt x="2188" y="3104"/>
                  </a:cubicBezTo>
                  <a:cubicBezTo>
                    <a:pt x="2173" y="3104"/>
                    <a:pt x="2173" y="3119"/>
                    <a:pt x="2157" y="3134"/>
                  </a:cubicBezTo>
                  <a:cubicBezTo>
                    <a:pt x="2157" y="3165"/>
                    <a:pt x="2188" y="3165"/>
                    <a:pt x="2203" y="3165"/>
                  </a:cubicBezTo>
                  <a:cubicBezTo>
                    <a:pt x="2234" y="3165"/>
                    <a:pt x="2234" y="3181"/>
                    <a:pt x="2234" y="3196"/>
                  </a:cubicBezTo>
                  <a:cubicBezTo>
                    <a:pt x="2234" y="3211"/>
                    <a:pt x="2219" y="3242"/>
                    <a:pt x="2203" y="3242"/>
                  </a:cubicBezTo>
                  <a:cubicBezTo>
                    <a:pt x="2203" y="3258"/>
                    <a:pt x="2188" y="3273"/>
                    <a:pt x="2173" y="3288"/>
                  </a:cubicBezTo>
                  <a:cubicBezTo>
                    <a:pt x="2157" y="3304"/>
                    <a:pt x="2142" y="3304"/>
                    <a:pt x="2142" y="3319"/>
                  </a:cubicBezTo>
                  <a:cubicBezTo>
                    <a:pt x="2126" y="3335"/>
                    <a:pt x="2142" y="3335"/>
                    <a:pt x="2126" y="3350"/>
                  </a:cubicBezTo>
                  <a:cubicBezTo>
                    <a:pt x="2126" y="3365"/>
                    <a:pt x="2126" y="3365"/>
                    <a:pt x="2126" y="3365"/>
                  </a:cubicBezTo>
                  <a:cubicBezTo>
                    <a:pt x="2111" y="3381"/>
                    <a:pt x="2080" y="3381"/>
                    <a:pt x="2111" y="3396"/>
                  </a:cubicBezTo>
                  <a:cubicBezTo>
                    <a:pt x="2126" y="3412"/>
                    <a:pt x="2142" y="3427"/>
                    <a:pt x="2126" y="3427"/>
                  </a:cubicBezTo>
                  <a:cubicBezTo>
                    <a:pt x="2096" y="3442"/>
                    <a:pt x="2096" y="3442"/>
                    <a:pt x="2080" y="3473"/>
                  </a:cubicBezTo>
                  <a:cubicBezTo>
                    <a:pt x="2080" y="3489"/>
                    <a:pt x="2080" y="3519"/>
                    <a:pt x="2049" y="3535"/>
                  </a:cubicBezTo>
                  <a:lnTo>
                    <a:pt x="2003" y="3535"/>
                  </a:lnTo>
                  <a:cubicBezTo>
                    <a:pt x="1995" y="3543"/>
                    <a:pt x="1984" y="3543"/>
                    <a:pt x="1972" y="3543"/>
                  </a:cubicBezTo>
                  <a:cubicBezTo>
                    <a:pt x="1961" y="3543"/>
                    <a:pt x="1949" y="3543"/>
                    <a:pt x="1941" y="3550"/>
                  </a:cubicBezTo>
                  <a:cubicBezTo>
                    <a:pt x="1921" y="3550"/>
                    <a:pt x="1921" y="3557"/>
                    <a:pt x="1914" y="3557"/>
                  </a:cubicBezTo>
                  <a:cubicBezTo>
                    <a:pt x="1911" y="3557"/>
                    <a:pt x="1906" y="3555"/>
                    <a:pt x="1895" y="3550"/>
                  </a:cubicBezTo>
                  <a:cubicBezTo>
                    <a:pt x="1880" y="3535"/>
                    <a:pt x="1864" y="3535"/>
                    <a:pt x="1849" y="3519"/>
                  </a:cubicBezTo>
                  <a:cubicBezTo>
                    <a:pt x="1834" y="3519"/>
                    <a:pt x="1818" y="3504"/>
                    <a:pt x="1787" y="3504"/>
                  </a:cubicBezTo>
                  <a:cubicBezTo>
                    <a:pt x="1772" y="3504"/>
                    <a:pt x="1757" y="3489"/>
                    <a:pt x="1741" y="3489"/>
                  </a:cubicBezTo>
                  <a:lnTo>
                    <a:pt x="1680" y="3489"/>
                  </a:lnTo>
                  <a:cubicBezTo>
                    <a:pt x="1680" y="3489"/>
                    <a:pt x="1633" y="3442"/>
                    <a:pt x="1633" y="3442"/>
                  </a:cubicBezTo>
                  <a:cubicBezTo>
                    <a:pt x="1618" y="3427"/>
                    <a:pt x="1603" y="3427"/>
                    <a:pt x="1587" y="3427"/>
                  </a:cubicBezTo>
                  <a:cubicBezTo>
                    <a:pt x="1572" y="3442"/>
                    <a:pt x="1603" y="3473"/>
                    <a:pt x="1603" y="3473"/>
                  </a:cubicBezTo>
                  <a:cubicBezTo>
                    <a:pt x="1633" y="3489"/>
                    <a:pt x="1587" y="3504"/>
                    <a:pt x="1633" y="3535"/>
                  </a:cubicBezTo>
                  <a:cubicBezTo>
                    <a:pt x="1649" y="3535"/>
                    <a:pt x="1680" y="3519"/>
                    <a:pt x="1695" y="3519"/>
                  </a:cubicBezTo>
                  <a:lnTo>
                    <a:pt x="1757" y="3519"/>
                  </a:lnTo>
                  <a:cubicBezTo>
                    <a:pt x="1772" y="3519"/>
                    <a:pt x="1787" y="3535"/>
                    <a:pt x="1803" y="3535"/>
                  </a:cubicBezTo>
                  <a:cubicBezTo>
                    <a:pt x="1818" y="3550"/>
                    <a:pt x="1834" y="3566"/>
                    <a:pt x="1849" y="3566"/>
                  </a:cubicBezTo>
                  <a:cubicBezTo>
                    <a:pt x="1864" y="3566"/>
                    <a:pt x="1895" y="3581"/>
                    <a:pt x="1895" y="3581"/>
                  </a:cubicBezTo>
                  <a:cubicBezTo>
                    <a:pt x="1911" y="3581"/>
                    <a:pt x="1895" y="3612"/>
                    <a:pt x="1911" y="3627"/>
                  </a:cubicBezTo>
                  <a:cubicBezTo>
                    <a:pt x="1916" y="3632"/>
                    <a:pt x="1919" y="3634"/>
                    <a:pt x="1923" y="3634"/>
                  </a:cubicBezTo>
                  <a:cubicBezTo>
                    <a:pt x="1930" y="3634"/>
                    <a:pt x="1936" y="3627"/>
                    <a:pt x="1957" y="3627"/>
                  </a:cubicBezTo>
                  <a:cubicBezTo>
                    <a:pt x="1968" y="3616"/>
                    <a:pt x="1971" y="3605"/>
                    <a:pt x="1977" y="3605"/>
                  </a:cubicBezTo>
                  <a:cubicBezTo>
                    <a:pt x="1980" y="3605"/>
                    <a:pt x="1983" y="3607"/>
                    <a:pt x="1988" y="3612"/>
                  </a:cubicBezTo>
                  <a:cubicBezTo>
                    <a:pt x="2003" y="3612"/>
                    <a:pt x="2018" y="3612"/>
                    <a:pt x="2034" y="3627"/>
                  </a:cubicBezTo>
                  <a:cubicBezTo>
                    <a:pt x="2034" y="3632"/>
                    <a:pt x="2037" y="3634"/>
                    <a:pt x="2042" y="3634"/>
                  </a:cubicBezTo>
                  <a:cubicBezTo>
                    <a:pt x="2053" y="3634"/>
                    <a:pt x="2070" y="3627"/>
                    <a:pt x="2080" y="3627"/>
                  </a:cubicBezTo>
                  <a:cubicBezTo>
                    <a:pt x="2096" y="3627"/>
                    <a:pt x="2096" y="3612"/>
                    <a:pt x="2096" y="3596"/>
                  </a:cubicBezTo>
                  <a:cubicBezTo>
                    <a:pt x="2096" y="3566"/>
                    <a:pt x="2096" y="3566"/>
                    <a:pt x="2111" y="3550"/>
                  </a:cubicBezTo>
                  <a:cubicBezTo>
                    <a:pt x="2115" y="3546"/>
                    <a:pt x="2120" y="3544"/>
                    <a:pt x="2124" y="3544"/>
                  </a:cubicBezTo>
                  <a:cubicBezTo>
                    <a:pt x="2135" y="3544"/>
                    <a:pt x="2146" y="3555"/>
                    <a:pt x="2157" y="3566"/>
                  </a:cubicBezTo>
                  <a:cubicBezTo>
                    <a:pt x="2173" y="3581"/>
                    <a:pt x="2142" y="3581"/>
                    <a:pt x="2188" y="3581"/>
                  </a:cubicBezTo>
                  <a:cubicBezTo>
                    <a:pt x="2203" y="3581"/>
                    <a:pt x="2219" y="3566"/>
                    <a:pt x="2234" y="3566"/>
                  </a:cubicBezTo>
                  <a:cubicBezTo>
                    <a:pt x="2234" y="3566"/>
                    <a:pt x="2250" y="3519"/>
                    <a:pt x="2250" y="3519"/>
                  </a:cubicBezTo>
                  <a:cubicBezTo>
                    <a:pt x="2250" y="3514"/>
                    <a:pt x="2255" y="3513"/>
                    <a:pt x="2262" y="3513"/>
                  </a:cubicBezTo>
                  <a:cubicBezTo>
                    <a:pt x="2275" y="3513"/>
                    <a:pt x="2296" y="3519"/>
                    <a:pt x="2296" y="3519"/>
                  </a:cubicBezTo>
                  <a:cubicBezTo>
                    <a:pt x="2311" y="3519"/>
                    <a:pt x="2311" y="3489"/>
                    <a:pt x="2342" y="3489"/>
                  </a:cubicBezTo>
                  <a:cubicBezTo>
                    <a:pt x="2357" y="3489"/>
                    <a:pt x="2373" y="3473"/>
                    <a:pt x="2404" y="3473"/>
                  </a:cubicBezTo>
                  <a:cubicBezTo>
                    <a:pt x="2406" y="3471"/>
                    <a:pt x="2408" y="3470"/>
                    <a:pt x="2409" y="3470"/>
                  </a:cubicBezTo>
                  <a:cubicBezTo>
                    <a:pt x="2419" y="3470"/>
                    <a:pt x="2419" y="3506"/>
                    <a:pt x="2419" y="3519"/>
                  </a:cubicBezTo>
                  <a:cubicBezTo>
                    <a:pt x="2404" y="3535"/>
                    <a:pt x="2388" y="3550"/>
                    <a:pt x="2388" y="3566"/>
                  </a:cubicBezTo>
                  <a:cubicBezTo>
                    <a:pt x="2373" y="3596"/>
                    <a:pt x="2357" y="3596"/>
                    <a:pt x="2357" y="3612"/>
                  </a:cubicBezTo>
                  <a:cubicBezTo>
                    <a:pt x="2342" y="3643"/>
                    <a:pt x="2342" y="3643"/>
                    <a:pt x="2327" y="3658"/>
                  </a:cubicBezTo>
                  <a:cubicBezTo>
                    <a:pt x="2324" y="3660"/>
                    <a:pt x="2322" y="3661"/>
                    <a:pt x="2320" y="3661"/>
                  </a:cubicBezTo>
                  <a:cubicBezTo>
                    <a:pt x="2314" y="3661"/>
                    <a:pt x="2310" y="3647"/>
                    <a:pt x="2299" y="3647"/>
                  </a:cubicBezTo>
                  <a:cubicBezTo>
                    <a:pt x="2294" y="3647"/>
                    <a:pt x="2288" y="3650"/>
                    <a:pt x="2280" y="3658"/>
                  </a:cubicBezTo>
                  <a:cubicBezTo>
                    <a:pt x="2280" y="3673"/>
                    <a:pt x="2280" y="3673"/>
                    <a:pt x="2265" y="3689"/>
                  </a:cubicBezTo>
                  <a:cubicBezTo>
                    <a:pt x="2250" y="3704"/>
                    <a:pt x="2250" y="3704"/>
                    <a:pt x="2234" y="3720"/>
                  </a:cubicBezTo>
                  <a:cubicBezTo>
                    <a:pt x="2203" y="3735"/>
                    <a:pt x="2188" y="3735"/>
                    <a:pt x="2173" y="3735"/>
                  </a:cubicBezTo>
                  <a:cubicBezTo>
                    <a:pt x="2157" y="3735"/>
                    <a:pt x="2142" y="3750"/>
                    <a:pt x="2126" y="3766"/>
                  </a:cubicBezTo>
                  <a:cubicBezTo>
                    <a:pt x="2111" y="3766"/>
                    <a:pt x="2096" y="3766"/>
                    <a:pt x="2080" y="3781"/>
                  </a:cubicBezTo>
                  <a:cubicBezTo>
                    <a:pt x="2080" y="3781"/>
                    <a:pt x="2065" y="3781"/>
                    <a:pt x="2034" y="3797"/>
                  </a:cubicBezTo>
                  <a:lnTo>
                    <a:pt x="1957" y="3797"/>
                  </a:lnTo>
                  <a:cubicBezTo>
                    <a:pt x="1941" y="3789"/>
                    <a:pt x="1934" y="3785"/>
                    <a:pt x="1928" y="3785"/>
                  </a:cubicBezTo>
                  <a:cubicBezTo>
                    <a:pt x="1922" y="3785"/>
                    <a:pt x="1918" y="3789"/>
                    <a:pt x="1911" y="3797"/>
                  </a:cubicBezTo>
                  <a:cubicBezTo>
                    <a:pt x="1895" y="3797"/>
                    <a:pt x="1911" y="3812"/>
                    <a:pt x="1880" y="3812"/>
                  </a:cubicBezTo>
                  <a:cubicBezTo>
                    <a:pt x="1849" y="3812"/>
                    <a:pt x="1849" y="3827"/>
                    <a:pt x="1864" y="3843"/>
                  </a:cubicBezTo>
                  <a:cubicBezTo>
                    <a:pt x="1864" y="3843"/>
                    <a:pt x="1895" y="3858"/>
                    <a:pt x="1911" y="3858"/>
                  </a:cubicBezTo>
                  <a:cubicBezTo>
                    <a:pt x="1926" y="3858"/>
                    <a:pt x="1926" y="3874"/>
                    <a:pt x="1941" y="3889"/>
                  </a:cubicBezTo>
                  <a:cubicBezTo>
                    <a:pt x="1957" y="3889"/>
                    <a:pt x="1941" y="3904"/>
                    <a:pt x="1957" y="3920"/>
                  </a:cubicBezTo>
                  <a:cubicBezTo>
                    <a:pt x="1988" y="3920"/>
                    <a:pt x="1988" y="3920"/>
                    <a:pt x="1988" y="3951"/>
                  </a:cubicBezTo>
                  <a:cubicBezTo>
                    <a:pt x="1988" y="3966"/>
                    <a:pt x="2003" y="3966"/>
                    <a:pt x="2003" y="3981"/>
                  </a:cubicBezTo>
                  <a:cubicBezTo>
                    <a:pt x="2018" y="3997"/>
                    <a:pt x="2034" y="3997"/>
                    <a:pt x="2034" y="4012"/>
                  </a:cubicBezTo>
                  <a:cubicBezTo>
                    <a:pt x="2034" y="4028"/>
                    <a:pt x="2034" y="4043"/>
                    <a:pt x="2018" y="4043"/>
                  </a:cubicBezTo>
                  <a:cubicBezTo>
                    <a:pt x="2003" y="4043"/>
                    <a:pt x="1988" y="4012"/>
                    <a:pt x="1988" y="3997"/>
                  </a:cubicBezTo>
                  <a:cubicBezTo>
                    <a:pt x="1972" y="3981"/>
                    <a:pt x="1972" y="3981"/>
                    <a:pt x="1957" y="3966"/>
                  </a:cubicBezTo>
                  <a:cubicBezTo>
                    <a:pt x="1954" y="3963"/>
                    <a:pt x="1952" y="3962"/>
                    <a:pt x="1950" y="3962"/>
                  </a:cubicBezTo>
                  <a:cubicBezTo>
                    <a:pt x="1941" y="3962"/>
                    <a:pt x="1939" y="3984"/>
                    <a:pt x="1926" y="3997"/>
                  </a:cubicBezTo>
                  <a:cubicBezTo>
                    <a:pt x="1926" y="4012"/>
                    <a:pt x="1926" y="4028"/>
                    <a:pt x="1911" y="4043"/>
                  </a:cubicBezTo>
                  <a:cubicBezTo>
                    <a:pt x="1911" y="4048"/>
                    <a:pt x="1907" y="4050"/>
                    <a:pt x="1903" y="4050"/>
                  </a:cubicBezTo>
                  <a:cubicBezTo>
                    <a:pt x="1894" y="4050"/>
                    <a:pt x="1880" y="4043"/>
                    <a:pt x="1880" y="4043"/>
                  </a:cubicBezTo>
                  <a:cubicBezTo>
                    <a:pt x="1864" y="4028"/>
                    <a:pt x="1880" y="3997"/>
                    <a:pt x="1880" y="3997"/>
                  </a:cubicBezTo>
                  <a:cubicBezTo>
                    <a:pt x="1895" y="3981"/>
                    <a:pt x="1895" y="3981"/>
                    <a:pt x="1895" y="3951"/>
                  </a:cubicBezTo>
                  <a:cubicBezTo>
                    <a:pt x="1895" y="3935"/>
                    <a:pt x="1911" y="3935"/>
                    <a:pt x="1911" y="3920"/>
                  </a:cubicBezTo>
                  <a:cubicBezTo>
                    <a:pt x="1911" y="3904"/>
                    <a:pt x="1895" y="3904"/>
                    <a:pt x="1880" y="3889"/>
                  </a:cubicBezTo>
                  <a:cubicBezTo>
                    <a:pt x="1864" y="3889"/>
                    <a:pt x="1864" y="3874"/>
                    <a:pt x="1834" y="3874"/>
                  </a:cubicBezTo>
                  <a:cubicBezTo>
                    <a:pt x="1818" y="3874"/>
                    <a:pt x="1834" y="3904"/>
                    <a:pt x="1818" y="3920"/>
                  </a:cubicBezTo>
                  <a:cubicBezTo>
                    <a:pt x="1818" y="3935"/>
                    <a:pt x="1818" y="3951"/>
                    <a:pt x="1834" y="3966"/>
                  </a:cubicBezTo>
                  <a:cubicBezTo>
                    <a:pt x="1849" y="3981"/>
                    <a:pt x="1849" y="3981"/>
                    <a:pt x="1864" y="3997"/>
                  </a:cubicBezTo>
                  <a:cubicBezTo>
                    <a:pt x="1864" y="4012"/>
                    <a:pt x="1864" y="4028"/>
                    <a:pt x="1864" y="4043"/>
                  </a:cubicBezTo>
                  <a:cubicBezTo>
                    <a:pt x="1864" y="4059"/>
                    <a:pt x="1857" y="4062"/>
                    <a:pt x="1849" y="4062"/>
                  </a:cubicBezTo>
                  <a:cubicBezTo>
                    <a:pt x="1841" y="4062"/>
                    <a:pt x="1834" y="4059"/>
                    <a:pt x="1834" y="4059"/>
                  </a:cubicBezTo>
                  <a:cubicBezTo>
                    <a:pt x="1818" y="4059"/>
                    <a:pt x="1803" y="4028"/>
                    <a:pt x="1803" y="4028"/>
                  </a:cubicBezTo>
                  <a:cubicBezTo>
                    <a:pt x="1803" y="3997"/>
                    <a:pt x="1787" y="3997"/>
                    <a:pt x="1772" y="3981"/>
                  </a:cubicBezTo>
                  <a:cubicBezTo>
                    <a:pt x="1768" y="3977"/>
                    <a:pt x="1765" y="3975"/>
                    <a:pt x="1763" y="3975"/>
                  </a:cubicBezTo>
                  <a:cubicBezTo>
                    <a:pt x="1757" y="3975"/>
                    <a:pt x="1757" y="3990"/>
                    <a:pt x="1757" y="4012"/>
                  </a:cubicBezTo>
                  <a:cubicBezTo>
                    <a:pt x="1757" y="4012"/>
                    <a:pt x="1741" y="4012"/>
                    <a:pt x="1741" y="4028"/>
                  </a:cubicBezTo>
                  <a:cubicBezTo>
                    <a:pt x="1726" y="4043"/>
                    <a:pt x="1710" y="4043"/>
                    <a:pt x="1695" y="4059"/>
                  </a:cubicBezTo>
                  <a:cubicBezTo>
                    <a:pt x="1692" y="4061"/>
                    <a:pt x="1690" y="4063"/>
                    <a:pt x="1688" y="4063"/>
                  </a:cubicBezTo>
                  <a:cubicBezTo>
                    <a:pt x="1680" y="4063"/>
                    <a:pt x="1680" y="4040"/>
                    <a:pt x="1680" y="4028"/>
                  </a:cubicBezTo>
                  <a:cubicBezTo>
                    <a:pt x="1680" y="4012"/>
                    <a:pt x="1695" y="3997"/>
                    <a:pt x="1695" y="3981"/>
                  </a:cubicBezTo>
                  <a:cubicBezTo>
                    <a:pt x="1710" y="3966"/>
                    <a:pt x="1710" y="3966"/>
                    <a:pt x="1741" y="3951"/>
                  </a:cubicBezTo>
                  <a:cubicBezTo>
                    <a:pt x="1741" y="3951"/>
                    <a:pt x="1757" y="3935"/>
                    <a:pt x="1772" y="3920"/>
                  </a:cubicBezTo>
                  <a:cubicBezTo>
                    <a:pt x="1787" y="3920"/>
                    <a:pt x="1787" y="3904"/>
                    <a:pt x="1787" y="3889"/>
                  </a:cubicBezTo>
                  <a:cubicBezTo>
                    <a:pt x="1787" y="3874"/>
                    <a:pt x="1787" y="3858"/>
                    <a:pt x="1787" y="3843"/>
                  </a:cubicBezTo>
                  <a:cubicBezTo>
                    <a:pt x="1803" y="3827"/>
                    <a:pt x="1772" y="3827"/>
                    <a:pt x="1757" y="3827"/>
                  </a:cubicBezTo>
                  <a:cubicBezTo>
                    <a:pt x="1741" y="3827"/>
                    <a:pt x="1726" y="3812"/>
                    <a:pt x="1726" y="3797"/>
                  </a:cubicBezTo>
                  <a:cubicBezTo>
                    <a:pt x="1721" y="3792"/>
                    <a:pt x="1717" y="3790"/>
                    <a:pt x="1712" y="3790"/>
                  </a:cubicBezTo>
                  <a:cubicBezTo>
                    <a:pt x="1701" y="3790"/>
                    <a:pt x="1691" y="3801"/>
                    <a:pt x="1680" y="3812"/>
                  </a:cubicBezTo>
                  <a:lnTo>
                    <a:pt x="1633" y="3812"/>
                  </a:lnTo>
                  <a:cubicBezTo>
                    <a:pt x="1618" y="3797"/>
                    <a:pt x="1633" y="3781"/>
                    <a:pt x="1633" y="3766"/>
                  </a:cubicBezTo>
                  <a:cubicBezTo>
                    <a:pt x="1633" y="3761"/>
                    <a:pt x="1628" y="3759"/>
                    <a:pt x="1621" y="3759"/>
                  </a:cubicBezTo>
                  <a:cubicBezTo>
                    <a:pt x="1608" y="3759"/>
                    <a:pt x="1587" y="3766"/>
                    <a:pt x="1587" y="3766"/>
                  </a:cubicBezTo>
                  <a:cubicBezTo>
                    <a:pt x="1578" y="3770"/>
                    <a:pt x="1571" y="3772"/>
                    <a:pt x="1565" y="3772"/>
                  </a:cubicBezTo>
                  <a:cubicBezTo>
                    <a:pt x="1550" y="3772"/>
                    <a:pt x="1546" y="3761"/>
                    <a:pt x="1556" y="3750"/>
                  </a:cubicBezTo>
                  <a:cubicBezTo>
                    <a:pt x="1572" y="3750"/>
                    <a:pt x="1572" y="3735"/>
                    <a:pt x="1572" y="3720"/>
                  </a:cubicBezTo>
                  <a:lnTo>
                    <a:pt x="1572" y="3720"/>
                  </a:lnTo>
                  <a:cubicBezTo>
                    <a:pt x="1572" y="3720"/>
                    <a:pt x="1526" y="3735"/>
                    <a:pt x="1526" y="3735"/>
                  </a:cubicBezTo>
                  <a:cubicBezTo>
                    <a:pt x="1510" y="3750"/>
                    <a:pt x="1495" y="3750"/>
                    <a:pt x="1479" y="3750"/>
                  </a:cubicBezTo>
                  <a:cubicBezTo>
                    <a:pt x="1449" y="3750"/>
                    <a:pt x="1479" y="3781"/>
                    <a:pt x="1479" y="3781"/>
                  </a:cubicBezTo>
                  <a:cubicBezTo>
                    <a:pt x="1495" y="3797"/>
                    <a:pt x="1495" y="3812"/>
                    <a:pt x="1479" y="3827"/>
                  </a:cubicBezTo>
                  <a:cubicBezTo>
                    <a:pt x="1479" y="3843"/>
                    <a:pt x="1479" y="3858"/>
                    <a:pt x="1479" y="3874"/>
                  </a:cubicBezTo>
                  <a:cubicBezTo>
                    <a:pt x="1479" y="3904"/>
                    <a:pt x="1464" y="3904"/>
                    <a:pt x="1479" y="3935"/>
                  </a:cubicBezTo>
                  <a:cubicBezTo>
                    <a:pt x="1479" y="3935"/>
                    <a:pt x="1510" y="3951"/>
                    <a:pt x="1510" y="3951"/>
                  </a:cubicBezTo>
                  <a:cubicBezTo>
                    <a:pt x="1541" y="3951"/>
                    <a:pt x="1510" y="3966"/>
                    <a:pt x="1495" y="3981"/>
                  </a:cubicBezTo>
                  <a:cubicBezTo>
                    <a:pt x="1487" y="3981"/>
                    <a:pt x="1479" y="3978"/>
                    <a:pt x="1474" y="3978"/>
                  </a:cubicBezTo>
                  <a:cubicBezTo>
                    <a:pt x="1468" y="3978"/>
                    <a:pt x="1464" y="3981"/>
                    <a:pt x="1464" y="3997"/>
                  </a:cubicBezTo>
                  <a:cubicBezTo>
                    <a:pt x="1464" y="4028"/>
                    <a:pt x="1479" y="4028"/>
                    <a:pt x="1510" y="4028"/>
                  </a:cubicBezTo>
                  <a:cubicBezTo>
                    <a:pt x="1526" y="4028"/>
                    <a:pt x="1526" y="4028"/>
                    <a:pt x="1526" y="4059"/>
                  </a:cubicBezTo>
                  <a:cubicBezTo>
                    <a:pt x="1526" y="4059"/>
                    <a:pt x="1479" y="4074"/>
                    <a:pt x="1479" y="4074"/>
                  </a:cubicBezTo>
                  <a:cubicBezTo>
                    <a:pt x="1464" y="4074"/>
                    <a:pt x="1449" y="4089"/>
                    <a:pt x="1449" y="4089"/>
                  </a:cubicBezTo>
                  <a:cubicBezTo>
                    <a:pt x="1433" y="4105"/>
                    <a:pt x="1464" y="4120"/>
                    <a:pt x="1464" y="4120"/>
                  </a:cubicBezTo>
                  <a:cubicBezTo>
                    <a:pt x="1472" y="4136"/>
                    <a:pt x="1468" y="4143"/>
                    <a:pt x="1462" y="4143"/>
                  </a:cubicBezTo>
                  <a:cubicBezTo>
                    <a:pt x="1456" y="4143"/>
                    <a:pt x="1449" y="4136"/>
                    <a:pt x="1449" y="4120"/>
                  </a:cubicBezTo>
                  <a:cubicBezTo>
                    <a:pt x="1433" y="4105"/>
                    <a:pt x="1433" y="4089"/>
                    <a:pt x="1433" y="4089"/>
                  </a:cubicBezTo>
                  <a:cubicBezTo>
                    <a:pt x="1418" y="4074"/>
                    <a:pt x="1402" y="4074"/>
                    <a:pt x="1402" y="4059"/>
                  </a:cubicBezTo>
                  <a:cubicBezTo>
                    <a:pt x="1372" y="4059"/>
                    <a:pt x="1372" y="4028"/>
                    <a:pt x="1372" y="4012"/>
                  </a:cubicBezTo>
                  <a:cubicBezTo>
                    <a:pt x="1372" y="3997"/>
                    <a:pt x="1402" y="3997"/>
                    <a:pt x="1418" y="3997"/>
                  </a:cubicBezTo>
                  <a:cubicBezTo>
                    <a:pt x="1433" y="3981"/>
                    <a:pt x="1418" y="3951"/>
                    <a:pt x="1402" y="3951"/>
                  </a:cubicBezTo>
                  <a:cubicBezTo>
                    <a:pt x="1402" y="3935"/>
                    <a:pt x="1418" y="3904"/>
                    <a:pt x="1418" y="3904"/>
                  </a:cubicBezTo>
                  <a:cubicBezTo>
                    <a:pt x="1433" y="3889"/>
                    <a:pt x="1418" y="3858"/>
                    <a:pt x="1418" y="3858"/>
                  </a:cubicBezTo>
                  <a:cubicBezTo>
                    <a:pt x="1433" y="3843"/>
                    <a:pt x="1433" y="3827"/>
                    <a:pt x="1433" y="3812"/>
                  </a:cubicBezTo>
                  <a:cubicBezTo>
                    <a:pt x="1433" y="3781"/>
                    <a:pt x="1433" y="3781"/>
                    <a:pt x="1418" y="3766"/>
                  </a:cubicBezTo>
                  <a:cubicBezTo>
                    <a:pt x="1407" y="3755"/>
                    <a:pt x="1404" y="3744"/>
                    <a:pt x="1397" y="3744"/>
                  </a:cubicBezTo>
                  <a:cubicBezTo>
                    <a:pt x="1395" y="3744"/>
                    <a:pt x="1392" y="3746"/>
                    <a:pt x="1387" y="3750"/>
                  </a:cubicBezTo>
                  <a:cubicBezTo>
                    <a:pt x="1387" y="3766"/>
                    <a:pt x="1387" y="3797"/>
                    <a:pt x="1387" y="3812"/>
                  </a:cubicBezTo>
                  <a:cubicBezTo>
                    <a:pt x="1387" y="3827"/>
                    <a:pt x="1387" y="3858"/>
                    <a:pt x="1372" y="3874"/>
                  </a:cubicBezTo>
                  <a:cubicBezTo>
                    <a:pt x="1372" y="3889"/>
                    <a:pt x="1372" y="3904"/>
                    <a:pt x="1387" y="3920"/>
                  </a:cubicBezTo>
                  <a:cubicBezTo>
                    <a:pt x="1402" y="3920"/>
                    <a:pt x="1402" y="3935"/>
                    <a:pt x="1387" y="3951"/>
                  </a:cubicBezTo>
                  <a:cubicBezTo>
                    <a:pt x="1387" y="3958"/>
                    <a:pt x="1379" y="3958"/>
                    <a:pt x="1372" y="3958"/>
                  </a:cubicBezTo>
                  <a:cubicBezTo>
                    <a:pt x="1364" y="3958"/>
                    <a:pt x="1356" y="3958"/>
                    <a:pt x="1356" y="3966"/>
                  </a:cubicBezTo>
                  <a:cubicBezTo>
                    <a:pt x="1341" y="3981"/>
                    <a:pt x="1325" y="3997"/>
                    <a:pt x="1310" y="3997"/>
                  </a:cubicBezTo>
                  <a:cubicBezTo>
                    <a:pt x="1295" y="3997"/>
                    <a:pt x="1295" y="3981"/>
                    <a:pt x="1295" y="3966"/>
                  </a:cubicBezTo>
                  <a:cubicBezTo>
                    <a:pt x="1295" y="3951"/>
                    <a:pt x="1310" y="3951"/>
                    <a:pt x="1279" y="3951"/>
                  </a:cubicBezTo>
                  <a:cubicBezTo>
                    <a:pt x="1248" y="3951"/>
                    <a:pt x="1264" y="3935"/>
                    <a:pt x="1279" y="3920"/>
                  </a:cubicBezTo>
                  <a:cubicBezTo>
                    <a:pt x="1279" y="3920"/>
                    <a:pt x="1295" y="3904"/>
                    <a:pt x="1310" y="3904"/>
                  </a:cubicBezTo>
                  <a:cubicBezTo>
                    <a:pt x="1325" y="3889"/>
                    <a:pt x="1325" y="3889"/>
                    <a:pt x="1325" y="3874"/>
                  </a:cubicBezTo>
                  <a:cubicBezTo>
                    <a:pt x="1341" y="3843"/>
                    <a:pt x="1341" y="3843"/>
                    <a:pt x="1325" y="3827"/>
                  </a:cubicBezTo>
                  <a:cubicBezTo>
                    <a:pt x="1310" y="3812"/>
                    <a:pt x="1325" y="3797"/>
                    <a:pt x="1325" y="3781"/>
                  </a:cubicBezTo>
                  <a:cubicBezTo>
                    <a:pt x="1325" y="3766"/>
                    <a:pt x="1341" y="3750"/>
                    <a:pt x="1341" y="3735"/>
                  </a:cubicBezTo>
                  <a:cubicBezTo>
                    <a:pt x="1341" y="3704"/>
                    <a:pt x="1341" y="3704"/>
                    <a:pt x="1325" y="3704"/>
                  </a:cubicBezTo>
                  <a:lnTo>
                    <a:pt x="1279" y="3704"/>
                  </a:lnTo>
                  <a:cubicBezTo>
                    <a:pt x="1264" y="3704"/>
                    <a:pt x="1256" y="3700"/>
                    <a:pt x="1250" y="3700"/>
                  </a:cubicBezTo>
                  <a:cubicBezTo>
                    <a:pt x="1245" y="3700"/>
                    <a:pt x="1241" y="3704"/>
                    <a:pt x="1233" y="3720"/>
                  </a:cubicBezTo>
                  <a:cubicBezTo>
                    <a:pt x="1233" y="3735"/>
                    <a:pt x="1202" y="3750"/>
                    <a:pt x="1202" y="3750"/>
                  </a:cubicBezTo>
                  <a:cubicBezTo>
                    <a:pt x="1194" y="3750"/>
                    <a:pt x="1183" y="3754"/>
                    <a:pt x="1173" y="3754"/>
                  </a:cubicBezTo>
                  <a:cubicBezTo>
                    <a:pt x="1164" y="3754"/>
                    <a:pt x="1156" y="3750"/>
                    <a:pt x="1156" y="3735"/>
                  </a:cubicBezTo>
                  <a:cubicBezTo>
                    <a:pt x="1156" y="3735"/>
                    <a:pt x="1171" y="3720"/>
                    <a:pt x="1171" y="3704"/>
                  </a:cubicBezTo>
                  <a:cubicBezTo>
                    <a:pt x="1171" y="3695"/>
                    <a:pt x="1168" y="3691"/>
                    <a:pt x="1164" y="3691"/>
                  </a:cubicBezTo>
                  <a:cubicBezTo>
                    <a:pt x="1155" y="3691"/>
                    <a:pt x="1141" y="3709"/>
                    <a:pt x="1141" y="3720"/>
                  </a:cubicBezTo>
                  <a:cubicBezTo>
                    <a:pt x="1125" y="3720"/>
                    <a:pt x="1110" y="3735"/>
                    <a:pt x="1094" y="3735"/>
                  </a:cubicBezTo>
                  <a:cubicBezTo>
                    <a:pt x="1064" y="3735"/>
                    <a:pt x="1079" y="3720"/>
                    <a:pt x="1094" y="3704"/>
                  </a:cubicBezTo>
                  <a:cubicBezTo>
                    <a:pt x="1094" y="3704"/>
                    <a:pt x="1064" y="3689"/>
                    <a:pt x="1048" y="3689"/>
                  </a:cubicBezTo>
                  <a:lnTo>
                    <a:pt x="940" y="3689"/>
                  </a:lnTo>
                  <a:cubicBezTo>
                    <a:pt x="940" y="3689"/>
                    <a:pt x="910" y="3673"/>
                    <a:pt x="894" y="3673"/>
                  </a:cubicBezTo>
                  <a:lnTo>
                    <a:pt x="848" y="3673"/>
                  </a:lnTo>
                  <a:cubicBezTo>
                    <a:pt x="817" y="3673"/>
                    <a:pt x="817" y="3673"/>
                    <a:pt x="802" y="3689"/>
                  </a:cubicBezTo>
                  <a:cubicBezTo>
                    <a:pt x="802" y="3704"/>
                    <a:pt x="802" y="3735"/>
                    <a:pt x="802" y="3735"/>
                  </a:cubicBezTo>
                  <a:cubicBezTo>
                    <a:pt x="802" y="3766"/>
                    <a:pt x="817" y="3766"/>
                    <a:pt x="833" y="3781"/>
                  </a:cubicBezTo>
                  <a:lnTo>
                    <a:pt x="879" y="3781"/>
                  </a:lnTo>
                  <a:cubicBezTo>
                    <a:pt x="894" y="3797"/>
                    <a:pt x="910" y="3797"/>
                    <a:pt x="910" y="3812"/>
                  </a:cubicBezTo>
                  <a:cubicBezTo>
                    <a:pt x="910" y="3827"/>
                    <a:pt x="894" y="3843"/>
                    <a:pt x="879" y="3843"/>
                  </a:cubicBezTo>
                  <a:cubicBezTo>
                    <a:pt x="879" y="3858"/>
                    <a:pt x="910" y="3858"/>
                    <a:pt x="925" y="3858"/>
                  </a:cubicBezTo>
                  <a:cubicBezTo>
                    <a:pt x="940" y="3874"/>
                    <a:pt x="940" y="3889"/>
                    <a:pt x="925" y="3904"/>
                  </a:cubicBezTo>
                  <a:cubicBezTo>
                    <a:pt x="925" y="3920"/>
                    <a:pt x="910" y="3920"/>
                    <a:pt x="925" y="3935"/>
                  </a:cubicBezTo>
                  <a:cubicBezTo>
                    <a:pt x="925" y="3940"/>
                    <a:pt x="930" y="3942"/>
                    <a:pt x="937" y="3942"/>
                  </a:cubicBezTo>
                  <a:cubicBezTo>
                    <a:pt x="951" y="3942"/>
                    <a:pt x="971" y="3935"/>
                    <a:pt x="971" y="3935"/>
                  </a:cubicBezTo>
                  <a:cubicBezTo>
                    <a:pt x="971" y="3920"/>
                    <a:pt x="987" y="3904"/>
                    <a:pt x="1002" y="3904"/>
                  </a:cubicBezTo>
                  <a:lnTo>
                    <a:pt x="1048" y="3904"/>
                  </a:lnTo>
                  <a:cubicBezTo>
                    <a:pt x="1064" y="3904"/>
                    <a:pt x="1064" y="3920"/>
                    <a:pt x="1079" y="3935"/>
                  </a:cubicBezTo>
                  <a:cubicBezTo>
                    <a:pt x="1079" y="3935"/>
                    <a:pt x="1094" y="3904"/>
                    <a:pt x="1110" y="3904"/>
                  </a:cubicBezTo>
                  <a:cubicBezTo>
                    <a:pt x="1125" y="3904"/>
                    <a:pt x="1141" y="3935"/>
                    <a:pt x="1156" y="3935"/>
                  </a:cubicBezTo>
                  <a:cubicBezTo>
                    <a:pt x="1159" y="3939"/>
                    <a:pt x="1162" y="3940"/>
                    <a:pt x="1164" y="3940"/>
                  </a:cubicBezTo>
                  <a:cubicBezTo>
                    <a:pt x="1170" y="3940"/>
                    <a:pt x="1173" y="3931"/>
                    <a:pt x="1179" y="3931"/>
                  </a:cubicBezTo>
                  <a:cubicBezTo>
                    <a:pt x="1181" y="3931"/>
                    <a:pt x="1184" y="3932"/>
                    <a:pt x="1187" y="3935"/>
                  </a:cubicBezTo>
                  <a:cubicBezTo>
                    <a:pt x="1202" y="3951"/>
                    <a:pt x="1202" y="3981"/>
                    <a:pt x="1202" y="3981"/>
                  </a:cubicBezTo>
                  <a:cubicBezTo>
                    <a:pt x="1202" y="3997"/>
                    <a:pt x="1218" y="3997"/>
                    <a:pt x="1202" y="4028"/>
                  </a:cubicBezTo>
                  <a:cubicBezTo>
                    <a:pt x="1202" y="4028"/>
                    <a:pt x="1187" y="4043"/>
                    <a:pt x="1187" y="4059"/>
                  </a:cubicBezTo>
                  <a:lnTo>
                    <a:pt x="1125" y="4059"/>
                  </a:lnTo>
                  <a:cubicBezTo>
                    <a:pt x="1117" y="4051"/>
                    <a:pt x="1114" y="4047"/>
                    <a:pt x="1110" y="4047"/>
                  </a:cubicBezTo>
                  <a:cubicBezTo>
                    <a:pt x="1106" y="4047"/>
                    <a:pt x="1102" y="4051"/>
                    <a:pt x="1094" y="4059"/>
                  </a:cubicBezTo>
                  <a:cubicBezTo>
                    <a:pt x="1079" y="4074"/>
                    <a:pt x="1079" y="4074"/>
                    <a:pt x="1064" y="4074"/>
                  </a:cubicBezTo>
                  <a:cubicBezTo>
                    <a:pt x="1033" y="4074"/>
                    <a:pt x="1033" y="4074"/>
                    <a:pt x="1017" y="4089"/>
                  </a:cubicBezTo>
                  <a:cubicBezTo>
                    <a:pt x="1002" y="4089"/>
                    <a:pt x="987" y="4105"/>
                    <a:pt x="971" y="4105"/>
                  </a:cubicBezTo>
                  <a:cubicBezTo>
                    <a:pt x="971" y="4120"/>
                    <a:pt x="956" y="4136"/>
                    <a:pt x="940" y="4136"/>
                  </a:cubicBezTo>
                  <a:lnTo>
                    <a:pt x="894" y="4136"/>
                  </a:lnTo>
                  <a:cubicBezTo>
                    <a:pt x="879" y="4136"/>
                    <a:pt x="894" y="4166"/>
                    <a:pt x="879" y="4166"/>
                  </a:cubicBezTo>
                  <a:lnTo>
                    <a:pt x="817" y="4166"/>
                  </a:lnTo>
                  <a:cubicBezTo>
                    <a:pt x="802" y="4166"/>
                    <a:pt x="786" y="4151"/>
                    <a:pt x="771" y="4151"/>
                  </a:cubicBezTo>
                  <a:cubicBezTo>
                    <a:pt x="755" y="4136"/>
                    <a:pt x="740" y="4136"/>
                    <a:pt x="740" y="4136"/>
                  </a:cubicBezTo>
                  <a:cubicBezTo>
                    <a:pt x="709" y="4120"/>
                    <a:pt x="740" y="4089"/>
                    <a:pt x="709" y="4089"/>
                  </a:cubicBezTo>
                  <a:lnTo>
                    <a:pt x="663" y="4089"/>
                  </a:lnTo>
                  <a:cubicBezTo>
                    <a:pt x="648" y="4105"/>
                    <a:pt x="678" y="4136"/>
                    <a:pt x="678" y="4136"/>
                  </a:cubicBezTo>
                  <a:cubicBezTo>
                    <a:pt x="694" y="4136"/>
                    <a:pt x="694" y="4151"/>
                    <a:pt x="694" y="4166"/>
                  </a:cubicBezTo>
                  <a:cubicBezTo>
                    <a:pt x="694" y="4182"/>
                    <a:pt x="694" y="4197"/>
                    <a:pt x="694" y="4213"/>
                  </a:cubicBezTo>
                  <a:cubicBezTo>
                    <a:pt x="694" y="4243"/>
                    <a:pt x="694" y="4243"/>
                    <a:pt x="709" y="4259"/>
                  </a:cubicBezTo>
                  <a:cubicBezTo>
                    <a:pt x="709" y="4274"/>
                    <a:pt x="725" y="4290"/>
                    <a:pt x="725" y="4290"/>
                  </a:cubicBezTo>
                  <a:cubicBezTo>
                    <a:pt x="740" y="4290"/>
                    <a:pt x="725" y="4305"/>
                    <a:pt x="725" y="4320"/>
                  </a:cubicBezTo>
                  <a:cubicBezTo>
                    <a:pt x="725" y="4336"/>
                    <a:pt x="755" y="4336"/>
                    <a:pt x="771" y="4336"/>
                  </a:cubicBezTo>
                  <a:lnTo>
                    <a:pt x="817" y="4336"/>
                  </a:lnTo>
                  <a:cubicBezTo>
                    <a:pt x="833" y="4336"/>
                    <a:pt x="848" y="4320"/>
                    <a:pt x="848" y="4305"/>
                  </a:cubicBezTo>
                  <a:cubicBezTo>
                    <a:pt x="852" y="4300"/>
                    <a:pt x="858" y="4299"/>
                    <a:pt x="864" y="4299"/>
                  </a:cubicBezTo>
                  <a:cubicBezTo>
                    <a:pt x="879" y="4299"/>
                    <a:pt x="894" y="4309"/>
                    <a:pt x="894" y="4320"/>
                  </a:cubicBezTo>
                  <a:cubicBezTo>
                    <a:pt x="910" y="4320"/>
                    <a:pt x="863" y="4336"/>
                    <a:pt x="863" y="4336"/>
                  </a:cubicBezTo>
                  <a:cubicBezTo>
                    <a:pt x="848" y="4351"/>
                    <a:pt x="833" y="4351"/>
                    <a:pt x="833" y="4367"/>
                  </a:cubicBezTo>
                  <a:cubicBezTo>
                    <a:pt x="825" y="4374"/>
                    <a:pt x="817" y="4378"/>
                    <a:pt x="809" y="4378"/>
                  </a:cubicBezTo>
                  <a:cubicBezTo>
                    <a:pt x="802" y="4378"/>
                    <a:pt x="794" y="4374"/>
                    <a:pt x="786" y="4367"/>
                  </a:cubicBezTo>
                  <a:cubicBezTo>
                    <a:pt x="771" y="4367"/>
                    <a:pt x="755" y="4367"/>
                    <a:pt x="740" y="4382"/>
                  </a:cubicBezTo>
                  <a:cubicBezTo>
                    <a:pt x="725" y="4397"/>
                    <a:pt x="709" y="4397"/>
                    <a:pt x="694" y="4397"/>
                  </a:cubicBezTo>
                  <a:cubicBezTo>
                    <a:pt x="678" y="4413"/>
                    <a:pt x="678" y="4413"/>
                    <a:pt x="663" y="4428"/>
                  </a:cubicBezTo>
                  <a:cubicBezTo>
                    <a:pt x="648" y="4444"/>
                    <a:pt x="632" y="4444"/>
                    <a:pt x="617" y="4444"/>
                  </a:cubicBezTo>
                  <a:cubicBezTo>
                    <a:pt x="586" y="4428"/>
                    <a:pt x="586" y="4428"/>
                    <a:pt x="617" y="4413"/>
                  </a:cubicBezTo>
                  <a:cubicBezTo>
                    <a:pt x="632" y="4397"/>
                    <a:pt x="648" y="4397"/>
                    <a:pt x="663" y="4382"/>
                  </a:cubicBezTo>
                  <a:lnTo>
                    <a:pt x="694" y="4382"/>
                  </a:lnTo>
                  <a:cubicBezTo>
                    <a:pt x="725" y="4367"/>
                    <a:pt x="709" y="4336"/>
                    <a:pt x="709" y="4336"/>
                  </a:cubicBezTo>
                  <a:cubicBezTo>
                    <a:pt x="694" y="4320"/>
                    <a:pt x="678" y="4320"/>
                    <a:pt x="663" y="4320"/>
                  </a:cubicBezTo>
                  <a:cubicBezTo>
                    <a:pt x="643" y="4320"/>
                    <a:pt x="629" y="4320"/>
                    <a:pt x="622" y="4325"/>
                  </a:cubicBezTo>
                  <a:lnTo>
                    <a:pt x="622" y="4325"/>
                  </a:lnTo>
                  <a:cubicBezTo>
                    <a:pt x="627" y="4316"/>
                    <a:pt x="632" y="4305"/>
                    <a:pt x="632" y="4305"/>
                  </a:cubicBezTo>
                  <a:cubicBezTo>
                    <a:pt x="648" y="4290"/>
                    <a:pt x="663" y="4290"/>
                    <a:pt x="663" y="4274"/>
                  </a:cubicBezTo>
                  <a:cubicBezTo>
                    <a:pt x="678" y="4274"/>
                    <a:pt x="678" y="4259"/>
                    <a:pt x="678" y="4243"/>
                  </a:cubicBezTo>
                  <a:lnTo>
                    <a:pt x="678" y="4182"/>
                  </a:lnTo>
                  <a:lnTo>
                    <a:pt x="632" y="4182"/>
                  </a:lnTo>
                  <a:cubicBezTo>
                    <a:pt x="617" y="4182"/>
                    <a:pt x="617" y="4151"/>
                    <a:pt x="601" y="4151"/>
                  </a:cubicBezTo>
                  <a:cubicBezTo>
                    <a:pt x="601" y="4146"/>
                    <a:pt x="598" y="4144"/>
                    <a:pt x="593" y="4144"/>
                  </a:cubicBezTo>
                  <a:cubicBezTo>
                    <a:pt x="584" y="4144"/>
                    <a:pt x="571" y="4151"/>
                    <a:pt x="571" y="4151"/>
                  </a:cubicBezTo>
                  <a:cubicBezTo>
                    <a:pt x="568" y="4154"/>
                    <a:pt x="565" y="4155"/>
                    <a:pt x="561" y="4155"/>
                  </a:cubicBezTo>
                  <a:cubicBezTo>
                    <a:pt x="549" y="4155"/>
                    <a:pt x="537" y="4136"/>
                    <a:pt x="524" y="4136"/>
                  </a:cubicBezTo>
                  <a:cubicBezTo>
                    <a:pt x="524" y="4151"/>
                    <a:pt x="509" y="4166"/>
                    <a:pt x="494" y="4166"/>
                  </a:cubicBezTo>
                  <a:cubicBezTo>
                    <a:pt x="478" y="4166"/>
                    <a:pt x="463" y="4166"/>
                    <a:pt x="463" y="4182"/>
                  </a:cubicBezTo>
                  <a:cubicBezTo>
                    <a:pt x="456" y="4195"/>
                    <a:pt x="450" y="4200"/>
                    <a:pt x="444" y="4200"/>
                  </a:cubicBezTo>
                  <a:cubicBezTo>
                    <a:pt x="437" y="4200"/>
                    <a:pt x="432" y="4191"/>
                    <a:pt x="432" y="4182"/>
                  </a:cubicBezTo>
                  <a:cubicBezTo>
                    <a:pt x="429" y="4178"/>
                    <a:pt x="426" y="4177"/>
                    <a:pt x="424" y="4177"/>
                  </a:cubicBezTo>
                  <a:cubicBezTo>
                    <a:pt x="418" y="4177"/>
                    <a:pt x="415" y="4186"/>
                    <a:pt x="409" y="4186"/>
                  </a:cubicBezTo>
                  <a:cubicBezTo>
                    <a:pt x="407" y="4186"/>
                    <a:pt x="404" y="4185"/>
                    <a:pt x="401" y="4182"/>
                  </a:cubicBezTo>
                  <a:cubicBezTo>
                    <a:pt x="386" y="4182"/>
                    <a:pt x="386" y="4166"/>
                    <a:pt x="355" y="4166"/>
                  </a:cubicBezTo>
                  <a:cubicBezTo>
                    <a:pt x="340" y="4166"/>
                    <a:pt x="324" y="4166"/>
                    <a:pt x="309" y="4151"/>
                  </a:cubicBezTo>
                  <a:cubicBezTo>
                    <a:pt x="293" y="4136"/>
                    <a:pt x="278" y="4151"/>
                    <a:pt x="278" y="4120"/>
                  </a:cubicBezTo>
                  <a:cubicBezTo>
                    <a:pt x="278" y="4105"/>
                    <a:pt x="263" y="4089"/>
                    <a:pt x="263" y="4074"/>
                  </a:cubicBezTo>
                  <a:cubicBezTo>
                    <a:pt x="247" y="4074"/>
                    <a:pt x="247" y="4043"/>
                    <a:pt x="247" y="4043"/>
                  </a:cubicBezTo>
                  <a:cubicBezTo>
                    <a:pt x="247" y="4028"/>
                    <a:pt x="216" y="4028"/>
                    <a:pt x="201" y="4012"/>
                  </a:cubicBezTo>
                  <a:cubicBezTo>
                    <a:pt x="201" y="4007"/>
                    <a:pt x="198" y="4005"/>
                    <a:pt x="192" y="4005"/>
                  </a:cubicBezTo>
                  <a:cubicBezTo>
                    <a:pt x="182" y="4005"/>
                    <a:pt x="165" y="4012"/>
                    <a:pt x="155" y="4012"/>
                  </a:cubicBezTo>
                  <a:cubicBezTo>
                    <a:pt x="139" y="4012"/>
                    <a:pt x="124" y="3997"/>
                    <a:pt x="109" y="3997"/>
                  </a:cubicBezTo>
                  <a:cubicBezTo>
                    <a:pt x="109" y="3997"/>
                    <a:pt x="93" y="4012"/>
                    <a:pt x="62" y="4012"/>
                  </a:cubicBezTo>
                  <a:cubicBezTo>
                    <a:pt x="47" y="4012"/>
                    <a:pt x="47" y="3997"/>
                    <a:pt x="32" y="3997"/>
                  </a:cubicBezTo>
                  <a:cubicBezTo>
                    <a:pt x="16" y="3997"/>
                    <a:pt x="1" y="3997"/>
                    <a:pt x="1" y="4012"/>
                  </a:cubicBezTo>
                  <a:cubicBezTo>
                    <a:pt x="1" y="4043"/>
                    <a:pt x="16" y="4043"/>
                    <a:pt x="47" y="4043"/>
                  </a:cubicBezTo>
                  <a:cubicBezTo>
                    <a:pt x="62" y="4043"/>
                    <a:pt x="78" y="4043"/>
                    <a:pt x="93" y="4028"/>
                  </a:cubicBezTo>
                  <a:cubicBezTo>
                    <a:pt x="109" y="4028"/>
                    <a:pt x="109" y="4028"/>
                    <a:pt x="124" y="4043"/>
                  </a:cubicBezTo>
                  <a:cubicBezTo>
                    <a:pt x="139" y="4059"/>
                    <a:pt x="139" y="4074"/>
                    <a:pt x="139" y="4089"/>
                  </a:cubicBezTo>
                  <a:cubicBezTo>
                    <a:pt x="139" y="4120"/>
                    <a:pt x="124" y="4120"/>
                    <a:pt x="124" y="4151"/>
                  </a:cubicBezTo>
                  <a:cubicBezTo>
                    <a:pt x="124" y="4166"/>
                    <a:pt x="124" y="4182"/>
                    <a:pt x="124" y="4197"/>
                  </a:cubicBezTo>
                  <a:cubicBezTo>
                    <a:pt x="124" y="4213"/>
                    <a:pt x="139" y="4213"/>
                    <a:pt x="109" y="4228"/>
                  </a:cubicBezTo>
                  <a:cubicBezTo>
                    <a:pt x="109" y="4243"/>
                    <a:pt x="93" y="4259"/>
                    <a:pt x="93" y="4274"/>
                  </a:cubicBezTo>
                  <a:cubicBezTo>
                    <a:pt x="93" y="4290"/>
                    <a:pt x="124" y="4290"/>
                    <a:pt x="124" y="4290"/>
                  </a:cubicBezTo>
                  <a:cubicBezTo>
                    <a:pt x="139" y="4305"/>
                    <a:pt x="124" y="4336"/>
                    <a:pt x="124" y="4336"/>
                  </a:cubicBezTo>
                  <a:cubicBezTo>
                    <a:pt x="109" y="4351"/>
                    <a:pt x="93" y="4351"/>
                    <a:pt x="93" y="4367"/>
                  </a:cubicBezTo>
                  <a:cubicBezTo>
                    <a:pt x="93" y="4372"/>
                    <a:pt x="98" y="4373"/>
                    <a:pt x="106" y="4373"/>
                  </a:cubicBezTo>
                  <a:cubicBezTo>
                    <a:pt x="121" y="4373"/>
                    <a:pt x="145" y="4367"/>
                    <a:pt x="155" y="4367"/>
                  </a:cubicBezTo>
                  <a:cubicBezTo>
                    <a:pt x="165" y="4367"/>
                    <a:pt x="168" y="4360"/>
                    <a:pt x="174" y="4360"/>
                  </a:cubicBezTo>
                  <a:cubicBezTo>
                    <a:pt x="177" y="4360"/>
                    <a:pt x="180" y="4361"/>
                    <a:pt x="186" y="4367"/>
                  </a:cubicBezTo>
                  <a:cubicBezTo>
                    <a:pt x="201" y="4367"/>
                    <a:pt x="201" y="4382"/>
                    <a:pt x="216" y="4397"/>
                  </a:cubicBezTo>
                  <a:cubicBezTo>
                    <a:pt x="232" y="4397"/>
                    <a:pt x="247" y="4382"/>
                    <a:pt x="247" y="4367"/>
                  </a:cubicBezTo>
                  <a:cubicBezTo>
                    <a:pt x="247" y="4351"/>
                    <a:pt x="247" y="4336"/>
                    <a:pt x="247" y="4320"/>
                  </a:cubicBezTo>
                  <a:cubicBezTo>
                    <a:pt x="247" y="4305"/>
                    <a:pt x="232" y="4305"/>
                    <a:pt x="216" y="4305"/>
                  </a:cubicBezTo>
                  <a:cubicBezTo>
                    <a:pt x="201" y="4290"/>
                    <a:pt x="186" y="4274"/>
                    <a:pt x="186" y="4259"/>
                  </a:cubicBezTo>
                  <a:cubicBezTo>
                    <a:pt x="186" y="4243"/>
                    <a:pt x="186" y="4228"/>
                    <a:pt x="186" y="4213"/>
                  </a:cubicBezTo>
                  <a:cubicBezTo>
                    <a:pt x="186" y="4210"/>
                    <a:pt x="186" y="4209"/>
                    <a:pt x="186" y="4209"/>
                  </a:cubicBezTo>
                  <a:cubicBezTo>
                    <a:pt x="190" y="4209"/>
                    <a:pt x="203" y="4245"/>
                    <a:pt x="216" y="4259"/>
                  </a:cubicBezTo>
                  <a:cubicBezTo>
                    <a:pt x="232" y="4274"/>
                    <a:pt x="247" y="4274"/>
                    <a:pt x="263" y="4290"/>
                  </a:cubicBezTo>
                  <a:cubicBezTo>
                    <a:pt x="263" y="4305"/>
                    <a:pt x="278" y="4305"/>
                    <a:pt x="278" y="4320"/>
                  </a:cubicBezTo>
                  <a:cubicBezTo>
                    <a:pt x="293" y="4320"/>
                    <a:pt x="293" y="4351"/>
                    <a:pt x="293" y="4351"/>
                  </a:cubicBezTo>
                  <a:cubicBezTo>
                    <a:pt x="293" y="4367"/>
                    <a:pt x="324" y="4382"/>
                    <a:pt x="340" y="4382"/>
                  </a:cubicBezTo>
                  <a:cubicBezTo>
                    <a:pt x="355" y="4382"/>
                    <a:pt x="370" y="4382"/>
                    <a:pt x="370" y="4397"/>
                  </a:cubicBezTo>
                  <a:cubicBezTo>
                    <a:pt x="386" y="4397"/>
                    <a:pt x="355" y="4413"/>
                    <a:pt x="370" y="4428"/>
                  </a:cubicBezTo>
                  <a:cubicBezTo>
                    <a:pt x="370" y="4444"/>
                    <a:pt x="401" y="4444"/>
                    <a:pt x="417" y="4444"/>
                  </a:cubicBezTo>
                  <a:cubicBezTo>
                    <a:pt x="432" y="4444"/>
                    <a:pt x="447" y="4444"/>
                    <a:pt x="463" y="4459"/>
                  </a:cubicBezTo>
                  <a:cubicBezTo>
                    <a:pt x="478" y="4459"/>
                    <a:pt x="494" y="4474"/>
                    <a:pt x="494" y="4490"/>
                  </a:cubicBezTo>
                  <a:cubicBezTo>
                    <a:pt x="494" y="4505"/>
                    <a:pt x="478" y="4521"/>
                    <a:pt x="478" y="4536"/>
                  </a:cubicBezTo>
                  <a:cubicBezTo>
                    <a:pt x="478" y="4551"/>
                    <a:pt x="494" y="4567"/>
                    <a:pt x="509" y="4582"/>
                  </a:cubicBezTo>
                  <a:cubicBezTo>
                    <a:pt x="524" y="4582"/>
                    <a:pt x="524" y="4598"/>
                    <a:pt x="540" y="4613"/>
                  </a:cubicBezTo>
                  <a:cubicBezTo>
                    <a:pt x="555" y="4628"/>
                    <a:pt x="571" y="4628"/>
                    <a:pt x="601" y="4628"/>
                  </a:cubicBezTo>
                  <a:cubicBezTo>
                    <a:pt x="607" y="4634"/>
                    <a:pt x="612" y="4635"/>
                    <a:pt x="617" y="4635"/>
                  </a:cubicBezTo>
                  <a:cubicBezTo>
                    <a:pt x="627" y="4635"/>
                    <a:pt x="637" y="4628"/>
                    <a:pt x="648" y="4628"/>
                  </a:cubicBezTo>
                  <a:lnTo>
                    <a:pt x="694" y="4628"/>
                  </a:lnTo>
                  <a:cubicBezTo>
                    <a:pt x="725" y="4628"/>
                    <a:pt x="725" y="4644"/>
                    <a:pt x="740" y="4659"/>
                  </a:cubicBezTo>
                  <a:cubicBezTo>
                    <a:pt x="748" y="4667"/>
                    <a:pt x="752" y="4671"/>
                    <a:pt x="755" y="4671"/>
                  </a:cubicBezTo>
                  <a:cubicBezTo>
                    <a:pt x="759" y="4671"/>
                    <a:pt x="763" y="4667"/>
                    <a:pt x="771" y="4659"/>
                  </a:cubicBezTo>
                  <a:cubicBezTo>
                    <a:pt x="786" y="4659"/>
                    <a:pt x="786" y="4675"/>
                    <a:pt x="786" y="4690"/>
                  </a:cubicBezTo>
                  <a:cubicBezTo>
                    <a:pt x="786" y="4721"/>
                    <a:pt x="802" y="4736"/>
                    <a:pt x="802" y="4736"/>
                  </a:cubicBezTo>
                  <a:cubicBezTo>
                    <a:pt x="817" y="4752"/>
                    <a:pt x="802" y="4752"/>
                    <a:pt x="786" y="4767"/>
                  </a:cubicBezTo>
                  <a:cubicBezTo>
                    <a:pt x="771" y="4782"/>
                    <a:pt x="817" y="4782"/>
                    <a:pt x="833" y="4782"/>
                  </a:cubicBezTo>
                  <a:lnTo>
                    <a:pt x="879" y="4782"/>
                  </a:lnTo>
                  <a:cubicBezTo>
                    <a:pt x="894" y="4798"/>
                    <a:pt x="910" y="4798"/>
                    <a:pt x="940" y="4798"/>
                  </a:cubicBezTo>
                  <a:cubicBezTo>
                    <a:pt x="956" y="4798"/>
                    <a:pt x="971" y="4798"/>
                    <a:pt x="971" y="4829"/>
                  </a:cubicBezTo>
                  <a:cubicBezTo>
                    <a:pt x="971" y="4844"/>
                    <a:pt x="956" y="4859"/>
                    <a:pt x="956" y="4875"/>
                  </a:cubicBezTo>
                  <a:cubicBezTo>
                    <a:pt x="940" y="4875"/>
                    <a:pt x="940" y="4890"/>
                    <a:pt x="940" y="4906"/>
                  </a:cubicBezTo>
                  <a:cubicBezTo>
                    <a:pt x="940" y="4936"/>
                    <a:pt x="910" y="4921"/>
                    <a:pt x="940" y="4952"/>
                  </a:cubicBezTo>
                  <a:cubicBezTo>
                    <a:pt x="956" y="4967"/>
                    <a:pt x="956" y="4967"/>
                    <a:pt x="971" y="4983"/>
                  </a:cubicBezTo>
                  <a:cubicBezTo>
                    <a:pt x="1002" y="5013"/>
                    <a:pt x="1017" y="5029"/>
                    <a:pt x="1048" y="5029"/>
                  </a:cubicBezTo>
                  <a:cubicBezTo>
                    <a:pt x="1079" y="5029"/>
                    <a:pt x="1079" y="5029"/>
                    <a:pt x="1110" y="5044"/>
                  </a:cubicBezTo>
                  <a:cubicBezTo>
                    <a:pt x="1125" y="5044"/>
                    <a:pt x="1156" y="5029"/>
                    <a:pt x="1187" y="5013"/>
                  </a:cubicBezTo>
                  <a:cubicBezTo>
                    <a:pt x="1187" y="5008"/>
                    <a:pt x="1190" y="5007"/>
                    <a:pt x="1195" y="5007"/>
                  </a:cubicBezTo>
                  <a:cubicBezTo>
                    <a:pt x="1206" y="5007"/>
                    <a:pt x="1223" y="5013"/>
                    <a:pt x="1233" y="5013"/>
                  </a:cubicBezTo>
                  <a:cubicBezTo>
                    <a:pt x="1248" y="5013"/>
                    <a:pt x="1248" y="5013"/>
                    <a:pt x="1279" y="5029"/>
                  </a:cubicBezTo>
                  <a:cubicBezTo>
                    <a:pt x="1310" y="5029"/>
                    <a:pt x="1295" y="5029"/>
                    <a:pt x="1295" y="5013"/>
                  </a:cubicBezTo>
                  <a:cubicBezTo>
                    <a:pt x="1295" y="4998"/>
                    <a:pt x="1310" y="4998"/>
                    <a:pt x="1310" y="4983"/>
                  </a:cubicBezTo>
                  <a:cubicBezTo>
                    <a:pt x="1310" y="4967"/>
                    <a:pt x="1295" y="4952"/>
                    <a:pt x="1310" y="4952"/>
                  </a:cubicBezTo>
                  <a:cubicBezTo>
                    <a:pt x="1295" y="4936"/>
                    <a:pt x="1264" y="4936"/>
                    <a:pt x="1264" y="4921"/>
                  </a:cubicBezTo>
                  <a:cubicBezTo>
                    <a:pt x="1255" y="4907"/>
                    <a:pt x="1248" y="4903"/>
                    <a:pt x="1243" y="4903"/>
                  </a:cubicBezTo>
                  <a:cubicBezTo>
                    <a:pt x="1235" y="4903"/>
                    <a:pt x="1231" y="4915"/>
                    <a:pt x="1226" y="4915"/>
                  </a:cubicBezTo>
                  <a:cubicBezTo>
                    <a:pt x="1224" y="4915"/>
                    <a:pt x="1221" y="4912"/>
                    <a:pt x="1218" y="4906"/>
                  </a:cubicBezTo>
                  <a:cubicBezTo>
                    <a:pt x="1187" y="4890"/>
                    <a:pt x="1202" y="4890"/>
                    <a:pt x="1171" y="4890"/>
                  </a:cubicBezTo>
                  <a:cubicBezTo>
                    <a:pt x="1125" y="4890"/>
                    <a:pt x="1156" y="4859"/>
                    <a:pt x="1125" y="4844"/>
                  </a:cubicBezTo>
                  <a:cubicBezTo>
                    <a:pt x="1094" y="4813"/>
                    <a:pt x="1079" y="4813"/>
                    <a:pt x="1064" y="4782"/>
                  </a:cubicBezTo>
                  <a:cubicBezTo>
                    <a:pt x="1064" y="4782"/>
                    <a:pt x="1033" y="4752"/>
                    <a:pt x="1017" y="4736"/>
                  </a:cubicBezTo>
                  <a:cubicBezTo>
                    <a:pt x="1012" y="4731"/>
                    <a:pt x="1007" y="4729"/>
                    <a:pt x="1001" y="4729"/>
                  </a:cubicBezTo>
                  <a:cubicBezTo>
                    <a:pt x="990" y="4729"/>
                    <a:pt x="976" y="4736"/>
                    <a:pt x="956" y="4736"/>
                  </a:cubicBezTo>
                  <a:cubicBezTo>
                    <a:pt x="925" y="4736"/>
                    <a:pt x="940" y="4721"/>
                    <a:pt x="925" y="4705"/>
                  </a:cubicBezTo>
                  <a:cubicBezTo>
                    <a:pt x="894" y="4690"/>
                    <a:pt x="879" y="4705"/>
                    <a:pt x="863" y="4675"/>
                  </a:cubicBezTo>
                  <a:cubicBezTo>
                    <a:pt x="848" y="4675"/>
                    <a:pt x="833" y="4644"/>
                    <a:pt x="833" y="4628"/>
                  </a:cubicBezTo>
                  <a:cubicBezTo>
                    <a:pt x="833" y="4613"/>
                    <a:pt x="817" y="4582"/>
                    <a:pt x="833" y="4567"/>
                  </a:cubicBezTo>
                  <a:cubicBezTo>
                    <a:pt x="848" y="4567"/>
                    <a:pt x="879" y="4567"/>
                    <a:pt x="894" y="4551"/>
                  </a:cubicBezTo>
                  <a:cubicBezTo>
                    <a:pt x="894" y="4551"/>
                    <a:pt x="910" y="4521"/>
                    <a:pt x="925" y="4521"/>
                  </a:cubicBezTo>
                  <a:cubicBezTo>
                    <a:pt x="940" y="4521"/>
                    <a:pt x="940" y="4536"/>
                    <a:pt x="940" y="4536"/>
                  </a:cubicBezTo>
                  <a:cubicBezTo>
                    <a:pt x="940" y="4551"/>
                    <a:pt x="956" y="4582"/>
                    <a:pt x="971" y="4582"/>
                  </a:cubicBezTo>
                  <a:cubicBezTo>
                    <a:pt x="992" y="4582"/>
                    <a:pt x="1019" y="4568"/>
                    <a:pt x="1035" y="4568"/>
                  </a:cubicBezTo>
                  <a:cubicBezTo>
                    <a:pt x="1043" y="4568"/>
                    <a:pt x="1048" y="4572"/>
                    <a:pt x="1048" y="4582"/>
                  </a:cubicBezTo>
                  <a:cubicBezTo>
                    <a:pt x="1094" y="4582"/>
                    <a:pt x="1094" y="4582"/>
                    <a:pt x="1125" y="4598"/>
                  </a:cubicBezTo>
                  <a:cubicBezTo>
                    <a:pt x="1141" y="4613"/>
                    <a:pt x="1156" y="4613"/>
                    <a:pt x="1171" y="4628"/>
                  </a:cubicBezTo>
                  <a:cubicBezTo>
                    <a:pt x="1187" y="4644"/>
                    <a:pt x="1202" y="4659"/>
                    <a:pt x="1218" y="4659"/>
                  </a:cubicBezTo>
                  <a:cubicBezTo>
                    <a:pt x="1264" y="4659"/>
                    <a:pt x="1233" y="4628"/>
                    <a:pt x="1264" y="4613"/>
                  </a:cubicBezTo>
                  <a:cubicBezTo>
                    <a:pt x="1295" y="4598"/>
                    <a:pt x="1295" y="4551"/>
                    <a:pt x="1310" y="4551"/>
                  </a:cubicBezTo>
                  <a:cubicBezTo>
                    <a:pt x="1310" y="4551"/>
                    <a:pt x="1310" y="4582"/>
                    <a:pt x="1325" y="4598"/>
                  </a:cubicBezTo>
                  <a:cubicBezTo>
                    <a:pt x="1341" y="4613"/>
                    <a:pt x="1341" y="4613"/>
                    <a:pt x="1356" y="4628"/>
                  </a:cubicBezTo>
                  <a:cubicBezTo>
                    <a:pt x="1372" y="4644"/>
                    <a:pt x="1402" y="4659"/>
                    <a:pt x="1418" y="4659"/>
                  </a:cubicBezTo>
                  <a:lnTo>
                    <a:pt x="1464" y="4659"/>
                  </a:lnTo>
                  <a:cubicBezTo>
                    <a:pt x="1479" y="4659"/>
                    <a:pt x="1495" y="4705"/>
                    <a:pt x="1479" y="4721"/>
                  </a:cubicBezTo>
                  <a:cubicBezTo>
                    <a:pt x="1473" y="4723"/>
                    <a:pt x="1467" y="4724"/>
                    <a:pt x="1463" y="4724"/>
                  </a:cubicBezTo>
                  <a:cubicBezTo>
                    <a:pt x="1437" y="4724"/>
                    <a:pt x="1446" y="4690"/>
                    <a:pt x="1433" y="4690"/>
                  </a:cubicBezTo>
                  <a:cubicBezTo>
                    <a:pt x="1418" y="4682"/>
                    <a:pt x="1406" y="4682"/>
                    <a:pt x="1395" y="4682"/>
                  </a:cubicBezTo>
                  <a:cubicBezTo>
                    <a:pt x="1383" y="4682"/>
                    <a:pt x="1372" y="4682"/>
                    <a:pt x="1356" y="4675"/>
                  </a:cubicBezTo>
                  <a:cubicBezTo>
                    <a:pt x="1346" y="4675"/>
                    <a:pt x="1329" y="4668"/>
                    <a:pt x="1319" y="4668"/>
                  </a:cubicBezTo>
                  <a:cubicBezTo>
                    <a:pt x="1313" y="4668"/>
                    <a:pt x="1310" y="4669"/>
                    <a:pt x="1310" y="4675"/>
                  </a:cubicBezTo>
                  <a:cubicBezTo>
                    <a:pt x="1295" y="4690"/>
                    <a:pt x="1248" y="4675"/>
                    <a:pt x="1248" y="4705"/>
                  </a:cubicBezTo>
                  <a:cubicBezTo>
                    <a:pt x="1248" y="4721"/>
                    <a:pt x="1248" y="4736"/>
                    <a:pt x="1248" y="4752"/>
                  </a:cubicBezTo>
                  <a:cubicBezTo>
                    <a:pt x="1218" y="4767"/>
                    <a:pt x="1218" y="4752"/>
                    <a:pt x="1233" y="4782"/>
                  </a:cubicBezTo>
                  <a:cubicBezTo>
                    <a:pt x="1264" y="4798"/>
                    <a:pt x="1264" y="4798"/>
                    <a:pt x="1279" y="4829"/>
                  </a:cubicBezTo>
                  <a:cubicBezTo>
                    <a:pt x="1279" y="4840"/>
                    <a:pt x="1295" y="4850"/>
                    <a:pt x="1309" y="4850"/>
                  </a:cubicBezTo>
                  <a:cubicBezTo>
                    <a:pt x="1315" y="4850"/>
                    <a:pt x="1321" y="4849"/>
                    <a:pt x="1325" y="4844"/>
                  </a:cubicBezTo>
                  <a:cubicBezTo>
                    <a:pt x="1325" y="4844"/>
                    <a:pt x="1344" y="4798"/>
                    <a:pt x="1352" y="4798"/>
                  </a:cubicBezTo>
                  <a:cubicBezTo>
                    <a:pt x="1355" y="4798"/>
                    <a:pt x="1356" y="4803"/>
                    <a:pt x="1356" y="4813"/>
                  </a:cubicBezTo>
                  <a:cubicBezTo>
                    <a:pt x="1356" y="4829"/>
                    <a:pt x="1341" y="4844"/>
                    <a:pt x="1341" y="4875"/>
                  </a:cubicBezTo>
                  <a:cubicBezTo>
                    <a:pt x="1341" y="4890"/>
                    <a:pt x="1341" y="4906"/>
                    <a:pt x="1356" y="4921"/>
                  </a:cubicBezTo>
                  <a:cubicBezTo>
                    <a:pt x="1372" y="4929"/>
                    <a:pt x="1379" y="4933"/>
                    <a:pt x="1385" y="4933"/>
                  </a:cubicBezTo>
                  <a:cubicBezTo>
                    <a:pt x="1391" y="4933"/>
                    <a:pt x="1395" y="4929"/>
                    <a:pt x="1402" y="4921"/>
                  </a:cubicBezTo>
                  <a:cubicBezTo>
                    <a:pt x="1418" y="4890"/>
                    <a:pt x="1433" y="4875"/>
                    <a:pt x="1449" y="4859"/>
                  </a:cubicBezTo>
                  <a:lnTo>
                    <a:pt x="1464" y="4859"/>
                  </a:lnTo>
                  <a:cubicBezTo>
                    <a:pt x="1473" y="4855"/>
                    <a:pt x="1478" y="4853"/>
                    <a:pt x="1480" y="4853"/>
                  </a:cubicBezTo>
                  <a:cubicBezTo>
                    <a:pt x="1486" y="4853"/>
                    <a:pt x="1475" y="4864"/>
                    <a:pt x="1464" y="4875"/>
                  </a:cubicBezTo>
                  <a:cubicBezTo>
                    <a:pt x="1449" y="4890"/>
                    <a:pt x="1418" y="4906"/>
                    <a:pt x="1418" y="4921"/>
                  </a:cubicBezTo>
                  <a:cubicBezTo>
                    <a:pt x="1418" y="4967"/>
                    <a:pt x="1387" y="4952"/>
                    <a:pt x="1418" y="4983"/>
                  </a:cubicBezTo>
                  <a:cubicBezTo>
                    <a:pt x="1433" y="4998"/>
                    <a:pt x="1433" y="5013"/>
                    <a:pt x="1449" y="5013"/>
                  </a:cubicBezTo>
                  <a:cubicBezTo>
                    <a:pt x="1464" y="5029"/>
                    <a:pt x="1495" y="5013"/>
                    <a:pt x="1495" y="5044"/>
                  </a:cubicBezTo>
                  <a:cubicBezTo>
                    <a:pt x="1510" y="5075"/>
                    <a:pt x="1526" y="5075"/>
                    <a:pt x="1556" y="5075"/>
                  </a:cubicBezTo>
                  <a:cubicBezTo>
                    <a:pt x="1572" y="5090"/>
                    <a:pt x="1633" y="5106"/>
                    <a:pt x="1618" y="5121"/>
                  </a:cubicBezTo>
                  <a:cubicBezTo>
                    <a:pt x="1603" y="5129"/>
                    <a:pt x="1587" y="5133"/>
                    <a:pt x="1574" y="5133"/>
                  </a:cubicBezTo>
                  <a:cubicBezTo>
                    <a:pt x="1560" y="5133"/>
                    <a:pt x="1549" y="5129"/>
                    <a:pt x="1541" y="5121"/>
                  </a:cubicBezTo>
                  <a:cubicBezTo>
                    <a:pt x="1530" y="5110"/>
                    <a:pt x="1512" y="5099"/>
                    <a:pt x="1496" y="5099"/>
                  </a:cubicBezTo>
                  <a:cubicBezTo>
                    <a:pt x="1490" y="5099"/>
                    <a:pt x="1484" y="5101"/>
                    <a:pt x="1479" y="5106"/>
                  </a:cubicBezTo>
                  <a:cubicBezTo>
                    <a:pt x="1479" y="5106"/>
                    <a:pt x="1459" y="5126"/>
                    <a:pt x="1445" y="5126"/>
                  </a:cubicBezTo>
                  <a:cubicBezTo>
                    <a:pt x="1438" y="5126"/>
                    <a:pt x="1433" y="5121"/>
                    <a:pt x="1433" y="5106"/>
                  </a:cubicBezTo>
                  <a:cubicBezTo>
                    <a:pt x="1429" y="5101"/>
                    <a:pt x="1426" y="5099"/>
                    <a:pt x="1423" y="5099"/>
                  </a:cubicBezTo>
                  <a:cubicBezTo>
                    <a:pt x="1416" y="5099"/>
                    <a:pt x="1413" y="5110"/>
                    <a:pt x="1402" y="5121"/>
                  </a:cubicBezTo>
                  <a:cubicBezTo>
                    <a:pt x="1402" y="5121"/>
                    <a:pt x="1418" y="5121"/>
                    <a:pt x="1402" y="5152"/>
                  </a:cubicBezTo>
                  <a:cubicBezTo>
                    <a:pt x="1387" y="5160"/>
                    <a:pt x="1379" y="5160"/>
                    <a:pt x="1377" y="5160"/>
                  </a:cubicBezTo>
                  <a:cubicBezTo>
                    <a:pt x="1375" y="5160"/>
                    <a:pt x="1379" y="5160"/>
                    <a:pt x="1387" y="5167"/>
                  </a:cubicBezTo>
                  <a:cubicBezTo>
                    <a:pt x="1387" y="5183"/>
                    <a:pt x="1418" y="5167"/>
                    <a:pt x="1433" y="5198"/>
                  </a:cubicBezTo>
                  <a:lnTo>
                    <a:pt x="1464" y="5198"/>
                  </a:lnTo>
                  <a:cubicBezTo>
                    <a:pt x="1495" y="5214"/>
                    <a:pt x="1479" y="5229"/>
                    <a:pt x="1464" y="5244"/>
                  </a:cubicBezTo>
                  <a:cubicBezTo>
                    <a:pt x="1449" y="5260"/>
                    <a:pt x="1433" y="5260"/>
                    <a:pt x="1449" y="5275"/>
                  </a:cubicBezTo>
                  <a:cubicBezTo>
                    <a:pt x="1449" y="5275"/>
                    <a:pt x="1479" y="5306"/>
                    <a:pt x="1479" y="5306"/>
                  </a:cubicBezTo>
                  <a:cubicBezTo>
                    <a:pt x="1495" y="5321"/>
                    <a:pt x="1495" y="5321"/>
                    <a:pt x="1510" y="5352"/>
                  </a:cubicBezTo>
                  <a:cubicBezTo>
                    <a:pt x="1510" y="5368"/>
                    <a:pt x="1526" y="5368"/>
                    <a:pt x="1526" y="5383"/>
                  </a:cubicBezTo>
                  <a:cubicBezTo>
                    <a:pt x="1541" y="5399"/>
                    <a:pt x="1556" y="5414"/>
                    <a:pt x="1556" y="5429"/>
                  </a:cubicBezTo>
                  <a:cubicBezTo>
                    <a:pt x="1572" y="5429"/>
                    <a:pt x="1603" y="5414"/>
                    <a:pt x="1603" y="5414"/>
                  </a:cubicBezTo>
                  <a:cubicBezTo>
                    <a:pt x="1612" y="5405"/>
                    <a:pt x="1615" y="5396"/>
                    <a:pt x="1620" y="5396"/>
                  </a:cubicBezTo>
                  <a:cubicBezTo>
                    <a:pt x="1623" y="5396"/>
                    <a:pt x="1627" y="5401"/>
                    <a:pt x="1633" y="5414"/>
                  </a:cubicBezTo>
                  <a:cubicBezTo>
                    <a:pt x="1649" y="5429"/>
                    <a:pt x="1664" y="5429"/>
                    <a:pt x="1680" y="5429"/>
                  </a:cubicBezTo>
                  <a:cubicBezTo>
                    <a:pt x="1695" y="5414"/>
                    <a:pt x="1695" y="5414"/>
                    <a:pt x="1695" y="5383"/>
                  </a:cubicBezTo>
                  <a:cubicBezTo>
                    <a:pt x="1710" y="5368"/>
                    <a:pt x="1680" y="5368"/>
                    <a:pt x="1680" y="5352"/>
                  </a:cubicBezTo>
                  <a:cubicBezTo>
                    <a:pt x="1664" y="5352"/>
                    <a:pt x="1664" y="5321"/>
                    <a:pt x="1664" y="5321"/>
                  </a:cubicBezTo>
                  <a:cubicBezTo>
                    <a:pt x="1649" y="5306"/>
                    <a:pt x="1633" y="5275"/>
                    <a:pt x="1664" y="5275"/>
                  </a:cubicBezTo>
                  <a:cubicBezTo>
                    <a:pt x="1680" y="5291"/>
                    <a:pt x="1695" y="5306"/>
                    <a:pt x="1695" y="5321"/>
                  </a:cubicBezTo>
                  <a:cubicBezTo>
                    <a:pt x="1695" y="5352"/>
                    <a:pt x="1710" y="5352"/>
                    <a:pt x="1726" y="5352"/>
                  </a:cubicBezTo>
                  <a:cubicBezTo>
                    <a:pt x="1741" y="5352"/>
                    <a:pt x="1726" y="5321"/>
                    <a:pt x="1741" y="5306"/>
                  </a:cubicBezTo>
                  <a:cubicBezTo>
                    <a:pt x="1757" y="5291"/>
                    <a:pt x="1772" y="5291"/>
                    <a:pt x="1772" y="5275"/>
                  </a:cubicBezTo>
                  <a:lnTo>
                    <a:pt x="1818" y="5275"/>
                  </a:lnTo>
                  <a:cubicBezTo>
                    <a:pt x="1849" y="5275"/>
                    <a:pt x="1849" y="5260"/>
                    <a:pt x="1864" y="5244"/>
                  </a:cubicBezTo>
                  <a:cubicBezTo>
                    <a:pt x="1864" y="5244"/>
                    <a:pt x="1880" y="5244"/>
                    <a:pt x="1895" y="5229"/>
                  </a:cubicBezTo>
                  <a:cubicBezTo>
                    <a:pt x="1911" y="5229"/>
                    <a:pt x="1911" y="5214"/>
                    <a:pt x="1926" y="5198"/>
                  </a:cubicBezTo>
                  <a:cubicBezTo>
                    <a:pt x="1934" y="5198"/>
                    <a:pt x="1938" y="5202"/>
                    <a:pt x="1941" y="5202"/>
                  </a:cubicBezTo>
                  <a:cubicBezTo>
                    <a:pt x="1945" y="5202"/>
                    <a:pt x="1949" y="5198"/>
                    <a:pt x="1957" y="5183"/>
                  </a:cubicBezTo>
                  <a:cubicBezTo>
                    <a:pt x="1957" y="5152"/>
                    <a:pt x="1957" y="5152"/>
                    <a:pt x="1972" y="5152"/>
                  </a:cubicBezTo>
                  <a:cubicBezTo>
                    <a:pt x="1988" y="5152"/>
                    <a:pt x="2003" y="5121"/>
                    <a:pt x="2003" y="5121"/>
                  </a:cubicBezTo>
                  <a:cubicBezTo>
                    <a:pt x="2018" y="5106"/>
                    <a:pt x="2034" y="5106"/>
                    <a:pt x="2049" y="5106"/>
                  </a:cubicBezTo>
                  <a:cubicBezTo>
                    <a:pt x="2065" y="5106"/>
                    <a:pt x="2049" y="5137"/>
                    <a:pt x="2080" y="5137"/>
                  </a:cubicBezTo>
                  <a:cubicBezTo>
                    <a:pt x="2096" y="5137"/>
                    <a:pt x="2096" y="5121"/>
                    <a:pt x="2096" y="5106"/>
                  </a:cubicBezTo>
                  <a:cubicBezTo>
                    <a:pt x="2096" y="5090"/>
                    <a:pt x="2096" y="5075"/>
                    <a:pt x="2080" y="5060"/>
                  </a:cubicBezTo>
                  <a:cubicBezTo>
                    <a:pt x="2065" y="5060"/>
                    <a:pt x="2049" y="5044"/>
                    <a:pt x="2034" y="5029"/>
                  </a:cubicBezTo>
                  <a:lnTo>
                    <a:pt x="1988" y="5029"/>
                  </a:lnTo>
                  <a:cubicBezTo>
                    <a:pt x="1972" y="5029"/>
                    <a:pt x="1941" y="5013"/>
                    <a:pt x="1972" y="5013"/>
                  </a:cubicBezTo>
                  <a:cubicBezTo>
                    <a:pt x="1977" y="5008"/>
                    <a:pt x="1983" y="5007"/>
                    <a:pt x="1988" y="5007"/>
                  </a:cubicBezTo>
                  <a:cubicBezTo>
                    <a:pt x="1998" y="5007"/>
                    <a:pt x="2008" y="5013"/>
                    <a:pt x="2018" y="5013"/>
                  </a:cubicBezTo>
                  <a:lnTo>
                    <a:pt x="2065" y="5013"/>
                  </a:lnTo>
                  <a:cubicBezTo>
                    <a:pt x="2080" y="5013"/>
                    <a:pt x="2080" y="4983"/>
                    <a:pt x="2096" y="4983"/>
                  </a:cubicBezTo>
                  <a:cubicBezTo>
                    <a:pt x="2111" y="4967"/>
                    <a:pt x="2111" y="4921"/>
                    <a:pt x="2111" y="4921"/>
                  </a:cubicBezTo>
                  <a:cubicBezTo>
                    <a:pt x="2111" y="4890"/>
                    <a:pt x="2096" y="4890"/>
                    <a:pt x="2065" y="4875"/>
                  </a:cubicBezTo>
                  <a:cubicBezTo>
                    <a:pt x="2049" y="4859"/>
                    <a:pt x="2065" y="4844"/>
                    <a:pt x="2018" y="4844"/>
                  </a:cubicBezTo>
                  <a:cubicBezTo>
                    <a:pt x="2003" y="4844"/>
                    <a:pt x="1972" y="4844"/>
                    <a:pt x="1988" y="4829"/>
                  </a:cubicBezTo>
                  <a:cubicBezTo>
                    <a:pt x="1988" y="4813"/>
                    <a:pt x="1957" y="4782"/>
                    <a:pt x="1957" y="4782"/>
                  </a:cubicBezTo>
                  <a:cubicBezTo>
                    <a:pt x="1941" y="4752"/>
                    <a:pt x="1941" y="4721"/>
                    <a:pt x="1926" y="4705"/>
                  </a:cubicBezTo>
                  <a:cubicBezTo>
                    <a:pt x="1911" y="4705"/>
                    <a:pt x="1895" y="4752"/>
                    <a:pt x="1895" y="4752"/>
                  </a:cubicBezTo>
                  <a:cubicBezTo>
                    <a:pt x="1889" y="4765"/>
                    <a:pt x="1882" y="4769"/>
                    <a:pt x="1877" y="4769"/>
                  </a:cubicBezTo>
                  <a:cubicBezTo>
                    <a:pt x="1870" y="4769"/>
                    <a:pt x="1864" y="4761"/>
                    <a:pt x="1864" y="4752"/>
                  </a:cubicBezTo>
                  <a:cubicBezTo>
                    <a:pt x="1849" y="4736"/>
                    <a:pt x="1864" y="4721"/>
                    <a:pt x="1864" y="4690"/>
                  </a:cubicBezTo>
                  <a:cubicBezTo>
                    <a:pt x="1849" y="4675"/>
                    <a:pt x="1818" y="4675"/>
                    <a:pt x="1803" y="4675"/>
                  </a:cubicBezTo>
                  <a:cubicBezTo>
                    <a:pt x="1787" y="4675"/>
                    <a:pt x="1772" y="4675"/>
                    <a:pt x="1772" y="4659"/>
                  </a:cubicBezTo>
                  <a:cubicBezTo>
                    <a:pt x="1772" y="4644"/>
                    <a:pt x="1784" y="4640"/>
                    <a:pt x="1797" y="4640"/>
                  </a:cubicBezTo>
                  <a:cubicBezTo>
                    <a:pt x="1811" y="4640"/>
                    <a:pt x="1826" y="4644"/>
                    <a:pt x="1834" y="4644"/>
                  </a:cubicBezTo>
                  <a:cubicBezTo>
                    <a:pt x="1849" y="4644"/>
                    <a:pt x="1864" y="4628"/>
                    <a:pt x="1880" y="4613"/>
                  </a:cubicBezTo>
                  <a:cubicBezTo>
                    <a:pt x="1895" y="4613"/>
                    <a:pt x="1911" y="4567"/>
                    <a:pt x="1911" y="4551"/>
                  </a:cubicBezTo>
                  <a:cubicBezTo>
                    <a:pt x="1913" y="4549"/>
                    <a:pt x="1915" y="4548"/>
                    <a:pt x="1916" y="4548"/>
                  </a:cubicBezTo>
                  <a:cubicBezTo>
                    <a:pt x="1926" y="4548"/>
                    <a:pt x="1924" y="4586"/>
                    <a:pt x="1911" y="4613"/>
                  </a:cubicBezTo>
                  <a:cubicBezTo>
                    <a:pt x="1911" y="4628"/>
                    <a:pt x="1926" y="4644"/>
                    <a:pt x="1926" y="4675"/>
                  </a:cubicBezTo>
                  <a:cubicBezTo>
                    <a:pt x="1941" y="4675"/>
                    <a:pt x="1957" y="4705"/>
                    <a:pt x="1957" y="4721"/>
                  </a:cubicBezTo>
                  <a:cubicBezTo>
                    <a:pt x="1972" y="4721"/>
                    <a:pt x="1972" y="4736"/>
                    <a:pt x="1988" y="4752"/>
                  </a:cubicBezTo>
                  <a:cubicBezTo>
                    <a:pt x="2003" y="4752"/>
                    <a:pt x="2003" y="4767"/>
                    <a:pt x="2018" y="4767"/>
                  </a:cubicBezTo>
                  <a:cubicBezTo>
                    <a:pt x="2034" y="4782"/>
                    <a:pt x="2049" y="4798"/>
                    <a:pt x="2080" y="4829"/>
                  </a:cubicBezTo>
                  <a:cubicBezTo>
                    <a:pt x="2096" y="4844"/>
                    <a:pt x="2111" y="4859"/>
                    <a:pt x="2126" y="4859"/>
                  </a:cubicBezTo>
                  <a:cubicBezTo>
                    <a:pt x="2142" y="4859"/>
                    <a:pt x="2157" y="4798"/>
                    <a:pt x="2157" y="4798"/>
                  </a:cubicBezTo>
                  <a:cubicBezTo>
                    <a:pt x="2157" y="4798"/>
                    <a:pt x="2173" y="4844"/>
                    <a:pt x="2173" y="4859"/>
                  </a:cubicBezTo>
                  <a:cubicBezTo>
                    <a:pt x="2173" y="4875"/>
                    <a:pt x="2157" y="4890"/>
                    <a:pt x="2157" y="4906"/>
                  </a:cubicBezTo>
                  <a:cubicBezTo>
                    <a:pt x="2142" y="4921"/>
                    <a:pt x="2142" y="4936"/>
                    <a:pt x="2142" y="4952"/>
                  </a:cubicBezTo>
                  <a:cubicBezTo>
                    <a:pt x="2142" y="4964"/>
                    <a:pt x="2148" y="4969"/>
                    <a:pt x="2157" y="4969"/>
                  </a:cubicBezTo>
                  <a:cubicBezTo>
                    <a:pt x="2170" y="4969"/>
                    <a:pt x="2188" y="4955"/>
                    <a:pt x="2188" y="4936"/>
                  </a:cubicBezTo>
                  <a:cubicBezTo>
                    <a:pt x="2188" y="4926"/>
                    <a:pt x="2190" y="4923"/>
                    <a:pt x="2192" y="4923"/>
                  </a:cubicBezTo>
                  <a:cubicBezTo>
                    <a:pt x="2196" y="4923"/>
                    <a:pt x="2203" y="4936"/>
                    <a:pt x="2203" y="4936"/>
                  </a:cubicBezTo>
                  <a:cubicBezTo>
                    <a:pt x="2206" y="4940"/>
                    <a:pt x="2211" y="4941"/>
                    <a:pt x="2216" y="4941"/>
                  </a:cubicBezTo>
                  <a:cubicBezTo>
                    <a:pt x="2235" y="4941"/>
                    <a:pt x="2265" y="4921"/>
                    <a:pt x="2265" y="4921"/>
                  </a:cubicBezTo>
                  <a:cubicBezTo>
                    <a:pt x="2280" y="4906"/>
                    <a:pt x="2280" y="4875"/>
                    <a:pt x="2250" y="4875"/>
                  </a:cubicBezTo>
                  <a:cubicBezTo>
                    <a:pt x="2234" y="4875"/>
                    <a:pt x="2219" y="4859"/>
                    <a:pt x="2203" y="4844"/>
                  </a:cubicBezTo>
                  <a:cubicBezTo>
                    <a:pt x="2188" y="4829"/>
                    <a:pt x="2203" y="4813"/>
                    <a:pt x="2219" y="4813"/>
                  </a:cubicBezTo>
                  <a:cubicBezTo>
                    <a:pt x="2250" y="4813"/>
                    <a:pt x="2265" y="4798"/>
                    <a:pt x="2280" y="4782"/>
                  </a:cubicBezTo>
                  <a:cubicBezTo>
                    <a:pt x="2311" y="4767"/>
                    <a:pt x="2327" y="4752"/>
                    <a:pt x="2357" y="4736"/>
                  </a:cubicBezTo>
                  <a:cubicBezTo>
                    <a:pt x="2361" y="4735"/>
                    <a:pt x="2364" y="4735"/>
                    <a:pt x="2367" y="4735"/>
                  </a:cubicBezTo>
                  <a:cubicBezTo>
                    <a:pt x="2417" y="4735"/>
                    <a:pt x="2403" y="4845"/>
                    <a:pt x="2388" y="4859"/>
                  </a:cubicBezTo>
                  <a:cubicBezTo>
                    <a:pt x="2388" y="4875"/>
                    <a:pt x="2373" y="4875"/>
                    <a:pt x="2373" y="4890"/>
                  </a:cubicBezTo>
                  <a:cubicBezTo>
                    <a:pt x="2373" y="4890"/>
                    <a:pt x="2465" y="4921"/>
                    <a:pt x="2465" y="4921"/>
                  </a:cubicBezTo>
                  <a:lnTo>
                    <a:pt x="2496" y="4921"/>
                  </a:lnTo>
                  <a:cubicBezTo>
                    <a:pt x="2499" y="4924"/>
                    <a:pt x="2502" y="4925"/>
                    <a:pt x="2505" y="4925"/>
                  </a:cubicBezTo>
                  <a:cubicBezTo>
                    <a:pt x="2517" y="4925"/>
                    <a:pt x="2530" y="4903"/>
                    <a:pt x="2542" y="4890"/>
                  </a:cubicBezTo>
                  <a:cubicBezTo>
                    <a:pt x="2558" y="4875"/>
                    <a:pt x="2542" y="4859"/>
                    <a:pt x="2542" y="4844"/>
                  </a:cubicBezTo>
                  <a:cubicBezTo>
                    <a:pt x="2527" y="4829"/>
                    <a:pt x="2511" y="4829"/>
                    <a:pt x="2496" y="4813"/>
                  </a:cubicBezTo>
                  <a:cubicBezTo>
                    <a:pt x="2465" y="4798"/>
                    <a:pt x="2481" y="4813"/>
                    <a:pt x="2481" y="4782"/>
                  </a:cubicBezTo>
                  <a:cubicBezTo>
                    <a:pt x="2481" y="4752"/>
                    <a:pt x="2450" y="4705"/>
                    <a:pt x="2481" y="4705"/>
                  </a:cubicBezTo>
                  <a:cubicBezTo>
                    <a:pt x="2481" y="4705"/>
                    <a:pt x="2496" y="4782"/>
                    <a:pt x="2496" y="4782"/>
                  </a:cubicBezTo>
                  <a:cubicBezTo>
                    <a:pt x="2496" y="4798"/>
                    <a:pt x="2527" y="4813"/>
                    <a:pt x="2542" y="4829"/>
                  </a:cubicBezTo>
                  <a:cubicBezTo>
                    <a:pt x="2552" y="4829"/>
                    <a:pt x="2542" y="4815"/>
                    <a:pt x="2548" y="4815"/>
                  </a:cubicBezTo>
                  <a:cubicBezTo>
                    <a:pt x="2551" y="4815"/>
                    <a:pt x="2558" y="4818"/>
                    <a:pt x="2573" y="4829"/>
                  </a:cubicBezTo>
                  <a:cubicBezTo>
                    <a:pt x="2576" y="4832"/>
                    <a:pt x="2580" y="4833"/>
                    <a:pt x="2584" y="4833"/>
                  </a:cubicBezTo>
                  <a:cubicBezTo>
                    <a:pt x="2600" y="4833"/>
                    <a:pt x="2622" y="4813"/>
                    <a:pt x="2635" y="4813"/>
                  </a:cubicBezTo>
                  <a:cubicBezTo>
                    <a:pt x="2650" y="4813"/>
                    <a:pt x="2665" y="4798"/>
                    <a:pt x="2681" y="4782"/>
                  </a:cubicBezTo>
                  <a:cubicBezTo>
                    <a:pt x="2696" y="4782"/>
                    <a:pt x="2712" y="4721"/>
                    <a:pt x="2712" y="4705"/>
                  </a:cubicBezTo>
                  <a:cubicBezTo>
                    <a:pt x="2742" y="4690"/>
                    <a:pt x="2742" y="4659"/>
                    <a:pt x="2758" y="4644"/>
                  </a:cubicBezTo>
                  <a:cubicBezTo>
                    <a:pt x="2773" y="4613"/>
                    <a:pt x="2773" y="4598"/>
                    <a:pt x="2789" y="4582"/>
                  </a:cubicBezTo>
                  <a:cubicBezTo>
                    <a:pt x="2804" y="4582"/>
                    <a:pt x="2819" y="4567"/>
                    <a:pt x="2819" y="4551"/>
                  </a:cubicBezTo>
                  <a:cubicBezTo>
                    <a:pt x="2835" y="4521"/>
                    <a:pt x="2835" y="4490"/>
                    <a:pt x="2850" y="4474"/>
                  </a:cubicBezTo>
                  <a:cubicBezTo>
                    <a:pt x="2852" y="4472"/>
                    <a:pt x="2854" y="4471"/>
                    <a:pt x="2856" y="4471"/>
                  </a:cubicBezTo>
                  <a:cubicBezTo>
                    <a:pt x="2866" y="4471"/>
                    <a:pt x="2868" y="4505"/>
                    <a:pt x="2881" y="4505"/>
                  </a:cubicBezTo>
                  <a:cubicBezTo>
                    <a:pt x="2896" y="4505"/>
                    <a:pt x="2912" y="4474"/>
                    <a:pt x="2896" y="4459"/>
                  </a:cubicBezTo>
                  <a:cubicBezTo>
                    <a:pt x="2896" y="4451"/>
                    <a:pt x="2889" y="4451"/>
                    <a:pt x="2885" y="4451"/>
                  </a:cubicBezTo>
                  <a:cubicBezTo>
                    <a:pt x="2881" y="4451"/>
                    <a:pt x="2881" y="4451"/>
                    <a:pt x="2896" y="4444"/>
                  </a:cubicBezTo>
                  <a:cubicBezTo>
                    <a:pt x="2912" y="4428"/>
                    <a:pt x="2927" y="4413"/>
                    <a:pt x="2927" y="4382"/>
                  </a:cubicBezTo>
                  <a:cubicBezTo>
                    <a:pt x="2927" y="4367"/>
                    <a:pt x="2927" y="4336"/>
                    <a:pt x="2927" y="4305"/>
                  </a:cubicBezTo>
                  <a:cubicBezTo>
                    <a:pt x="2927" y="4274"/>
                    <a:pt x="2927" y="4259"/>
                    <a:pt x="2927" y="4228"/>
                  </a:cubicBezTo>
                  <a:cubicBezTo>
                    <a:pt x="2927" y="4213"/>
                    <a:pt x="2927" y="4182"/>
                    <a:pt x="2943" y="4166"/>
                  </a:cubicBezTo>
                  <a:cubicBezTo>
                    <a:pt x="2943" y="4136"/>
                    <a:pt x="2943" y="4105"/>
                    <a:pt x="2943" y="4074"/>
                  </a:cubicBezTo>
                  <a:cubicBezTo>
                    <a:pt x="2943" y="4043"/>
                    <a:pt x="2958" y="4043"/>
                    <a:pt x="2973" y="4028"/>
                  </a:cubicBezTo>
                  <a:cubicBezTo>
                    <a:pt x="2973" y="3997"/>
                    <a:pt x="2958" y="3997"/>
                    <a:pt x="2943" y="3981"/>
                  </a:cubicBezTo>
                  <a:cubicBezTo>
                    <a:pt x="2912" y="3981"/>
                    <a:pt x="2912" y="4012"/>
                    <a:pt x="2912" y="4028"/>
                  </a:cubicBezTo>
                  <a:cubicBezTo>
                    <a:pt x="2896" y="4059"/>
                    <a:pt x="2896" y="4089"/>
                    <a:pt x="2896" y="4105"/>
                  </a:cubicBezTo>
                  <a:cubicBezTo>
                    <a:pt x="2896" y="4136"/>
                    <a:pt x="2896" y="4166"/>
                    <a:pt x="2896" y="4197"/>
                  </a:cubicBezTo>
                  <a:cubicBezTo>
                    <a:pt x="2896" y="4197"/>
                    <a:pt x="2896" y="4213"/>
                    <a:pt x="2881" y="4213"/>
                  </a:cubicBezTo>
                  <a:cubicBezTo>
                    <a:pt x="2881" y="4228"/>
                    <a:pt x="2881" y="4259"/>
                    <a:pt x="2881" y="4274"/>
                  </a:cubicBezTo>
                  <a:cubicBezTo>
                    <a:pt x="2881" y="4305"/>
                    <a:pt x="2881" y="4320"/>
                    <a:pt x="2881" y="4351"/>
                  </a:cubicBezTo>
                  <a:cubicBezTo>
                    <a:pt x="2881" y="4359"/>
                    <a:pt x="2879" y="4362"/>
                    <a:pt x="2876" y="4362"/>
                  </a:cubicBezTo>
                  <a:cubicBezTo>
                    <a:pt x="2867" y="4362"/>
                    <a:pt x="2847" y="4332"/>
                    <a:pt x="2835" y="4320"/>
                  </a:cubicBezTo>
                  <a:cubicBezTo>
                    <a:pt x="2835" y="4290"/>
                    <a:pt x="2850" y="4274"/>
                    <a:pt x="2866" y="4243"/>
                  </a:cubicBezTo>
                  <a:cubicBezTo>
                    <a:pt x="2881" y="4228"/>
                    <a:pt x="2866" y="4197"/>
                    <a:pt x="2866" y="4182"/>
                  </a:cubicBezTo>
                  <a:cubicBezTo>
                    <a:pt x="2866" y="4151"/>
                    <a:pt x="2896" y="4136"/>
                    <a:pt x="2866" y="4136"/>
                  </a:cubicBezTo>
                  <a:cubicBezTo>
                    <a:pt x="2850" y="4120"/>
                    <a:pt x="2850" y="4089"/>
                    <a:pt x="2850" y="4074"/>
                  </a:cubicBezTo>
                  <a:cubicBezTo>
                    <a:pt x="2850" y="4043"/>
                    <a:pt x="2835" y="4028"/>
                    <a:pt x="2835" y="4012"/>
                  </a:cubicBezTo>
                  <a:cubicBezTo>
                    <a:pt x="2830" y="4007"/>
                    <a:pt x="2825" y="4005"/>
                    <a:pt x="2819" y="4005"/>
                  </a:cubicBezTo>
                  <a:cubicBezTo>
                    <a:pt x="2809" y="4005"/>
                    <a:pt x="2799" y="4012"/>
                    <a:pt x="2789" y="4012"/>
                  </a:cubicBezTo>
                  <a:cubicBezTo>
                    <a:pt x="2789" y="4012"/>
                    <a:pt x="2758" y="3951"/>
                    <a:pt x="2742" y="3935"/>
                  </a:cubicBezTo>
                  <a:cubicBezTo>
                    <a:pt x="2742" y="3920"/>
                    <a:pt x="2758" y="3920"/>
                    <a:pt x="2773" y="3920"/>
                  </a:cubicBezTo>
                  <a:cubicBezTo>
                    <a:pt x="2794" y="3920"/>
                    <a:pt x="2807" y="3934"/>
                    <a:pt x="2819" y="3934"/>
                  </a:cubicBezTo>
                  <a:cubicBezTo>
                    <a:pt x="2825" y="3934"/>
                    <a:pt x="2830" y="3930"/>
                    <a:pt x="2835" y="3920"/>
                  </a:cubicBezTo>
                  <a:cubicBezTo>
                    <a:pt x="2866" y="3889"/>
                    <a:pt x="2835" y="3858"/>
                    <a:pt x="2896" y="3858"/>
                  </a:cubicBezTo>
                  <a:cubicBezTo>
                    <a:pt x="2927" y="3858"/>
                    <a:pt x="2927" y="3843"/>
                    <a:pt x="2943" y="3827"/>
                  </a:cubicBezTo>
                  <a:cubicBezTo>
                    <a:pt x="2958" y="3812"/>
                    <a:pt x="2973" y="3812"/>
                    <a:pt x="2973" y="3781"/>
                  </a:cubicBezTo>
                  <a:cubicBezTo>
                    <a:pt x="2976" y="3779"/>
                    <a:pt x="2978" y="3778"/>
                    <a:pt x="2980" y="3778"/>
                  </a:cubicBezTo>
                  <a:cubicBezTo>
                    <a:pt x="2993" y="3778"/>
                    <a:pt x="3004" y="3812"/>
                    <a:pt x="3004" y="3812"/>
                  </a:cubicBezTo>
                  <a:cubicBezTo>
                    <a:pt x="3004" y="3843"/>
                    <a:pt x="3004" y="3843"/>
                    <a:pt x="3035" y="3843"/>
                  </a:cubicBezTo>
                  <a:cubicBezTo>
                    <a:pt x="3050" y="3843"/>
                    <a:pt x="3066" y="3812"/>
                    <a:pt x="3081" y="3797"/>
                  </a:cubicBezTo>
                  <a:cubicBezTo>
                    <a:pt x="3081" y="3797"/>
                    <a:pt x="3081" y="3812"/>
                    <a:pt x="3112" y="3812"/>
                  </a:cubicBezTo>
                  <a:cubicBezTo>
                    <a:pt x="3112" y="3812"/>
                    <a:pt x="3143" y="3781"/>
                    <a:pt x="3158" y="3766"/>
                  </a:cubicBezTo>
                  <a:cubicBezTo>
                    <a:pt x="3161" y="3763"/>
                    <a:pt x="3164" y="3762"/>
                    <a:pt x="3165" y="3762"/>
                  </a:cubicBezTo>
                  <a:cubicBezTo>
                    <a:pt x="3173" y="3762"/>
                    <a:pt x="3171" y="3784"/>
                    <a:pt x="3158" y="3797"/>
                  </a:cubicBezTo>
                  <a:cubicBezTo>
                    <a:pt x="3158" y="3812"/>
                    <a:pt x="3127" y="3843"/>
                    <a:pt x="3112" y="3858"/>
                  </a:cubicBezTo>
                  <a:cubicBezTo>
                    <a:pt x="3103" y="3876"/>
                    <a:pt x="3094" y="3884"/>
                    <a:pt x="3082" y="3884"/>
                  </a:cubicBezTo>
                  <a:cubicBezTo>
                    <a:pt x="3073" y="3884"/>
                    <a:pt x="3063" y="3880"/>
                    <a:pt x="3050" y="3874"/>
                  </a:cubicBezTo>
                  <a:cubicBezTo>
                    <a:pt x="3035" y="3874"/>
                    <a:pt x="3020" y="3904"/>
                    <a:pt x="3020" y="3904"/>
                  </a:cubicBezTo>
                  <a:cubicBezTo>
                    <a:pt x="2989" y="3935"/>
                    <a:pt x="2958" y="3935"/>
                    <a:pt x="2973" y="3981"/>
                  </a:cubicBezTo>
                  <a:cubicBezTo>
                    <a:pt x="2973" y="3989"/>
                    <a:pt x="2978" y="3992"/>
                    <a:pt x="2985" y="3992"/>
                  </a:cubicBezTo>
                  <a:cubicBezTo>
                    <a:pt x="3006" y="3992"/>
                    <a:pt x="3050" y="3962"/>
                    <a:pt x="3050" y="3951"/>
                  </a:cubicBezTo>
                  <a:cubicBezTo>
                    <a:pt x="3066" y="3935"/>
                    <a:pt x="3097" y="3935"/>
                    <a:pt x="3112" y="3920"/>
                  </a:cubicBezTo>
                  <a:lnTo>
                    <a:pt x="3405" y="3920"/>
                  </a:lnTo>
                  <a:cubicBezTo>
                    <a:pt x="3420" y="3920"/>
                    <a:pt x="3436" y="3935"/>
                    <a:pt x="3466" y="3935"/>
                  </a:cubicBezTo>
                  <a:cubicBezTo>
                    <a:pt x="3482" y="3935"/>
                    <a:pt x="3497" y="3935"/>
                    <a:pt x="3513" y="3920"/>
                  </a:cubicBezTo>
                  <a:cubicBezTo>
                    <a:pt x="3543" y="3904"/>
                    <a:pt x="3543" y="3874"/>
                    <a:pt x="3543" y="3858"/>
                  </a:cubicBezTo>
                  <a:cubicBezTo>
                    <a:pt x="3543" y="3843"/>
                    <a:pt x="3513" y="3812"/>
                    <a:pt x="3513" y="3812"/>
                  </a:cubicBezTo>
                  <a:cubicBezTo>
                    <a:pt x="3497" y="3797"/>
                    <a:pt x="3497" y="3766"/>
                    <a:pt x="3497" y="3750"/>
                  </a:cubicBezTo>
                  <a:cubicBezTo>
                    <a:pt x="3513" y="3735"/>
                    <a:pt x="3513" y="3720"/>
                    <a:pt x="3513" y="3689"/>
                  </a:cubicBezTo>
                  <a:cubicBezTo>
                    <a:pt x="3513" y="3673"/>
                    <a:pt x="3513" y="3643"/>
                    <a:pt x="3513" y="3627"/>
                  </a:cubicBezTo>
                  <a:cubicBezTo>
                    <a:pt x="3513" y="3596"/>
                    <a:pt x="3528" y="3581"/>
                    <a:pt x="3543" y="3566"/>
                  </a:cubicBezTo>
                  <a:cubicBezTo>
                    <a:pt x="3554" y="3555"/>
                    <a:pt x="3557" y="3537"/>
                    <a:pt x="3558" y="3537"/>
                  </a:cubicBezTo>
                  <a:cubicBezTo>
                    <a:pt x="3559" y="3537"/>
                    <a:pt x="3559" y="3541"/>
                    <a:pt x="3559" y="3550"/>
                  </a:cubicBezTo>
                  <a:cubicBezTo>
                    <a:pt x="3559" y="3566"/>
                    <a:pt x="3566" y="3569"/>
                    <a:pt x="3576" y="3569"/>
                  </a:cubicBezTo>
                  <a:cubicBezTo>
                    <a:pt x="3586" y="3569"/>
                    <a:pt x="3597" y="3566"/>
                    <a:pt x="3605" y="3566"/>
                  </a:cubicBezTo>
                  <a:cubicBezTo>
                    <a:pt x="3636" y="3566"/>
                    <a:pt x="3620" y="3612"/>
                    <a:pt x="3605" y="3612"/>
                  </a:cubicBezTo>
                  <a:cubicBezTo>
                    <a:pt x="3590" y="3627"/>
                    <a:pt x="3559" y="3627"/>
                    <a:pt x="3559" y="3643"/>
                  </a:cubicBezTo>
                  <a:cubicBezTo>
                    <a:pt x="3551" y="3658"/>
                    <a:pt x="3563" y="3662"/>
                    <a:pt x="3578" y="3662"/>
                  </a:cubicBezTo>
                  <a:cubicBezTo>
                    <a:pt x="3593" y="3662"/>
                    <a:pt x="3613" y="3658"/>
                    <a:pt x="3620" y="3658"/>
                  </a:cubicBezTo>
                  <a:cubicBezTo>
                    <a:pt x="3651" y="3673"/>
                    <a:pt x="3636" y="3689"/>
                    <a:pt x="3682" y="3689"/>
                  </a:cubicBezTo>
                  <a:cubicBezTo>
                    <a:pt x="3697" y="3689"/>
                    <a:pt x="3728" y="3673"/>
                    <a:pt x="3744" y="3673"/>
                  </a:cubicBezTo>
                  <a:cubicBezTo>
                    <a:pt x="3759" y="3673"/>
                    <a:pt x="3759" y="3689"/>
                    <a:pt x="3759" y="3689"/>
                  </a:cubicBezTo>
                  <a:cubicBezTo>
                    <a:pt x="3759" y="3689"/>
                    <a:pt x="3790" y="3766"/>
                    <a:pt x="3805" y="3766"/>
                  </a:cubicBezTo>
                  <a:cubicBezTo>
                    <a:pt x="3821" y="3781"/>
                    <a:pt x="3821" y="3797"/>
                    <a:pt x="3821" y="3827"/>
                  </a:cubicBezTo>
                  <a:cubicBezTo>
                    <a:pt x="3821" y="3843"/>
                    <a:pt x="3805" y="3843"/>
                    <a:pt x="3774" y="3843"/>
                  </a:cubicBezTo>
                  <a:cubicBezTo>
                    <a:pt x="3759" y="3843"/>
                    <a:pt x="3759" y="3858"/>
                    <a:pt x="3774" y="3874"/>
                  </a:cubicBezTo>
                  <a:cubicBezTo>
                    <a:pt x="3790" y="3904"/>
                    <a:pt x="3790" y="3904"/>
                    <a:pt x="3836" y="3904"/>
                  </a:cubicBezTo>
                  <a:cubicBezTo>
                    <a:pt x="3867" y="3904"/>
                    <a:pt x="3898" y="3904"/>
                    <a:pt x="3944" y="3889"/>
                  </a:cubicBezTo>
                  <a:cubicBezTo>
                    <a:pt x="3959" y="3874"/>
                    <a:pt x="3975" y="3874"/>
                    <a:pt x="3990" y="3858"/>
                  </a:cubicBezTo>
                  <a:cubicBezTo>
                    <a:pt x="4005" y="3843"/>
                    <a:pt x="4021" y="3827"/>
                    <a:pt x="4036" y="3812"/>
                  </a:cubicBezTo>
                  <a:cubicBezTo>
                    <a:pt x="4052" y="3797"/>
                    <a:pt x="4052" y="3766"/>
                    <a:pt x="4067" y="3750"/>
                  </a:cubicBezTo>
                  <a:cubicBezTo>
                    <a:pt x="4082" y="3735"/>
                    <a:pt x="4113" y="3720"/>
                    <a:pt x="4129" y="3704"/>
                  </a:cubicBezTo>
                  <a:cubicBezTo>
                    <a:pt x="4148" y="3698"/>
                    <a:pt x="4159" y="3694"/>
                    <a:pt x="4167" y="3694"/>
                  </a:cubicBezTo>
                  <a:cubicBezTo>
                    <a:pt x="4177" y="3694"/>
                    <a:pt x="4181" y="3702"/>
                    <a:pt x="4190" y="3720"/>
                  </a:cubicBezTo>
                  <a:cubicBezTo>
                    <a:pt x="4190" y="3745"/>
                    <a:pt x="4195" y="3757"/>
                    <a:pt x="4204" y="3757"/>
                  </a:cubicBezTo>
                  <a:cubicBezTo>
                    <a:pt x="4212" y="3757"/>
                    <a:pt x="4223" y="3749"/>
                    <a:pt x="4236" y="3735"/>
                  </a:cubicBezTo>
                  <a:cubicBezTo>
                    <a:pt x="4267" y="3704"/>
                    <a:pt x="4283" y="3704"/>
                    <a:pt x="4313" y="3704"/>
                  </a:cubicBezTo>
                  <a:cubicBezTo>
                    <a:pt x="4344" y="3704"/>
                    <a:pt x="4344" y="3658"/>
                    <a:pt x="4360" y="3643"/>
                  </a:cubicBezTo>
                  <a:cubicBezTo>
                    <a:pt x="4360" y="3612"/>
                    <a:pt x="4360" y="3581"/>
                    <a:pt x="4360" y="3566"/>
                  </a:cubicBezTo>
                  <a:cubicBezTo>
                    <a:pt x="4360" y="3550"/>
                    <a:pt x="4360" y="3519"/>
                    <a:pt x="4360" y="3489"/>
                  </a:cubicBezTo>
                  <a:cubicBezTo>
                    <a:pt x="4360" y="3458"/>
                    <a:pt x="4375" y="3458"/>
                    <a:pt x="4375" y="3427"/>
                  </a:cubicBezTo>
                  <a:cubicBezTo>
                    <a:pt x="4390" y="3412"/>
                    <a:pt x="4390" y="3396"/>
                    <a:pt x="4390" y="3381"/>
                  </a:cubicBezTo>
                  <a:cubicBezTo>
                    <a:pt x="4406" y="3350"/>
                    <a:pt x="4421" y="3335"/>
                    <a:pt x="4421" y="3319"/>
                  </a:cubicBezTo>
                  <a:cubicBezTo>
                    <a:pt x="4421" y="3288"/>
                    <a:pt x="4437" y="3273"/>
                    <a:pt x="4452" y="3258"/>
                  </a:cubicBezTo>
                  <a:cubicBezTo>
                    <a:pt x="4452" y="3242"/>
                    <a:pt x="4467" y="3227"/>
                    <a:pt x="4483" y="3196"/>
                  </a:cubicBezTo>
                  <a:cubicBezTo>
                    <a:pt x="4483" y="3181"/>
                    <a:pt x="4514" y="3181"/>
                    <a:pt x="4514" y="3165"/>
                  </a:cubicBezTo>
                  <a:cubicBezTo>
                    <a:pt x="4529" y="3165"/>
                    <a:pt x="4529" y="3119"/>
                    <a:pt x="4529" y="3104"/>
                  </a:cubicBezTo>
                  <a:cubicBezTo>
                    <a:pt x="4544" y="3088"/>
                    <a:pt x="4560" y="3073"/>
                    <a:pt x="4560" y="3057"/>
                  </a:cubicBezTo>
                  <a:cubicBezTo>
                    <a:pt x="4575" y="3042"/>
                    <a:pt x="4591" y="3027"/>
                    <a:pt x="4606" y="3011"/>
                  </a:cubicBezTo>
                  <a:cubicBezTo>
                    <a:pt x="4606" y="2996"/>
                    <a:pt x="4622" y="2980"/>
                    <a:pt x="4637" y="2965"/>
                  </a:cubicBezTo>
                  <a:cubicBezTo>
                    <a:pt x="4652" y="2950"/>
                    <a:pt x="4652" y="2934"/>
                    <a:pt x="4652" y="2919"/>
                  </a:cubicBezTo>
                  <a:cubicBezTo>
                    <a:pt x="4652" y="2888"/>
                    <a:pt x="4699" y="2888"/>
                    <a:pt x="4699" y="2857"/>
                  </a:cubicBezTo>
                  <a:cubicBezTo>
                    <a:pt x="4699" y="2842"/>
                    <a:pt x="4714" y="2842"/>
                    <a:pt x="4714" y="2811"/>
                  </a:cubicBezTo>
                  <a:cubicBezTo>
                    <a:pt x="4714" y="2798"/>
                    <a:pt x="4712" y="2794"/>
                    <a:pt x="4708" y="2794"/>
                  </a:cubicBezTo>
                  <a:cubicBezTo>
                    <a:pt x="4698" y="2794"/>
                    <a:pt x="4679" y="2826"/>
                    <a:pt x="4668" y="2826"/>
                  </a:cubicBezTo>
                  <a:cubicBezTo>
                    <a:pt x="4663" y="2828"/>
                    <a:pt x="4658" y="2829"/>
                    <a:pt x="4655" y="2829"/>
                  </a:cubicBezTo>
                  <a:cubicBezTo>
                    <a:pt x="4628" y="2829"/>
                    <a:pt x="4652" y="2780"/>
                    <a:pt x="4652" y="2780"/>
                  </a:cubicBezTo>
                  <a:cubicBezTo>
                    <a:pt x="4668" y="2765"/>
                    <a:pt x="4675" y="2757"/>
                    <a:pt x="4683" y="2757"/>
                  </a:cubicBezTo>
                  <a:cubicBezTo>
                    <a:pt x="4691" y="2757"/>
                    <a:pt x="4699" y="2765"/>
                    <a:pt x="4714" y="2780"/>
                  </a:cubicBezTo>
                  <a:cubicBezTo>
                    <a:pt x="4718" y="2788"/>
                    <a:pt x="4722" y="2790"/>
                    <a:pt x="4727" y="2790"/>
                  </a:cubicBezTo>
                  <a:cubicBezTo>
                    <a:pt x="4743" y="2790"/>
                    <a:pt x="4764" y="2761"/>
                    <a:pt x="4776" y="2749"/>
                  </a:cubicBezTo>
                  <a:cubicBezTo>
                    <a:pt x="4787" y="2749"/>
                    <a:pt x="4798" y="2789"/>
                    <a:pt x="4814" y="2789"/>
                  </a:cubicBezTo>
                  <a:cubicBezTo>
                    <a:pt x="4821" y="2789"/>
                    <a:pt x="4828" y="2782"/>
                    <a:pt x="4837" y="2765"/>
                  </a:cubicBezTo>
                  <a:cubicBezTo>
                    <a:pt x="4853" y="2734"/>
                    <a:pt x="4868" y="2718"/>
                    <a:pt x="4899" y="2703"/>
                  </a:cubicBezTo>
                  <a:cubicBezTo>
                    <a:pt x="4914" y="2672"/>
                    <a:pt x="4914" y="2657"/>
                    <a:pt x="4945" y="2641"/>
                  </a:cubicBezTo>
                  <a:cubicBezTo>
                    <a:pt x="4960" y="2641"/>
                    <a:pt x="5007" y="2595"/>
                    <a:pt x="5022" y="2580"/>
                  </a:cubicBezTo>
                  <a:cubicBezTo>
                    <a:pt x="5037" y="2564"/>
                    <a:pt x="5037" y="2549"/>
                    <a:pt x="5053" y="2534"/>
                  </a:cubicBezTo>
                  <a:cubicBezTo>
                    <a:pt x="5084" y="2503"/>
                    <a:pt x="5099" y="2503"/>
                    <a:pt x="5130" y="2472"/>
                  </a:cubicBezTo>
                  <a:cubicBezTo>
                    <a:pt x="5145" y="2457"/>
                    <a:pt x="5176" y="2441"/>
                    <a:pt x="5176" y="2410"/>
                  </a:cubicBezTo>
                  <a:cubicBezTo>
                    <a:pt x="5176" y="2364"/>
                    <a:pt x="5114" y="2364"/>
                    <a:pt x="5176" y="2333"/>
                  </a:cubicBezTo>
                  <a:cubicBezTo>
                    <a:pt x="5207" y="2318"/>
                    <a:pt x="5222" y="2303"/>
                    <a:pt x="5238" y="2287"/>
                  </a:cubicBezTo>
                  <a:cubicBezTo>
                    <a:pt x="5253" y="2272"/>
                    <a:pt x="5253" y="2226"/>
                    <a:pt x="5268" y="2210"/>
                  </a:cubicBezTo>
                  <a:cubicBezTo>
                    <a:pt x="5284" y="2195"/>
                    <a:pt x="5284" y="2179"/>
                    <a:pt x="5315" y="2164"/>
                  </a:cubicBezTo>
                  <a:cubicBezTo>
                    <a:pt x="5345" y="2149"/>
                    <a:pt x="5315" y="2118"/>
                    <a:pt x="5315" y="2102"/>
                  </a:cubicBezTo>
                  <a:cubicBezTo>
                    <a:pt x="5315" y="2087"/>
                    <a:pt x="5322" y="2087"/>
                    <a:pt x="5332" y="2087"/>
                  </a:cubicBezTo>
                  <a:cubicBezTo>
                    <a:pt x="5342" y="2087"/>
                    <a:pt x="5353" y="2087"/>
                    <a:pt x="5361" y="2072"/>
                  </a:cubicBezTo>
                  <a:cubicBezTo>
                    <a:pt x="5361" y="2025"/>
                    <a:pt x="5392" y="2010"/>
                    <a:pt x="5392" y="1948"/>
                  </a:cubicBezTo>
                  <a:cubicBezTo>
                    <a:pt x="5392" y="1918"/>
                    <a:pt x="5438" y="1902"/>
                    <a:pt x="5438" y="1887"/>
                  </a:cubicBezTo>
                  <a:cubicBezTo>
                    <a:pt x="5449" y="1865"/>
                    <a:pt x="5452" y="1843"/>
                    <a:pt x="5442" y="1843"/>
                  </a:cubicBezTo>
                  <a:cubicBezTo>
                    <a:pt x="5438" y="1843"/>
                    <a:pt x="5431" y="1847"/>
                    <a:pt x="5422" y="1856"/>
                  </a:cubicBezTo>
                  <a:cubicBezTo>
                    <a:pt x="5392" y="1871"/>
                    <a:pt x="5361" y="1887"/>
                    <a:pt x="5345" y="1902"/>
                  </a:cubicBezTo>
                  <a:cubicBezTo>
                    <a:pt x="5330" y="1933"/>
                    <a:pt x="5315" y="1964"/>
                    <a:pt x="5299" y="1995"/>
                  </a:cubicBezTo>
                  <a:cubicBezTo>
                    <a:pt x="5287" y="2007"/>
                    <a:pt x="5284" y="2049"/>
                    <a:pt x="5268" y="2049"/>
                  </a:cubicBezTo>
                  <a:cubicBezTo>
                    <a:pt x="5264" y="2049"/>
                    <a:pt x="5259" y="2047"/>
                    <a:pt x="5253" y="2041"/>
                  </a:cubicBezTo>
                  <a:cubicBezTo>
                    <a:pt x="5238" y="2025"/>
                    <a:pt x="5268" y="1979"/>
                    <a:pt x="5284" y="1964"/>
                  </a:cubicBezTo>
                  <a:cubicBezTo>
                    <a:pt x="5284" y="1933"/>
                    <a:pt x="5299" y="1902"/>
                    <a:pt x="5330" y="1887"/>
                  </a:cubicBezTo>
                  <a:cubicBezTo>
                    <a:pt x="5345" y="1871"/>
                    <a:pt x="5361" y="1856"/>
                    <a:pt x="5376" y="1841"/>
                  </a:cubicBezTo>
                  <a:cubicBezTo>
                    <a:pt x="5392" y="1825"/>
                    <a:pt x="5422" y="1794"/>
                    <a:pt x="5438" y="1779"/>
                  </a:cubicBezTo>
                  <a:cubicBezTo>
                    <a:pt x="5453" y="1748"/>
                    <a:pt x="5469" y="1717"/>
                    <a:pt x="5499" y="1687"/>
                  </a:cubicBezTo>
                  <a:cubicBezTo>
                    <a:pt x="5515" y="1656"/>
                    <a:pt x="5530" y="1640"/>
                    <a:pt x="5546" y="1610"/>
                  </a:cubicBezTo>
                  <a:cubicBezTo>
                    <a:pt x="5551" y="1607"/>
                    <a:pt x="5556" y="1605"/>
                    <a:pt x="5560" y="1605"/>
                  </a:cubicBezTo>
                  <a:cubicBezTo>
                    <a:pt x="5576" y="1605"/>
                    <a:pt x="5574" y="1631"/>
                    <a:pt x="5561" y="1656"/>
                  </a:cubicBezTo>
                  <a:cubicBezTo>
                    <a:pt x="5561" y="1687"/>
                    <a:pt x="5546" y="1687"/>
                    <a:pt x="5530" y="1687"/>
                  </a:cubicBezTo>
                  <a:cubicBezTo>
                    <a:pt x="5499" y="1687"/>
                    <a:pt x="5499" y="1733"/>
                    <a:pt x="5484" y="1748"/>
                  </a:cubicBezTo>
                  <a:cubicBezTo>
                    <a:pt x="5471" y="1761"/>
                    <a:pt x="5458" y="1817"/>
                    <a:pt x="5481" y="1817"/>
                  </a:cubicBezTo>
                  <a:cubicBezTo>
                    <a:pt x="5486" y="1817"/>
                    <a:pt x="5492" y="1815"/>
                    <a:pt x="5499" y="1810"/>
                  </a:cubicBezTo>
                  <a:cubicBezTo>
                    <a:pt x="5515" y="1810"/>
                    <a:pt x="5546" y="1748"/>
                    <a:pt x="5546" y="1748"/>
                  </a:cubicBezTo>
                  <a:cubicBezTo>
                    <a:pt x="5576" y="1717"/>
                    <a:pt x="5607" y="1702"/>
                    <a:pt x="5623" y="1687"/>
                  </a:cubicBezTo>
                  <a:cubicBezTo>
                    <a:pt x="5653" y="1656"/>
                    <a:pt x="5669" y="1640"/>
                    <a:pt x="5684" y="1625"/>
                  </a:cubicBezTo>
                  <a:cubicBezTo>
                    <a:pt x="5715" y="1610"/>
                    <a:pt x="5700" y="1594"/>
                    <a:pt x="5715" y="1563"/>
                  </a:cubicBezTo>
                  <a:cubicBezTo>
                    <a:pt x="5730" y="1548"/>
                    <a:pt x="5746" y="1548"/>
                    <a:pt x="5761" y="1517"/>
                  </a:cubicBezTo>
                  <a:cubicBezTo>
                    <a:pt x="5761" y="1502"/>
                    <a:pt x="5807" y="1471"/>
                    <a:pt x="5823" y="1455"/>
                  </a:cubicBezTo>
                  <a:cubicBezTo>
                    <a:pt x="5824" y="1454"/>
                    <a:pt x="5825" y="1454"/>
                    <a:pt x="5826" y="1454"/>
                  </a:cubicBezTo>
                  <a:cubicBezTo>
                    <a:pt x="5836" y="1454"/>
                    <a:pt x="5823" y="1548"/>
                    <a:pt x="5823" y="1548"/>
                  </a:cubicBezTo>
                  <a:cubicBezTo>
                    <a:pt x="5823" y="1579"/>
                    <a:pt x="5777" y="1579"/>
                    <a:pt x="5761" y="1594"/>
                  </a:cubicBezTo>
                  <a:cubicBezTo>
                    <a:pt x="5746" y="1625"/>
                    <a:pt x="5730" y="1656"/>
                    <a:pt x="5730" y="1687"/>
                  </a:cubicBezTo>
                  <a:cubicBezTo>
                    <a:pt x="5715" y="1748"/>
                    <a:pt x="5669" y="1748"/>
                    <a:pt x="5746" y="1748"/>
                  </a:cubicBezTo>
                  <a:cubicBezTo>
                    <a:pt x="5769" y="1748"/>
                    <a:pt x="5788" y="1756"/>
                    <a:pt x="5804" y="1756"/>
                  </a:cubicBezTo>
                  <a:cubicBezTo>
                    <a:pt x="5819" y="1756"/>
                    <a:pt x="5831" y="1748"/>
                    <a:pt x="5838" y="1717"/>
                  </a:cubicBezTo>
                  <a:cubicBezTo>
                    <a:pt x="5854" y="1717"/>
                    <a:pt x="5854" y="1702"/>
                    <a:pt x="5854" y="1702"/>
                  </a:cubicBezTo>
                  <a:cubicBezTo>
                    <a:pt x="5854" y="1671"/>
                    <a:pt x="5900" y="1656"/>
                    <a:pt x="5915" y="1640"/>
                  </a:cubicBezTo>
                  <a:cubicBezTo>
                    <a:pt x="5931" y="1610"/>
                    <a:pt x="5962" y="1610"/>
                    <a:pt x="5992" y="1594"/>
                  </a:cubicBezTo>
                  <a:cubicBezTo>
                    <a:pt x="6008" y="1563"/>
                    <a:pt x="6008" y="1563"/>
                    <a:pt x="6008" y="1533"/>
                  </a:cubicBezTo>
                  <a:cubicBezTo>
                    <a:pt x="6008" y="1502"/>
                    <a:pt x="6008" y="1486"/>
                    <a:pt x="6023" y="1455"/>
                  </a:cubicBezTo>
                  <a:cubicBezTo>
                    <a:pt x="6054" y="1409"/>
                    <a:pt x="6054" y="1363"/>
                    <a:pt x="6085" y="1317"/>
                  </a:cubicBezTo>
                  <a:cubicBezTo>
                    <a:pt x="6100" y="1286"/>
                    <a:pt x="6116" y="1271"/>
                    <a:pt x="6131" y="1240"/>
                  </a:cubicBezTo>
                  <a:cubicBezTo>
                    <a:pt x="6131" y="1224"/>
                    <a:pt x="6162" y="1178"/>
                    <a:pt x="6177" y="1163"/>
                  </a:cubicBezTo>
                  <a:cubicBezTo>
                    <a:pt x="6193" y="1132"/>
                    <a:pt x="6177" y="1117"/>
                    <a:pt x="6146" y="1117"/>
                  </a:cubicBezTo>
                  <a:cubicBezTo>
                    <a:pt x="6116" y="1117"/>
                    <a:pt x="6085" y="1147"/>
                    <a:pt x="6085" y="1147"/>
                  </a:cubicBezTo>
                  <a:cubicBezTo>
                    <a:pt x="6082" y="1153"/>
                    <a:pt x="6079" y="1156"/>
                    <a:pt x="6077" y="1156"/>
                  </a:cubicBezTo>
                  <a:cubicBezTo>
                    <a:pt x="6070" y="1156"/>
                    <a:pt x="6072" y="1114"/>
                    <a:pt x="6085" y="1101"/>
                  </a:cubicBezTo>
                  <a:cubicBezTo>
                    <a:pt x="6100" y="1086"/>
                    <a:pt x="6131" y="1024"/>
                    <a:pt x="6100" y="1024"/>
                  </a:cubicBezTo>
                  <a:cubicBezTo>
                    <a:pt x="6069" y="1009"/>
                    <a:pt x="6054" y="1009"/>
                    <a:pt x="6023" y="1009"/>
                  </a:cubicBezTo>
                  <a:cubicBezTo>
                    <a:pt x="5977" y="1009"/>
                    <a:pt x="5977" y="993"/>
                    <a:pt x="6023" y="978"/>
                  </a:cubicBezTo>
                  <a:cubicBezTo>
                    <a:pt x="6041" y="969"/>
                    <a:pt x="6059" y="960"/>
                    <a:pt x="6074" y="960"/>
                  </a:cubicBezTo>
                  <a:cubicBezTo>
                    <a:pt x="6084" y="960"/>
                    <a:pt x="6094" y="965"/>
                    <a:pt x="6100" y="978"/>
                  </a:cubicBezTo>
                  <a:cubicBezTo>
                    <a:pt x="6113" y="984"/>
                    <a:pt x="6123" y="988"/>
                    <a:pt x="6130" y="988"/>
                  </a:cubicBezTo>
                  <a:cubicBezTo>
                    <a:pt x="6141" y="988"/>
                    <a:pt x="6146" y="981"/>
                    <a:pt x="6146" y="963"/>
                  </a:cubicBezTo>
                  <a:cubicBezTo>
                    <a:pt x="6162" y="947"/>
                    <a:pt x="6131" y="916"/>
                    <a:pt x="6116" y="916"/>
                  </a:cubicBezTo>
                  <a:cubicBezTo>
                    <a:pt x="6116" y="909"/>
                    <a:pt x="6119" y="906"/>
                    <a:pt x="6126" y="906"/>
                  </a:cubicBezTo>
                  <a:cubicBezTo>
                    <a:pt x="6144" y="906"/>
                    <a:pt x="6185" y="932"/>
                    <a:pt x="6208" y="932"/>
                  </a:cubicBezTo>
                  <a:cubicBezTo>
                    <a:pt x="6254" y="932"/>
                    <a:pt x="6223" y="947"/>
                    <a:pt x="6208" y="963"/>
                  </a:cubicBezTo>
                  <a:cubicBezTo>
                    <a:pt x="6193" y="993"/>
                    <a:pt x="6177" y="1024"/>
                    <a:pt x="6177" y="1055"/>
                  </a:cubicBezTo>
                  <a:cubicBezTo>
                    <a:pt x="6177" y="1085"/>
                    <a:pt x="6184" y="1102"/>
                    <a:pt x="6196" y="1102"/>
                  </a:cubicBezTo>
                  <a:cubicBezTo>
                    <a:pt x="6203" y="1102"/>
                    <a:pt x="6212" y="1097"/>
                    <a:pt x="6223" y="1086"/>
                  </a:cubicBezTo>
                  <a:cubicBezTo>
                    <a:pt x="6239" y="1055"/>
                    <a:pt x="6254" y="1009"/>
                    <a:pt x="6285" y="978"/>
                  </a:cubicBezTo>
                  <a:cubicBezTo>
                    <a:pt x="6300" y="978"/>
                    <a:pt x="6316" y="947"/>
                    <a:pt x="6316" y="947"/>
                  </a:cubicBezTo>
                  <a:cubicBezTo>
                    <a:pt x="6347" y="916"/>
                    <a:pt x="6362" y="886"/>
                    <a:pt x="6377" y="855"/>
                  </a:cubicBezTo>
                  <a:cubicBezTo>
                    <a:pt x="6393" y="824"/>
                    <a:pt x="6424" y="824"/>
                    <a:pt x="6439" y="793"/>
                  </a:cubicBezTo>
                  <a:cubicBezTo>
                    <a:pt x="6470" y="778"/>
                    <a:pt x="6485" y="762"/>
                    <a:pt x="6501" y="762"/>
                  </a:cubicBezTo>
                  <a:cubicBezTo>
                    <a:pt x="6531" y="732"/>
                    <a:pt x="6547" y="747"/>
                    <a:pt x="6578" y="716"/>
                  </a:cubicBezTo>
                  <a:cubicBezTo>
                    <a:pt x="6593" y="701"/>
                    <a:pt x="6608" y="701"/>
                    <a:pt x="6624" y="670"/>
                  </a:cubicBezTo>
                  <a:cubicBezTo>
                    <a:pt x="6624" y="655"/>
                    <a:pt x="6639" y="639"/>
                    <a:pt x="6655" y="624"/>
                  </a:cubicBezTo>
                  <a:cubicBezTo>
                    <a:pt x="6670" y="593"/>
                    <a:pt x="6685" y="593"/>
                    <a:pt x="6639" y="593"/>
                  </a:cubicBezTo>
                  <a:cubicBezTo>
                    <a:pt x="6624" y="593"/>
                    <a:pt x="6608" y="639"/>
                    <a:pt x="6562" y="639"/>
                  </a:cubicBezTo>
                  <a:cubicBezTo>
                    <a:pt x="6531" y="639"/>
                    <a:pt x="6516" y="685"/>
                    <a:pt x="6501" y="701"/>
                  </a:cubicBezTo>
                  <a:cubicBezTo>
                    <a:pt x="6501" y="716"/>
                    <a:pt x="6408" y="747"/>
                    <a:pt x="6408" y="747"/>
                  </a:cubicBezTo>
                  <a:cubicBezTo>
                    <a:pt x="6362" y="747"/>
                    <a:pt x="6362" y="701"/>
                    <a:pt x="6393" y="701"/>
                  </a:cubicBezTo>
                  <a:cubicBezTo>
                    <a:pt x="6405" y="705"/>
                    <a:pt x="6414" y="707"/>
                    <a:pt x="6420" y="707"/>
                  </a:cubicBezTo>
                  <a:cubicBezTo>
                    <a:pt x="6437" y="707"/>
                    <a:pt x="6431" y="693"/>
                    <a:pt x="6408" y="670"/>
                  </a:cubicBezTo>
                  <a:cubicBezTo>
                    <a:pt x="6408" y="670"/>
                    <a:pt x="6439" y="639"/>
                    <a:pt x="6439" y="624"/>
                  </a:cubicBezTo>
                  <a:cubicBezTo>
                    <a:pt x="6439" y="608"/>
                    <a:pt x="6377" y="608"/>
                    <a:pt x="6362" y="578"/>
                  </a:cubicBezTo>
                  <a:cubicBezTo>
                    <a:pt x="6362" y="578"/>
                    <a:pt x="6424" y="547"/>
                    <a:pt x="6439" y="547"/>
                  </a:cubicBezTo>
                  <a:cubicBezTo>
                    <a:pt x="6470" y="516"/>
                    <a:pt x="6485" y="516"/>
                    <a:pt x="6531" y="501"/>
                  </a:cubicBezTo>
                  <a:cubicBezTo>
                    <a:pt x="6562" y="501"/>
                    <a:pt x="6593" y="470"/>
                    <a:pt x="6608" y="454"/>
                  </a:cubicBezTo>
                  <a:cubicBezTo>
                    <a:pt x="6608" y="454"/>
                    <a:pt x="6608" y="454"/>
                    <a:pt x="6624" y="439"/>
                  </a:cubicBezTo>
                  <a:cubicBezTo>
                    <a:pt x="6639" y="424"/>
                    <a:pt x="6655" y="424"/>
                    <a:pt x="6670" y="408"/>
                  </a:cubicBezTo>
                  <a:cubicBezTo>
                    <a:pt x="6703" y="386"/>
                    <a:pt x="6705" y="365"/>
                    <a:pt x="6687" y="365"/>
                  </a:cubicBezTo>
                  <a:cubicBezTo>
                    <a:pt x="6679" y="365"/>
                    <a:pt x="6668" y="368"/>
                    <a:pt x="6655" y="377"/>
                  </a:cubicBezTo>
                  <a:cubicBezTo>
                    <a:pt x="6647" y="385"/>
                    <a:pt x="6635" y="389"/>
                    <a:pt x="6622" y="389"/>
                  </a:cubicBezTo>
                  <a:cubicBezTo>
                    <a:pt x="6608" y="389"/>
                    <a:pt x="6593" y="385"/>
                    <a:pt x="6578" y="377"/>
                  </a:cubicBezTo>
                  <a:cubicBezTo>
                    <a:pt x="6562" y="377"/>
                    <a:pt x="6547" y="331"/>
                    <a:pt x="6531" y="331"/>
                  </a:cubicBezTo>
                  <a:cubicBezTo>
                    <a:pt x="6485" y="316"/>
                    <a:pt x="6485" y="331"/>
                    <a:pt x="6454" y="300"/>
                  </a:cubicBezTo>
                  <a:cubicBezTo>
                    <a:pt x="6439" y="285"/>
                    <a:pt x="6439" y="270"/>
                    <a:pt x="6393" y="270"/>
                  </a:cubicBezTo>
                  <a:cubicBezTo>
                    <a:pt x="6362" y="270"/>
                    <a:pt x="6362" y="254"/>
                    <a:pt x="6316" y="254"/>
                  </a:cubicBezTo>
                  <a:cubicBezTo>
                    <a:pt x="6285" y="254"/>
                    <a:pt x="6285" y="192"/>
                    <a:pt x="6223" y="192"/>
                  </a:cubicBezTo>
                  <a:cubicBezTo>
                    <a:pt x="6223" y="192"/>
                    <a:pt x="6162" y="162"/>
                    <a:pt x="6146" y="146"/>
                  </a:cubicBezTo>
                  <a:cubicBezTo>
                    <a:pt x="6131" y="131"/>
                    <a:pt x="6100" y="131"/>
                    <a:pt x="6085" y="115"/>
                  </a:cubicBezTo>
                  <a:cubicBezTo>
                    <a:pt x="6069" y="100"/>
                    <a:pt x="6054" y="85"/>
                    <a:pt x="6039" y="54"/>
                  </a:cubicBezTo>
                  <a:cubicBezTo>
                    <a:pt x="6023" y="38"/>
                    <a:pt x="6023" y="23"/>
                    <a:pt x="6008" y="8"/>
                  </a:cubicBezTo>
                  <a:cubicBezTo>
                    <a:pt x="5997" y="8"/>
                    <a:pt x="5994" y="1"/>
                    <a:pt x="5993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455;p43"/>
            <p:cNvSpPr/>
            <p:nvPr/>
          </p:nvSpPr>
          <p:spPr>
            <a:xfrm>
              <a:off x="4126125" y="4964350"/>
              <a:ext cx="3875" cy="2725"/>
            </a:xfrm>
            <a:custGeom>
              <a:avLst/>
              <a:gdLst/>
              <a:ahLst/>
              <a:cxnLst/>
              <a:rect l="l" t="t" r="r" b="b"/>
              <a:pathLst>
                <a:path w="155" h="109" extrusionOk="0">
                  <a:moveTo>
                    <a:pt x="47" y="0"/>
                  </a:moveTo>
                  <a:cubicBezTo>
                    <a:pt x="0" y="0"/>
                    <a:pt x="0" y="31"/>
                    <a:pt x="31" y="31"/>
                  </a:cubicBezTo>
                  <a:cubicBezTo>
                    <a:pt x="62" y="47"/>
                    <a:pt x="62" y="31"/>
                    <a:pt x="77" y="62"/>
                  </a:cubicBezTo>
                  <a:cubicBezTo>
                    <a:pt x="77" y="77"/>
                    <a:pt x="108" y="93"/>
                    <a:pt x="124" y="108"/>
                  </a:cubicBezTo>
                  <a:cubicBezTo>
                    <a:pt x="154" y="108"/>
                    <a:pt x="154" y="93"/>
                    <a:pt x="154" y="77"/>
                  </a:cubicBezTo>
                  <a:cubicBezTo>
                    <a:pt x="139" y="77"/>
                    <a:pt x="139" y="47"/>
                    <a:pt x="124" y="47"/>
                  </a:cubicBezTo>
                  <a:cubicBezTo>
                    <a:pt x="93" y="31"/>
                    <a:pt x="124" y="31"/>
                    <a:pt x="124" y="16"/>
                  </a:cubicBezTo>
                  <a:cubicBezTo>
                    <a:pt x="124" y="16"/>
                    <a:pt x="47" y="16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456;p43"/>
            <p:cNvSpPr/>
            <p:nvPr/>
          </p:nvSpPr>
          <p:spPr>
            <a:xfrm>
              <a:off x="4156150" y="4951250"/>
              <a:ext cx="4275" cy="800"/>
            </a:xfrm>
            <a:custGeom>
              <a:avLst/>
              <a:gdLst/>
              <a:ahLst/>
              <a:cxnLst/>
              <a:rect l="l" t="t" r="r" b="b"/>
              <a:pathLst>
                <a:path w="171" h="32" extrusionOk="0">
                  <a:moveTo>
                    <a:pt x="32" y="1"/>
                  </a:moveTo>
                  <a:cubicBezTo>
                    <a:pt x="16" y="16"/>
                    <a:pt x="1" y="16"/>
                    <a:pt x="32" y="32"/>
                  </a:cubicBezTo>
                  <a:lnTo>
                    <a:pt x="155" y="32"/>
                  </a:lnTo>
                  <a:cubicBezTo>
                    <a:pt x="170" y="16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457;p43"/>
            <p:cNvSpPr/>
            <p:nvPr/>
          </p:nvSpPr>
          <p:spPr>
            <a:xfrm>
              <a:off x="4168100" y="4915050"/>
              <a:ext cx="5800" cy="2300"/>
            </a:xfrm>
            <a:custGeom>
              <a:avLst/>
              <a:gdLst/>
              <a:ahLst/>
              <a:cxnLst/>
              <a:rect l="l" t="t" r="r" b="b"/>
              <a:pathLst>
                <a:path w="232" h="92" extrusionOk="0">
                  <a:moveTo>
                    <a:pt x="46" y="1"/>
                  </a:moveTo>
                  <a:cubicBezTo>
                    <a:pt x="16" y="1"/>
                    <a:pt x="0" y="16"/>
                    <a:pt x="16" y="32"/>
                  </a:cubicBezTo>
                  <a:cubicBezTo>
                    <a:pt x="46" y="47"/>
                    <a:pt x="46" y="62"/>
                    <a:pt x="77" y="62"/>
                  </a:cubicBezTo>
                  <a:cubicBezTo>
                    <a:pt x="88" y="68"/>
                    <a:pt x="96" y="69"/>
                    <a:pt x="104" y="69"/>
                  </a:cubicBezTo>
                  <a:cubicBezTo>
                    <a:pt x="118" y="69"/>
                    <a:pt x="129" y="62"/>
                    <a:pt x="139" y="62"/>
                  </a:cubicBezTo>
                  <a:cubicBezTo>
                    <a:pt x="160" y="73"/>
                    <a:pt x="167" y="91"/>
                    <a:pt x="174" y="91"/>
                  </a:cubicBezTo>
                  <a:cubicBezTo>
                    <a:pt x="177" y="91"/>
                    <a:pt x="180" y="87"/>
                    <a:pt x="185" y="78"/>
                  </a:cubicBezTo>
                  <a:cubicBezTo>
                    <a:pt x="231" y="32"/>
                    <a:pt x="154" y="32"/>
                    <a:pt x="139" y="32"/>
                  </a:cubicBezTo>
                  <a:cubicBezTo>
                    <a:pt x="123" y="16"/>
                    <a:pt x="123" y="16"/>
                    <a:pt x="108" y="16"/>
                  </a:cubicBezTo>
                  <a:cubicBezTo>
                    <a:pt x="108" y="16"/>
                    <a:pt x="62" y="1"/>
                    <a:pt x="4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458;p43"/>
            <p:cNvSpPr/>
            <p:nvPr/>
          </p:nvSpPr>
          <p:spPr>
            <a:xfrm>
              <a:off x="4079150" y="4903500"/>
              <a:ext cx="2325" cy="1350"/>
            </a:xfrm>
            <a:custGeom>
              <a:avLst/>
              <a:gdLst/>
              <a:ahLst/>
              <a:cxnLst/>
              <a:rect l="l" t="t" r="r" b="b"/>
              <a:pathLst>
                <a:path w="93" h="54" extrusionOk="0">
                  <a:moveTo>
                    <a:pt x="62" y="1"/>
                  </a:moveTo>
                  <a:cubicBezTo>
                    <a:pt x="46" y="1"/>
                    <a:pt x="31" y="1"/>
                    <a:pt x="16" y="16"/>
                  </a:cubicBezTo>
                  <a:cubicBezTo>
                    <a:pt x="0" y="16"/>
                    <a:pt x="0" y="32"/>
                    <a:pt x="0" y="47"/>
                  </a:cubicBezTo>
                  <a:cubicBezTo>
                    <a:pt x="0" y="52"/>
                    <a:pt x="4" y="54"/>
                    <a:pt x="8" y="54"/>
                  </a:cubicBezTo>
                  <a:cubicBezTo>
                    <a:pt x="17" y="54"/>
                    <a:pt x="31" y="47"/>
                    <a:pt x="31" y="47"/>
                  </a:cubicBezTo>
                  <a:cubicBezTo>
                    <a:pt x="46" y="32"/>
                    <a:pt x="31" y="16"/>
                    <a:pt x="62" y="16"/>
                  </a:cubicBezTo>
                  <a:cubicBezTo>
                    <a:pt x="93" y="16"/>
                    <a:pt x="93" y="1"/>
                    <a:pt x="6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459;p43"/>
            <p:cNvSpPr/>
            <p:nvPr/>
          </p:nvSpPr>
          <p:spPr>
            <a:xfrm>
              <a:off x="4127650" y="4988600"/>
              <a:ext cx="1200" cy="850"/>
            </a:xfrm>
            <a:custGeom>
              <a:avLst/>
              <a:gdLst/>
              <a:ahLst/>
              <a:cxnLst/>
              <a:rect l="l" t="t" r="r" b="b"/>
              <a:pathLst>
                <a:path w="48" h="34" extrusionOk="0">
                  <a:moveTo>
                    <a:pt x="32" y="1"/>
                  </a:moveTo>
                  <a:cubicBezTo>
                    <a:pt x="32" y="1"/>
                    <a:pt x="1" y="16"/>
                    <a:pt x="1" y="16"/>
                  </a:cubicBezTo>
                  <a:cubicBezTo>
                    <a:pt x="1" y="29"/>
                    <a:pt x="9" y="34"/>
                    <a:pt x="19" y="34"/>
                  </a:cubicBezTo>
                  <a:cubicBezTo>
                    <a:pt x="32" y="34"/>
                    <a:pt x="47" y="25"/>
                    <a:pt x="47" y="16"/>
                  </a:cubicBezTo>
                  <a:cubicBezTo>
                    <a:pt x="47" y="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460;p43"/>
            <p:cNvSpPr/>
            <p:nvPr/>
          </p:nvSpPr>
          <p:spPr>
            <a:xfrm>
              <a:off x="4126500" y="4978500"/>
              <a:ext cx="13500" cy="16300"/>
            </a:xfrm>
            <a:custGeom>
              <a:avLst/>
              <a:gdLst/>
              <a:ahLst/>
              <a:cxnLst/>
              <a:rect l="l" t="t" r="r" b="b"/>
              <a:pathLst>
                <a:path w="540" h="652" extrusionOk="0">
                  <a:moveTo>
                    <a:pt x="236" y="0"/>
                  </a:moveTo>
                  <a:cubicBezTo>
                    <a:pt x="232" y="0"/>
                    <a:pt x="232" y="4"/>
                    <a:pt x="232" y="20"/>
                  </a:cubicBezTo>
                  <a:cubicBezTo>
                    <a:pt x="247" y="35"/>
                    <a:pt x="278" y="35"/>
                    <a:pt x="247" y="50"/>
                  </a:cubicBezTo>
                  <a:cubicBezTo>
                    <a:pt x="216" y="50"/>
                    <a:pt x="247" y="81"/>
                    <a:pt x="232" y="97"/>
                  </a:cubicBezTo>
                  <a:lnTo>
                    <a:pt x="139" y="97"/>
                  </a:lnTo>
                  <a:cubicBezTo>
                    <a:pt x="124" y="97"/>
                    <a:pt x="124" y="112"/>
                    <a:pt x="124" y="127"/>
                  </a:cubicBezTo>
                  <a:cubicBezTo>
                    <a:pt x="124" y="143"/>
                    <a:pt x="78" y="143"/>
                    <a:pt x="78" y="158"/>
                  </a:cubicBezTo>
                  <a:cubicBezTo>
                    <a:pt x="62" y="189"/>
                    <a:pt x="78" y="189"/>
                    <a:pt x="32" y="189"/>
                  </a:cubicBezTo>
                  <a:cubicBezTo>
                    <a:pt x="1" y="189"/>
                    <a:pt x="32" y="220"/>
                    <a:pt x="32" y="220"/>
                  </a:cubicBezTo>
                  <a:cubicBezTo>
                    <a:pt x="62" y="235"/>
                    <a:pt x="62" y="251"/>
                    <a:pt x="93" y="251"/>
                  </a:cubicBezTo>
                  <a:cubicBezTo>
                    <a:pt x="109" y="251"/>
                    <a:pt x="109" y="297"/>
                    <a:pt x="124" y="297"/>
                  </a:cubicBezTo>
                  <a:cubicBezTo>
                    <a:pt x="124" y="328"/>
                    <a:pt x="139" y="359"/>
                    <a:pt x="124" y="374"/>
                  </a:cubicBezTo>
                  <a:cubicBezTo>
                    <a:pt x="109" y="389"/>
                    <a:pt x="109" y="389"/>
                    <a:pt x="139" y="405"/>
                  </a:cubicBezTo>
                  <a:cubicBezTo>
                    <a:pt x="155" y="420"/>
                    <a:pt x="155" y="436"/>
                    <a:pt x="170" y="436"/>
                  </a:cubicBezTo>
                  <a:cubicBezTo>
                    <a:pt x="187" y="436"/>
                    <a:pt x="194" y="433"/>
                    <a:pt x="198" y="431"/>
                  </a:cubicBezTo>
                  <a:lnTo>
                    <a:pt x="198" y="431"/>
                  </a:lnTo>
                  <a:cubicBezTo>
                    <a:pt x="198" y="436"/>
                    <a:pt x="201" y="446"/>
                    <a:pt x="216" y="466"/>
                  </a:cubicBezTo>
                  <a:cubicBezTo>
                    <a:pt x="232" y="482"/>
                    <a:pt x="247" y="466"/>
                    <a:pt x="263" y="497"/>
                  </a:cubicBezTo>
                  <a:cubicBezTo>
                    <a:pt x="263" y="513"/>
                    <a:pt x="293" y="543"/>
                    <a:pt x="293" y="543"/>
                  </a:cubicBezTo>
                  <a:cubicBezTo>
                    <a:pt x="296" y="546"/>
                    <a:pt x="299" y="548"/>
                    <a:pt x="302" y="548"/>
                  </a:cubicBezTo>
                  <a:cubicBezTo>
                    <a:pt x="315" y="548"/>
                    <a:pt x="327" y="525"/>
                    <a:pt x="340" y="513"/>
                  </a:cubicBezTo>
                  <a:cubicBezTo>
                    <a:pt x="349" y="504"/>
                    <a:pt x="363" y="495"/>
                    <a:pt x="373" y="495"/>
                  </a:cubicBezTo>
                  <a:cubicBezTo>
                    <a:pt x="380" y="495"/>
                    <a:pt x="386" y="500"/>
                    <a:pt x="386" y="513"/>
                  </a:cubicBezTo>
                  <a:cubicBezTo>
                    <a:pt x="386" y="543"/>
                    <a:pt x="386" y="559"/>
                    <a:pt x="386" y="574"/>
                  </a:cubicBezTo>
                  <a:cubicBezTo>
                    <a:pt x="386" y="605"/>
                    <a:pt x="370" y="605"/>
                    <a:pt x="355" y="605"/>
                  </a:cubicBezTo>
                  <a:cubicBezTo>
                    <a:pt x="309" y="605"/>
                    <a:pt x="324" y="636"/>
                    <a:pt x="355" y="651"/>
                  </a:cubicBezTo>
                  <a:lnTo>
                    <a:pt x="401" y="651"/>
                  </a:lnTo>
                  <a:cubicBezTo>
                    <a:pt x="432" y="651"/>
                    <a:pt x="447" y="636"/>
                    <a:pt x="478" y="636"/>
                  </a:cubicBezTo>
                  <a:cubicBezTo>
                    <a:pt x="494" y="620"/>
                    <a:pt x="447" y="605"/>
                    <a:pt x="447" y="605"/>
                  </a:cubicBezTo>
                  <a:cubicBezTo>
                    <a:pt x="417" y="590"/>
                    <a:pt x="417" y="559"/>
                    <a:pt x="401" y="543"/>
                  </a:cubicBezTo>
                  <a:cubicBezTo>
                    <a:pt x="401" y="528"/>
                    <a:pt x="432" y="497"/>
                    <a:pt x="432" y="497"/>
                  </a:cubicBezTo>
                  <a:cubicBezTo>
                    <a:pt x="447" y="466"/>
                    <a:pt x="432" y="451"/>
                    <a:pt x="432" y="436"/>
                  </a:cubicBezTo>
                  <a:cubicBezTo>
                    <a:pt x="417" y="420"/>
                    <a:pt x="401" y="389"/>
                    <a:pt x="401" y="374"/>
                  </a:cubicBezTo>
                  <a:cubicBezTo>
                    <a:pt x="401" y="359"/>
                    <a:pt x="401" y="374"/>
                    <a:pt x="401" y="343"/>
                  </a:cubicBezTo>
                  <a:cubicBezTo>
                    <a:pt x="401" y="343"/>
                    <a:pt x="401" y="312"/>
                    <a:pt x="417" y="297"/>
                  </a:cubicBezTo>
                  <a:cubicBezTo>
                    <a:pt x="417" y="289"/>
                    <a:pt x="401" y="285"/>
                    <a:pt x="386" y="285"/>
                  </a:cubicBezTo>
                  <a:cubicBezTo>
                    <a:pt x="370" y="285"/>
                    <a:pt x="355" y="289"/>
                    <a:pt x="355" y="297"/>
                  </a:cubicBezTo>
                  <a:cubicBezTo>
                    <a:pt x="324" y="297"/>
                    <a:pt x="324" y="266"/>
                    <a:pt x="324" y="251"/>
                  </a:cubicBezTo>
                  <a:cubicBezTo>
                    <a:pt x="309" y="235"/>
                    <a:pt x="293" y="220"/>
                    <a:pt x="324" y="220"/>
                  </a:cubicBezTo>
                  <a:cubicBezTo>
                    <a:pt x="324" y="220"/>
                    <a:pt x="370" y="235"/>
                    <a:pt x="386" y="235"/>
                  </a:cubicBezTo>
                  <a:cubicBezTo>
                    <a:pt x="417" y="235"/>
                    <a:pt x="401" y="205"/>
                    <a:pt x="386" y="189"/>
                  </a:cubicBezTo>
                  <a:cubicBezTo>
                    <a:pt x="355" y="174"/>
                    <a:pt x="355" y="158"/>
                    <a:pt x="355" y="143"/>
                  </a:cubicBezTo>
                  <a:cubicBezTo>
                    <a:pt x="370" y="127"/>
                    <a:pt x="340" y="112"/>
                    <a:pt x="386" y="112"/>
                  </a:cubicBezTo>
                  <a:cubicBezTo>
                    <a:pt x="401" y="112"/>
                    <a:pt x="432" y="127"/>
                    <a:pt x="447" y="127"/>
                  </a:cubicBezTo>
                  <a:cubicBezTo>
                    <a:pt x="478" y="127"/>
                    <a:pt x="478" y="127"/>
                    <a:pt x="478" y="174"/>
                  </a:cubicBezTo>
                  <a:cubicBezTo>
                    <a:pt x="478" y="188"/>
                    <a:pt x="481" y="194"/>
                    <a:pt x="486" y="194"/>
                  </a:cubicBezTo>
                  <a:cubicBezTo>
                    <a:pt x="495" y="194"/>
                    <a:pt x="509" y="169"/>
                    <a:pt x="509" y="158"/>
                  </a:cubicBezTo>
                  <a:cubicBezTo>
                    <a:pt x="524" y="143"/>
                    <a:pt x="540" y="158"/>
                    <a:pt x="540" y="127"/>
                  </a:cubicBezTo>
                  <a:cubicBezTo>
                    <a:pt x="540" y="97"/>
                    <a:pt x="524" y="81"/>
                    <a:pt x="509" y="66"/>
                  </a:cubicBezTo>
                  <a:cubicBezTo>
                    <a:pt x="494" y="50"/>
                    <a:pt x="494" y="20"/>
                    <a:pt x="463" y="4"/>
                  </a:cubicBezTo>
                  <a:lnTo>
                    <a:pt x="463" y="4"/>
                  </a:lnTo>
                  <a:cubicBezTo>
                    <a:pt x="463" y="4"/>
                    <a:pt x="478" y="50"/>
                    <a:pt x="478" y="81"/>
                  </a:cubicBezTo>
                  <a:cubicBezTo>
                    <a:pt x="478" y="81"/>
                    <a:pt x="478" y="97"/>
                    <a:pt x="478" y="97"/>
                  </a:cubicBezTo>
                  <a:cubicBezTo>
                    <a:pt x="475" y="100"/>
                    <a:pt x="471" y="101"/>
                    <a:pt x="466" y="101"/>
                  </a:cubicBezTo>
                  <a:cubicBezTo>
                    <a:pt x="446" y="101"/>
                    <a:pt x="417" y="81"/>
                    <a:pt x="417" y="81"/>
                  </a:cubicBezTo>
                  <a:cubicBezTo>
                    <a:pt x="409" y="81"/>
                    <a:pt x="405" y="85"/>
                    <a:pt x="399" y="85"/>
                  </a:cubicBezTo>
                  <a:cubicBezTo>
                    <a:pt x="394" y="85"/>
                    <a:pt x="386" y="81"/>
                    <a:pt x="370" y="66"/>
                  </a:cubicBezTo>
                  <a:cubicBezTo>
                    <a:pt x="370" y="50"/>
                    <a:pt x="340" y="35"/>
                    <a:pt x="324" y="35"/>
                  </a:cubicBezTo>
                  <a:cubicBezTo>
                    <a:pt x="293" y="20"/>
                    <a:pt x="293" y="4"/>
                    <a:pt x="263" y="4"/>
                  </a:cubicBezTo>
                  <a:cubicBezTo>
                    <a:pt x="247" y="4"/>
                    <a:pt x="240" y="0"/>
                    <a:pt x="23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461;p43"/>
            <p:cNvSpPr/>
            <p:nvPr/>
          </p:nvSpPr>
          <p:spPr>
            <a:xfrm>
              <a:off x="4132675" y="4972325"/>
              <a:ext cx="2725" cy="1675"/>
            </a:xfrm>
            <a:custGeom>
              <a:avLst/>
              <a:gdLst/>
              <a:ahLst/>
              <a:cxnLst/>
              <a:rect l="l" t="t" r="r" b="b"/>
              <a:pathLst>
                <a:path w="109" h="67" extrusionOk="0">
                  <a:moveTo>
                    <a:pt x="74" y="1"/>
                  </a:moveTo>
                  <a:cubicBezTo>
                    <a:pt x="65" y="1"/>
                    <a:pt x="40" y="20"/>
                    <a:pt x="16" y="20"/>
                  </a:cubicBezTo>
                  <a:cubicBezTo>
                    <a:pt x="0" y="36"/>
                    <a:pt x="16" y="51"/>
                    <a:pt x="31" y="51"/>
                  </a:cubicBezTo>
                  <a:cubicBezTo>
                    <a:pt x="62" y="51"/>
                    <a:pt x="46" y="66"/>
                    <a:pt x="77" y="66"/>
                  </a:cubicBezTo>
                  <a:cubicBezTo>
                    <a:pt x="77" y="66"/>
                    <a:pt x="108" y="20"/>
                    <a:pt x="108" y="20"/>
                  </a:cubicBezTo>
                  <a:cubicBezTo>
                    <a:pt x="108" y="5"/>
                    <a:pt x="93" y="5"/>
                    <a:pt x="77" y="5"/>
                  </a:cubicBezTo>
                  <a:cubicBezTo>
                    <a:pt x="77" y="2"/>
                    <a:pt x="76" y="1"/>
                    <a:pt x="74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462;p43"/>
            <p:cNvSpPr/>
            <p:nvPr/>
          </p:nvSpPr>
          <p:spPr>
            <a:xfrm>
              <a:off x="4131525" y="4972050"/>
              <a:ext cx="1325" cy="1000"/>
            </a:xfrm>
            <a:custGeom>
              <a:avLst/>
              <a:gdLst/>
              <a:ahLst/>
              <a:cxnLst/>
              <a:rect l="l" t="t" r="r" b="b"/>
              <a:pathLst>
                <a:path w="53" h="40" extrusionOk="0">
                  <a:moveTo>
                    <a:pt x="15" y="0"/>
                  </a:moveTo>
                  <a:cubicBezTo>
                    <a:pt x="15" y="0"/>
                    <a:pt x="0" y="31"/>
                    <a:pt x="0" y="31"/>
                  </a:cubicBezTo>
                  <a:cubicBezTo>
                    <a:pt x="3" y="37"/>
                    <a:pt x="7" y="40"/>
                    <a:pt x="12" y="40"/>
                  </a:cubicBezTo>
                  <a:cubicBezTo>
                    <a:pt x="30" y="40"/>
                    <a:pt x="52" y="0"/>
                    <a:pt x="1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463;p43"/>
            <p:cNvSpPr/>
            <p:nvPr/>
          </p:nvSpPr>
          <p:spPr>
            <a:xfrm>
              <a:off x="4128825" y="4978200"/>
              <a:ext cx="1175" cy="1025"/>
            </a:xfrm>
            <a:custGeom>
              <a:avLst/>
              <a:gdLst/>
              <a:ahLst/>
              <a:cxnLst/>
              <a:rect l="l" t="t" r="r" b="b"/>
              <a:pathLst>
                <a:path w="47" h="41" extrusionOk="0">
                  <a:moveTo>
                    <a:pt x="16" y="1"/>
                  </a:moveTo>
                  <a:cubicBezTo>
                    <a:pt x="31" y="16"/>
                    <a:pt x="0" y="16"/>
                    <a:pt x="0" y="16"/>
                  </a:cubicBezTo>
                  <a:cubicBezTo>
                    <a:pt x="0" y="34"/>
                    <a:pt x="5" y="41"/>
                    <a:pt x="11" y="41"/>
                  </a:cubicBezTo>
                  <a:cubicBezTo>
                    <a:pt x="20" y="41"/>
                    <a:pt x="31" y="26"/>
                    <a:pt x="31" y="16"/>
                  </a:cubicBezTo>
                  <a:cubicBezTo>
                    <a:pt x="46" y="1"/>
                    <a:pt x="46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464;p43"/>
            <p:cNvSpPr/>
            <p:nvPr/>
          </p:nvSpPr>
          <p:spPr>
            <a:xfrm>
              <a:off x="4129975" y="4975525"/>
              <a:ext cx="1175" cy="775"/>
            </a:xfrm>
            <a:custGeom>
              <a:avLst/>
              <a:gdLst/>
              <a:ahLst/>
              <a:cxnLst/>
              <a:rect l="l" t="t" r="r" b="b"/>
              <a:pathLst>
                <a:path w="47" h="31" extrusionOk="0">
                  <a:moveTo>
                    <a:pt x="16" y="0"/>
                  </a:moveTo>
                  <a:cubicBezTo>
                    <a:pt x="16" y="0"/>
                    <a:pt x="0" y="15"/>
                    <a:pt x="16" y="31"/>
                  </a:cubicBezTo>
                  <a:cubicBezTo>
                    <a:pt x="31" y="31"/>
                    <a:pt x="47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465;p43"/>
            <p:cNvSpPr/>
            <p:nvPr/>
          </p:nvSpPr>
          <p:spPr>
            <a:xfrm>
              <a:off x="4131125" y="4975750"/>
              <a:ext cx="5800" cy="2600"/>
            </a:xfrm>
            <a:custGeom>
              <a:avLst/>
              <a:gdLst/>
              <a:ahLst/>
              <a:cxnLst/>
              <a:rect l="l" t="t" r="r" b="b"/>
              <a:pathLst>
                <a:path w="232" h="104" extrusionOk="0">
                  <a:moveTo>
                    <a:pt x="55" y="0"/>
                  </a:moveTo>
                  <a:cubicBezTo>
                    <a:pt x="39" y="0"/>
                    <a:pt x="31" y="11"/>
                    <a:pt x="31" y="22"/>
                  </a:cubicBezTo>
                  <a:cubicBezTo>
                    <a:pt x="31" y="37"/>
                    <a:pt x="1" y="53"/>
                    <a:pt x="31" y="68"/>
                  </a:cubicBezTo>
                  <a:cubicBezTo>
                    <a:pt x="35" y="75"/>
                    <a:pt x="39" y="78"/>
                    <a:pt x="42" y="78"/>
                  </a:cubicBezTo>
                  <a:cubicBezTo>
                    <a:pt x="53" y="78"/>
                    <a:pt x="62" y="49"/>
                    <a:pt x="62" y="37"/>
                  </a:cubicBezTo>
                  <a:cubicBezTo>
                    <a:pt x="55" y="30"/>
                    <a:pt x="55" y="26"/>
                    <a:pt x="58" y="26"/>
                  </a:cubicBezTo>
                  <a:cubicBezTo>
                    <a:pt x="62" y="26"/>
                    <a:pt x="70" y="30"/>
                    <a:pt x="78" y="37"/>
                  </a:cubicBezTo>
                  <a:cubicBezTo>
                    <a:pt x="78" y="53"/>
                    <a:pt x="85" y="53"/>
                    <a:pt x="93" y="53"/>
                  </a:cubicBezTo>
                  <a:cubicBezTo>
                    <a:pt x="101" y="53"/>
                    <a:pt x="108" y="53"/>
                    <a:pt x="108" y="68"/>
                  </a:cubicBezTo>
                  <a:cubicBezTo>
                    <a:pt x="108" y="81"/>
                    <a:pt x="98" y="103"/>
                    <a:pt x="111" y="103"/>
                  </a:cubicBezTo>
                  <a:cubicBezTo>
                    <a:pt x="114" y="103"/>
                    <a:pt x="118" y="102"/>
                    <a:pt x="124" y="99"/>
                  </a:cubicBezTo>
                  <a:cubicBezTo>
                    <a:pt x="139" y="99"/>
                    <a:pt x="139" y="68"/>
                    <a:pt x="170" y="68"/>
                  </a:cubicBezTo>
                  <a:lnTo>
                    <a:pt x="216" y="68"/>
                  </a:lnTo>
                  <a:cubicBezTo>
                    <a:pt x="232" y="53"/>
                    <a:pt x="170" y="53"/>
                    <a:pt x="170" y="53"/>
                  </a:cubicBezTo>
                  <a:cubicBezTo>
                    <a:pt x="139" y="53"/>
                    <a:pt x="139" y="53"/>
                    <a:pt x="124" y="37"/>
                  </a:cubicBezTo>
                  <a:cubicBezTo>
                    <a:pt x="139" y="37"/>
                    <a:pt x="93" y="6"/>
                    <a:pt x="78" y="6"/>
                  </a:cubicBezTo>
                  <a:cubicBezTo>
                    <a:pt x="69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466;p43"/>
            <p:cNvSpPr/>
            <p:nvPr/>
          </p:nvSpPr>
          <p:spPr>
            <a:xfrm>
              <a:off x="4130350" y="496705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16" y="0"/>
                  </a:moveTo>
                  <a:cubicBezTo>
                    <a:pt x="16" y="2"/>
                    <a:pt x="17" y="4"/>
                    <a:pt x="18" y="5"/>
                  </a:cubicBezTo>
                  <a:lnTo>
                    <a:pt x="18" y="5"/>
                  </a:lnTo>
                  <a:cubicBezTo>
                    <a:pt x="21" y="3"/>
                    <a:pt x="22" y="0"/>
                    <a:pt x="16" y="0"/>
                  </a:cubicBezTo>
                  <a:close/>
                  <a:moveTo>
                    <a:pt x="18" y="5"/>
                  </a:moveTo>
                  <a:cubicBezTo>
                    <a:pt x="12" y="10"/>
                    <a:pt x="1" y="16"/>
                    <a:pt x="1" y="16"/>
                  </a:cubicBezTo>
                  <a:cubicBezTo>
                    <a:pt x="1" y="21"/>
                    <a:pt x="4" y="22"/>
                    <a:pt x="9" y="22"/>
                  </a:cubicBezTo>
                  <a:cubicBezTo>
                    <a:pt x="18" y="22"/>
                    <a:pt x="32" y="16"/>
                    <a:pt x="32" y="16"/>
                  </a:cubicBezTo>
                  <a:cubicBezTo>
                    <a:pt x="45" y="16"/>
                    <a:pt x="23" y="16"/>
                    <a:pt x="18" y="5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467;p43"/>
            <p:cNvSpPr/>
            <p:nvPr/>
          </p:nvSpPr>
          <p:spPr>
            <a:xfrm>
              <a:off x="4134200" y="4965500"/>
              <a:ext cx="6575" cy="2725"/>
            </a:xfrm>
            <a:custGeom>
              <a:avLst/>
              <a:gdLst/>
              <a:ahLst/>
              <a:cxnLst/>
              <a:rect l="l" t="t" r="r" b="b"/>
              <a:pathLst>
                <a:path w="263" h="109" extrusionOk="0">
                  <a:moveTo>
                    <a:pt x="186" y="1"/>
                  </a:moveTo>
                  <a:cubicBezTo>
                    <a:pt x="155" y="1"/>
                    <a:pt x="186" y="31"/>
                    <a:pt x="216" y="31"/>
                  </a:cubicBezTo>
                  <a:cubicBezTo>
                    <a:pt x="232" y="31"/>
                    <a:pt x="232" y="47"/>
                    <a:pt x="216" y="62"/>
                  </a:cubicBezTo>
                  <a:cubicBezTo>
                    <a:pt x="216" y="63"/>
                    <a:pt x="216" y="64"/>
                    <a:pt x="216" y="65"/>
                  </a:cubicBezTo>
                  <a:lnTo>
                    <a:pt x="216" y="65"/>
                  </a:lnTo>
                  <a:cubicBezTo>
                    <a:pt x="226" y="62"/>
                    <a:pt x="239" y="62"/>
                    <a:pt x="247" y="62"/>
                  </a:cubicBezTo>
                  <a:cubicBezTo>
                    <a:pt x="263" y="47"/>
                    <a:pt x="263" y="31"/>
                    <a:pt x="247" y="16"/>
                  </a:cubicBezTo>
                  <a:cubicBezTo>
                    <a:pt x="247" y="1"/>
                    <a:pt x="201" y="1"/>
                    <a:pt x="186" y="1"/>
                  </a:cubicBezTo>
                  <a:close/>
                  <a:moveTo>
                    <a:pt x="47" y="47"/>
                  </a:moveTo>
                  <a:cubicBezTo>
                    <a:pt x="62" y="47"/>
                    <a:pt x="16" y="47"/>
                    <a:pt x="1" y="62"/>
                  </a:cubicBezTo>
                  <a:cubicBezTo>
                    <a:pt x="1" y="78"/>
                    <a:pt x="47" y="108"/>
                    <a:pt x="62" y="108"/>
                  </a:cubicBezTo>
                  <a:lnTo>
                    <a:pt x="124" y="108"/>
                  </a:lnTo>
                  <a:cubicBezTo>
                    <a:pt x="155" y="108"/>
                    <a:pt x="155" y="108"/>
                    <a:pt x="186" y="93"/>
                  </a:cubicBezTo>
                  <a:cubicBezTo>
                    <a:pt x="201" y="93"/>
                    <a:pt x="209" y="97"/>
                    <a:pt x="211" y="97"/>
                  </a:cubicBezTo>
                  <a:cubicBezTo>
                    <a:pt x="213" y="97"/>
                    <a:pt x="209" y="93"/>
                    <a:pt x="201" y="78"/>
                  </a:cubicBezTo>
                  <a:cubicBezTo>
                    <a:pt x="201" y="74"/>
                    <a:pt x="203" y="71"/>
                    <a:pt x="206" y="69"/>
                  </a:cubicBezTo>
                  <a:lnTo>
                    <a:pt x="206" y="69"/>
                  </a:lnTo>
                  <a:cubicBezTo>
                    <a:pt x="207" y="69"/>
                    <a:pt x="207" y="69"/>
                    <a:pt x="208" y="69"/>
                  </a:cubicBezTo>
                  <a:cubicBezTo>
                    <a:pt x="212" y="69"/>
                    <a:pt x="215" y="68"/>
                    <a:pt x="216" y="65"/>
                  </a:cubicBezTo>
                  <a:lnTo>
                    <a:pt x="216" y="65"/>
                  </a:lnTo>
                  <a:cubicBezTo>
                    <a:pt x="212" y="66"/>
                    <a:pt x="208" y="67"/>
                    <a:pt x="206" y="69"/>
                  </a:cubicBezTo>
                  <a:lnTo>
                    <a:pt x="206" y="69"/>
                  </a:lnTo>
                  <a:cubicBezTo>
                    <a:pt x="195" y="68"/>
                    <a:pt x="180" y="62"/>
                    <a:pt x="170" y="62"/>
                  </a:cubicBezTo>
                  <a:cubicBezTo>
                    <a:pt x="139" y="62"/>
                    <a:pt x="155" y="78"/>
                    <a:pt x="139" y="93"/>
                  </a:cubicBezTo>
                  <a:cubicBezTo>
                    <a:pt x="134" y="98"/>
                    <a:pt x="127" y="100"/>
                    <a:pt x="121" y="100"/>
                  </a:cubicBezTo>
                  <a:cubicBezTo>
                    <a:pt x="107" y="100"/>
                    <a:pt x="93" y="93"/>
                    <a:pt x="93" y="93"/>
                  </a:cubicBezTo>
                  <a:cubicBezTo>
                    <a:pt x="78" y="78"/>
                    <a:pt x="124" y="78"/>
                    <a:pt x="93" y="62"/>
                  </a:cubicBezTo>
                  <a:cubicBezTo>
                    <a:pt x="78" y="47"/>
                    <a:pt x="62" y="47"/>
                    <a:pt x="47" y="47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468;p43"/>
            <p:cNvSpPr/>
            <p:nvPr/>
          </p:nvSpPr>
          <p:spPr>
            <a:xfrm>
              <a:off x="4141025" y="4979125"/>
              <a:ext cx="3825" cy="3675"/>
            </a:xfrm>
            <a:custGeom>
              <a:avLst/>
              <a:gdLst/>
              <a:ahLst/>
              <a:cxnLst/>
              <a:rect l="l" t="t" r="r" b="b"/>
              <a:pathLst>
                <a:path w="153" h="147" extrusionOk="0">
                  <a:moveTo>
                    <a:pt x="23" y="1"/>
                  </a:moveTo>
                  <a:cubicBezTo>
                    <a:pt x="12" y="1"/>
                    <a:pt x="1" y="12"/>
                    <a:pt x="20" y="41"/>
                  </a:cubicBezTo>
                  <a:cubicBezTo>
                    <a:pt x="20" y="41"/>
                    <a:pt x="5" y="56"/>
                    <a:pt x="5" y="72"/>
                  </a:cubicBezTo>
                  <a:cubicBezTo>
                    <a:pt x="5" y="78"/>
                    <a:pt x="7" y="81"/>
                    <a:pt x="11" y="81"/>
                  </a:cubicBezTo>
                  <a:cubicBezTo>
                    <a:pt x="20" y="81"/>
                    <a:pt x="39" y="63"/>
                    <a:pt x="54" y="63"/>
                  </a:cubicBezTo>
                  <a:cubicBezTo>
                    <a:pt x="59" y="63"/>
                    <a:pt x="63" y="65"/>
                    <a:pt x="67" y="72"/>
                  </a:cubicBezTo>
                  <a:cubicBezTo>
                    <a:pt x="67" y="102"/>
                    <a:pt x="51" y="118"/>
                    <a:pt x="67" y="133"/>
                  </a:cubicBezTo>
                  <a:cubicBezTo>
                    <a:pt x="67" y="144"/>
                    <a:pt x="72" y="147"/>
                    <a:pt x="79" y="147"/>
                  </a:cubicBezTo>
                  <a:cubicBezTo>
                    <a:pt x="92" y="147"/>
                    <a:pt x="113" y="133"/>
                    <a:pt x="113" y="133"/>
                  </a:cubicBezTo>
                  <a:cubicBezTo>
                    <a:pt x="126" y="140"/>
                    <a:pt x="136" y="143"/>
                    <a:pt x="142" y="143"/>
                  </a:cubicBezTo>
                  <a:cubicBezTo>
                    <a:pt x="151" y="143"/>
                    <a:pt x="153" y="136"/>
                    <a:pt x="144" y="118"/>
                  </a:cubicBezTo>
                  <a:cubicBezTo>
                    <a:pt x="144" y="118"/>
                    <a:pt x="113" y="118"/>
                    <a:pt x="113" y="87"/>
                  </a:cubicBezTo>
                  <a:cubicBezTo>
                    <a:pt x="113" y="87"/>
                    <a:pt x="128" y="72"/>
                    <a:pt x="128" y="56"/>
                  </a:cubicBezTo>
                  <a:cubicBezTo>
                    <a:pt x="128" y="32"/>
                    <a:pt x="123" y="24"/>
                    <a:pt x="116" y="24"/>
                  </a:cubicBezTo>
                  <a:cubicBezTo>
                    <a:pt x="106" y="24"/>
                    <a:pt x="91" y="41"/>
                    <a:pt x="82" y="41"/>
                  </a:cubicBezTo>
                  <a:cubicBezTo>
                    <a:pt x="51" y="25"/>
                    <a:pt x="36" y="41"/>
                    <a:pt x="36" y="10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469;p43"/>
            <p:cNvSpPr/>
            <p:nvPr/>
          </p:nvSpPr>
          <p:spPr>
            <a:xfrm>
              <a:off x="4153225" y="4958525"/>
              <a:ext cx="1025" cy="825"/>
            </a:xfrm>
            <a:custGeom>
              <a:avLst/>
              <a:gdLst/>
              <a:ahLst/>
              <a:cxnLst/>
              <a:rect l="l" t="t" r="r" b="b"/>
              <a:pathLst>
                <a:path w="41" h="33" extrusionOk="0">
                  <a:moveTo>
                    <a:pt x="24" y="0"/>
                  </a:moveTo>
                  <a:cubicBezTo>
                    <a:pt x="19" y="0"/>
                    <a:pt x="0" y="33"/>
                    <a:pt x="13" y="33"/>
                  </a:cubicBezTo>
                  <a:cubicBezTo>
                    <a:pt x="18" y="33"/>
                    <a:pt x="26" y="29"/>
                    <a:pt x="41" y="18"/>
                  </a:cubicBezTo>
                  <a:cubicBezTo>
                    <a:pt x="41" y="2"/>
                    <a:pt x="25" y="2"/>
                    <a:pt x="25" y="2"/>
                  </a:cubicBezTo>
                  <a:cubicBezTo>
                    <a:pt x="25" y="1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470;p43"/>
            <p:cNvSpPr/>
            <p:nvPr/>
          </p:nvSpPr>
          <p:spPr>
            <a:xfrm>
              <a:off x="4152300" y="4959350"/>
              <a:ext cx="675" cy="900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1" y="0"/>
                  </a:moveTo>
                  <a:cubicBezTo>
                    <a:pt x="16" y="0"/>
                    <a:pt x="1" y="31"/>
                    <a:pt x="1" y="31"/>
                  </a:cubicBezTo>
                  <a:cubicBezTo>
                    <a:pt x="7" y="34"/>
                    <a:pt x="11" y="35"/>
                    <a:pt x="14" y="35"/>
                  </a:cubicBezTo>
                  <a:cubicBezTo>
                    <a:pt x="26" y="35"/>
                    <a:pt x="16" y="13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471;p43"/>
            <p:cNvSpPr/>
            <p:nvPr/>
          </p:nvSpPr>
          <p:spPr>
            <a:xfrm>
              <a:off x="4149600" y="4960800"/>
              <a:ext cx="3075" cy="875"/>
            </a:xfrm>
            <a:custGeom>
              <a:avLst/>
              <a:gdLst/>
              <a:ahLst/>
              <a:cxnLst/>
              <a:rect l="l" t="t" r="r" b="b"/>
              <a:pathLst>
                <a:path w="123" h="35" extrusionOk="0">
                  <a:moveTo>
                    <a:pt x="95" y="1"/>
                  </a:moveTo>
                  <a:cubicBezTo>
                    <a:pt x="90" y="1"/>
                    <a:pt x="85" y="2"/>
                    <a:pt x="78" y="4"/>
                  </a:cubicBezTo>
                  <a:cubicBezTo>
                    <a:pt x="78" y="4"/>
                    <a:pt x="1" y="19"/>
                    <a:pt x="63" y="35"/>
                  </a:cubicBezTo>
                  <a:cubicBezTo>
                    <a:pt x="115" y="35"/>
                    <a:pt x="123" y="1"/>
                    <a:pt x="9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472;p43"/>
            <p:cNvSpPr/>
            <p:nvPr/>
          </p:nvSpPr>
          <p:spPr>
            <a:xfrm>
              <a:off x="4148850" y="4961875"/>
              <a:ext cx="1950" cy="950"/>
            </a:xfrm>
            <a:custGeom>
              <a:avLst/>
              <a:gdLst/>
              <a:ahLst/>
              <a:cxnLst/>
              <a:rect l="l" t="t" r="r" b="b"/>
              <a:pathLst>
                <a:path w="78" h="38" extrusionOk="0">
                  <a:moveTo>
                    <a:pt x="57" y="0"/>
                  </a:moveTo>
                  <a:cubicBezTo>
                    <a:pt x="51" y="0"/>
                    <a:pt x="41" y="7"/>
                    <a:pt x="31" y="7"/>
                  </a:cubicBezTo>
                  <a:cubicBezTo>
                    <a:pt x="46" y="7"/>
                    <a:pt x="0" y="7"/>
                    <a:pt x="0" y="22"/>
                  </a:cubicBezTo>
                  <a:cubicBezTo>
                    <a:pt x="0" y="22"/>
                    <a:pt x="8" y="19"/>
                    <a:pt x="16" y="19"/>
                  </a:cubicBezTo>
                  <a:cubicBezTo>
                    <a:pt x="23" y="19"/>
                    <a:pt x="31" y="22"/>
                    <a:pt x="31" y="38"/>
                  </a:cubicBezTo>
                  <a:cubicBezTo>
                    <a:pt x="31" y="38"/>
                    <a:pt x="77" y="38"/>
                    <a:pt x="62" y="7"/>
                  </a:cubicBezTo>
                  <a:cubicBezTo>
                    <a:pt x="62" y="2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473;p43"/>
            <p:cNvSpPr/>
            <p:nvPr/>
          </p:nvSpPr>
          <p:spPr>
            <a:xfrm>
              <a:off x="4158075" y="4946850"/>
              <a:ext cx="1175" cy="1075"/>
            </a:xfrm>
            <a:custGeom>
              <a:avLst/>
              <a:gdLst/>
              <a:ahLst/>
              <a:cxnLst/>
              <a:rect l="l" t="t" r="r" b="b"/>
              <a:pathLst>
                <a:path w="47" h="43" extrusionOk="0">
                  <a:moveTo>
                    <a:pt x="43" y="0"/>
                  </a:moveTo>
                  <a:cubicBezTo>
                    <a:pt x="38" y="0"/>
                    <a:pt x="32" y="7"/>
                    <a:pt x="32" y="7"/>
                  </a:cubicBezTo>
                  <a:cubicBezTo>
                    <a:pt x="32" y="7"/>
                    <a:pt x="1" y="7"/>
                    <a:pt x="16" y="38"/>
                  </a:cubicBezTo>
                  <a:cubicBezTo>
                    <a:pt x="19" y="41"/>
                    <a:pt x="22" y="42"/>
                    <a:pt x="25" y="42"/>
                  </a:cubicBezTo>
                  <a:cubicBezTo>
                    <a:pt x="37" y="42"/>
                    <a:pt x="47" y="20"/>
                    <a:pt x="47" y="7"/>
                  </a:cubicBezTo>
                  <a:cubicBezTo>
                    <a:pt x="47" y="2"/>
                    <a:pt x="45" y="0"/>
                    <a:pt x="4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474;p43"/>
            <p:cNvSpPr/>
            <p:nvPr/>
          </p:nvSpPr>
          <p:spPr>
            <a:xfrm>
              <a:off x="4162700" y="4951250"/>
              <a:ext cx="1175" cy="800"/>
            </a:xfrm>
            <a:custGeom>
              <a:avLst/>
              <a:gdLst/>
              <a:ahLst/>
              <a:cxnLst/>
              <a:rect l="l" t="t" r="r" b="b"/>
              <a:pathLst>
                <a:path w="47" h="32" extrusionOk="0">
                  <a:moveTo>
                    <a:pt x="31" y="1"/>
                  </a:moveTo>
                  <a:cubicBezTo>
                    <a:pt x="16" y="1"/>
                    <a:pt x="1" y="16"/>
                    <a:pt x="31" y="32"/>
                  </a:cubicBezTo>
                  <a:cubicBezTo>
                    <a:pt x="47" y="32"/>
                    <a:pt x="47" y="16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475;p43"/>
            <p:cNvSpPr/>
            <p:nvPr/>
          </p:nvSpPr>
          <p:spPr>
            <a:xfrm>
              <a:off x="4166950" y="49497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5" y="0"/>
                  </a:moveTo>
                  <a:cubicBezTo>
                    <a:pt x="15" y="0"/>
                    <a:pt x="0" y="15"/>
                    <a:pt x="0" y="31"/>
                  </a:cubicBezTo>
                  <a:cubicBezTo>
                    <a:pt x="0" y="31"/>
                    <a:pt x="31" y="15"/>
                    <a:pt x="31" y="15"/>
                  </a:cubicBezTo>
                  <a:cubicBezTo>
                    <a:pt x="31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476;p43"/>
            <p:cNvSpPr/>
            <p:nvPr/>
          </p:nvSpPr>
          <p:spPr>
            <a:xfrm>
              <a:off x="4168475" y="4949150"/>
              <a:ext cx="3500" cy="1125"/>
            </a:xfrm>
            <a:custGeom>
              <a:avLst/>
              <a:gdLst/>
              <a:ahLst/>
              <a:cxnLst/>
              <a:rect l="l" t="t" r="r" b="b"/>
              <a:pathLst>
                <a:path w="140" h="45" extrusionOk="0">
                  <a:moveTo>
                    <a:pt x="65" y="1"/>
                  </a:moveTo>
                  <a:cubicBezTo>
                    <a:pt x="50" y="1"/>
                    <a:pt x="26" y="8"/>
                    <a:pt x="16" y="8"/>
                  </a:cubicBezTo>
                  <a:cubicBezTo>
                    <a:pt x="1" y="23"/>
                    <a:pt x="62" y="38"/>
                    <a:pt x="62" y="38"/>
                  </a:cubicBezTo>
                  <a:cubicBezTo>
                    <a:pt x="71" y="43"/>
                    <a:pt x="78" y="45"/>
                    <a:pt x="83" y="45"/>
                  </a:cubicBezTo>
                  <a:cubicBezTo>
                    <a:pt x="96" y="45"/>
                    <a:pt x="102" y="34"/>
                    <a:pt x="124" y="23"/>
                  </a:cubicBezTo>
                  <a:cubicBezTo>
                    <a:pt x="139" y="8"/>
                    <a:pt x="78" y="8"/>
                    <a:pt x="78" y="8"/>
                  </a:cubicBezTo>
                  <a:cubicBezTo>
                    <a:pt x="78" y="3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477;p43"/>
            <p:cNvSpPr/>
            <p:nvPr/>
          </p:nvSpPr>
          <p:spPr>
            <a:xfrm>
              <a:off x="4176275" y="4946525"/>
              <a:ext cx="1075" cy="1175"/>
            </a:xfrm>
            <a:custGeom>
              <a:avLst/>
              <a:gdLst/>
              <a:ahLst/>
              <a:cxnLst/>
              <a:rect l="l" t="t" r="r" b="b"/>
              <a:pathLst>
                <a:path w="43" h="47" extrusionOk="0">
                  <a:moveTo>
                    <a:pt x="40" y="1"/>
                  </a:moveTo>
                  <a:cubicBezTo>
                    <a:pt x="34" y="1"/>
                    <a:pt x="23" y="10"/>
                    <a:pt x="16" y="16"/>
                  </a:cubicBezTo>
                  <a:lnTo>
                    <a:pt x="16" y="16"/>
                  </a:lnTo>
                  <a:cubicBezTo>
                    <a:pt x="17" y="16"/>
                    <a:pt x="17" y="16"/>
                    <a:pt x="17" y="16"/>
                  </a:cubicBezTo>
                  <a:lnTo>
                    <a:pt x="17" y="16"/>
                  </a:lnTo>
                  <a:cubicBezTo>
                    <a:pt x="16" y="16"/>
                    <a:pt x="15" y="17"/>
                    <a:pt x="12" y="20"/>
                  </a:cubicBezTo>
                  <a:cubicBezTo>
                    <a:pt x="12" y="20"/>
                    <a:pt x="14" y="19"/>
                    <a:pt x="16" y="16"/>
                  </a:cubicBezTo>
                  <a:lnTo>
                    <a:pt x="16" y="16"/>
                  </a:lnTo>
                  <a:cubicBezTo>
                    <a:pt x="15" y="18"/>
                    <a:pt x="0" y="36"/>
                    <a:pt x="12" y="36"/>
                  </a:cubicBezTo>
                  <a:cubicBezTo>
                    <a:pt x="16" y="43"/>
                    <a:pt x="20" y="46"/>
                    <a:pt x="23" y="46"/>
                  </a:cubicBezTo>
                  <a:cubicBezTo>
                    <a:pt x="34" y="46"/>
                    <a:pt x="43" y="17"/>
                    <a:pt x="43" y="5"/>
                  </a:cubicBezTo>
                  <a:cubicBezTo>
                    <a:pt x="43" y="2"/>
                    <a:pt x="42" y="1"/>
                    <a:pt x="4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478;p43"/>
            <p:cNvSpPr/>
            <p:nvPr/>
          </p:nvSpPr>
          <p:spPr>
            <a:xfrm>
              <a:off x="4195500" y="4932675"/>
              <a:ext cx="1325" cy="975"/>
            </a:xfrm>
            <a:custGeom>
              <a:avLst/>
              <a:gdLst/>
              <a:ahLst/>
              <a:cxnLst/>
              <a:rect l="l" t="t" r="r" b="b"/>
              <a:pathLst>
                <a:path w="53" h="39" extrusionOk="0">
                  <a:moveTo>
                    <a:pt x="12" y="0"/>
                  </a:moveTo>
                  <a:lnTo>
                    <a:pt x="12" y="0"/>
                  </a:lnTo>
                  <a:cubicBezTo>
                    <a:pt x="8" y="0"/>
                    <a:pt x="1" y="23"/>
                    <a:pt x="13" y="35"/>
                  </a:cubicBezTo>
                  <a:cubicBezTo>
                    <a:pt x="15" y="37"/>
                    <a:pt x="18" y="38"/>
                    <a:pt x="20" y="38"/>
                  </a:cubicBezTo>
                  <a:cubicBezTo>
                    <a:pt x="36" y="38"/>
                    <a:pt x="53" y="4"/>
                    <a:pt x="13" y="4"/>
                  </a:cubicBezTo>
                  <a:cubicBezTo>
                    <a:pt x="13" y="1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479;p43"/>
            <p:cNvSpPr/>
            <p:nvPr/>
          </p:nvSpPr>
          <p:spPr>
            <a:xfrm>
              <a:off x="4198900" y="4932775"/>
              <a:ext cx="800" cy="1050"/>
            </a:xfrm>
            <a:custGeom>
              <a:avLst/>
              <a:gdLst/>
              <a:ahLst/>
              <a:cxnLst/>
              <a:rect l="l" t="t" r="r" b="b"/>
              <a:pathLst>
                <a:path w="32" h="42" extrusionOk="0">
                  <a:moveTo>
                    <a:pt x="16" y="0"/>
                  </a:moveTo>
                  <a:cubicBezTo>
                    <a:pt x="16" y="16"/>
                    <a:pt x="0" y="16"/>
                    <a:pt x="0" y="31"/>
                  </a:cubicBezTo>
                  <a:cubicBezTo>
                    <a:pt x="0" y="38"/>
                    <a:pt x="6" y="41"/>
                    <a:pt x="12" y="41"/>
                  </a:cubicBezTo>
                  <a:cubicBezTo>
                    <a:pt x="21" y="41"/>
                    <a:pt x="31" y="34"/>
                    <a:pt x="31" y="16"/>
                  </a:cubicBezTo>
                  <a:cubicBezTo>
                    <a:pt x="31" y="0"/>
                    <a:pt x="31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480;p43"/>
            <p:cNvSpPr/>
            <p:nvPr/>
          </p:nvSpPr>
          <p:spPr>
            <a:xfrm>
              <a:off x="4198175" y="4925750"/>
              <a:ext cx="1350" cy="975"/>
            </a:xfrm>
            <a:custGeom>
              <a:avLst/>
              <a:gdLst/>
              <a:ahLst/>
              <a:cxnLst/>
              <a:rect l="l" t="t" r="r" b="b"/>
              <a:pathLst>
                <a:path w="54" h="39" extrusionOk="0">
                  <a:moveTo>
                    <a:pt x="13" y="1"/>
                  </a:moveTo>
                  <a:cubicBezTo>
                    <a:pt x="10" y="1"/>
                    <a:pt x="1" y="35"/>
                    <a:pt x="14" y="35"/>
                  </a:cubicBezTo>
                  <a:cubicBezTo>
                    <a:pt x="16" y="37"/>
                    <a:pt x="19" y="38"/>
                    <a:pt x="21" y="38"/>
                  </a:cubicBezTo>
                  <a:cubicBezTo>
                    <a:pt x="37" y="38"/>
                    <a:pt x="54" y="4"/>
                    <a:pt x="14" y="4"/>
                  </a:cubicBezTo>
                  <a:cubicBezTo>
                    <a:pt x="14" y="2"/>
                    <a:pt x="14" y="1"/>
                    <a:pt x="13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481;p43"/>
            <p:cNvSpPr/>
            <p:nvPr/>
          </p:nvSpPr>
          <p:spPr>
            <a:xfrm>
              <a:off x="4195050" y="4922850"/>
              <a:ext cx="1100" cy="1200"/>
            </a:xfrm>
            <a:custGeom>
              <a:avLst/>
              <a:gdLst/>
              <a:ahLst/>
              <a:cxnLst/>
              <a:rect l="l" t="t" r="r" b="b"/>
              <a:pathLst>
                <a:path w="44" h="48" extrusionOk="0">
                  <a:moveTo>
                    <a:pt x="16" y="1"/>
                  </a:moveTo>
                  <a:cubicBezTo>
                    <a:pt x="12" y="1"/>
                    <a:pt x="8" y="5"/>
                    <a:pt x="0" y="12"/>
                  </a:cubicBezTo>
                  <a:cubicBezTo>
                    <a:pt x="16" y="12"/>
                    <a:pt x="0" y="43"/>
                    <a:pt x="0" y="43"/>
                  </a:cubicBezTo>
                  <a:cubicBezTo>
                    <a:pt x="6" y="46"/>
                    <a:pt x="12" y="47"/>
                    <a:pt x="16" y="47"/>
                  </a:cubicBezTo>
                  <a:cubicBezTo>
                    <a:pt x="36" y="47"/>
                    <a:pt x="44" y="25"/>
                    <a:pt x="31" y="12"/>
                  </a:cubicBezTo>
                  <a:cubicBezTo>
                    <a:pt x="24" y="5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482;p43"/>
            <p:cNvSpPr/>
            <p:nvPr/>
          </p:nvSpPr>
          <p:spPr>
            <a:xfrm>
              <a:off x="4168475" y="4913050"/>
              <a:ext cx="1175" cy="875"/>
            </a:xfrm>
            <a:custGeom>
              <a:avLst/>
              <a:gdLst/>
              <a:ahLst/>
              <a:cxnLst/>
              <a:rect l="l" t="t" r="r" b="b"/>
              <a:pathLst>
                <a:path w="47" h="35" extrusionOk="0">
                  <a:moveTo>
                    <a:pt x="10" y="1"/>
                  </a:moveTo>
                  <a:cubicBezTo>
                    <a:pt x="1" y="1"/>
                    <a:pt x="3" y="35"/>
                    <a:pt x="16" y="35"/>
                  </a:cubicBezTo>
                  <a:cubicBezTo>
                    <a:pt x="47" y="35"/>
                    <a:pt x="47" y="4"/>
                    <a:pt x="16" y="4"/>
                  </a:cubicBezTo>
                  <a:cubicBezTo>
                    <a:pt x="14" y="2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483;p43"/>
            <p:cNvSpPr/>
            <p:nvPr/>
          </p:nvSpPr>
          <p:spPr>
            <a:xfrm>
              <a:off x="4170400" y="4913800"/>
              <a:ext cx="1175" cy="675"/>
            </a:xfrm>
            <a:custGeom>
              <a:avLst/>
              <a:gdLst/>
              <a:ahLst/>
              <a:cxnLst/>
              <a:rect l="l" t="t" r="r" b="b"/>
              <a:pathLst>
                <a:path w="47" h="27" extrusionOk="0">
                  <a:moveTo>
                    <a:pt x="12" y="1"/>
                  </a:moveTo>
                  <a:cubicBezTo>
                    <a:pt x="5" y="1"/>
                    <a:pt x="1" y="5"/>
                    <a:pt x="16" y="20"/>
                  </a:cubicBezTo>
                  <a:cubicBezTo>
                    <a:pt x="21" y="25"/>
                    <a:pt x="25" y="26"/>
                    <a:pt x="29" y="26"/>
                  </a:cubicBezTo>
                  <a:cubicBezTo>
                    <a:pt x="39" y="26"/>
                    <a:pt x="47" y="16"/>
                    <a:pt x="47" y="5"/>
                  </a:cubicBezTo>
                  <a:lnTo>
                    <a:pt x="31" y="5"/>
                  </a:lnTo>
                  <a:cubicBezTo>
                    <a:pt x="31" y="5"/>
                    <a:pt x="20" y="1"/>
                    <a:pt x="1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484;p43"/>
            <p:cNvSpPr/>
            <p:nvPr/>
          </p:nvSpPr>
          <p:spPr>
            <a:xfrm>
              <a:off x="4200550" y="4909975"/>
              <a:ext cx="1450" cy="875"/>
            </a:xfrm>
            <a:custGeom>
              <a:avLst/>
              <a:gdLst/>
              <a:ahLst/>
              <a:cxnLst/>
              <a:rect l="l" t="t" r="r" b="b"/>
              <a:pathLst>
                <a:path w="58" h="35" extrusionOk="0">
                  <a:moveTo>
                    <a:pt x="20" y="0"/>
                  </a:moveTo>
                  <a:cubicBezTo>
                    <a:pt x="8" y="0"/>
                    <a:pt x="0" y="34"/>
                    <a:pt x="27" y="34"/>
                  </a:cubicBezTo>
                  <a:cubicBezTo>
                    <a:pt x="58" y="34"/>
                    <a:pt x="58" y="4"/>
                    <a:pt x="27" y="4"/>
                  </a:cubicBezTo>
                  <a:cubicBezTo>
                    <a:pt x="25" y="1"/>
                    <a:pt x="22" y="0"/>
                    <a:pt x="20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485;p43"/>
            <p:cNvSpPr/>
            <p:nvPr/>
          </p:nvSpPr>
          <p:spPr>
            <a:xfrm>
              <a:off x="4132675" y="4899650"/>
              <a:ext cx="1175" cy="1075"/>
            </a:xfrm>
            <a:custGeom>
              <a:avLst/>
              <a:gdLst/>
              <a:ahLst/>
              <a:cxnLst/>
              <a:rect l="l" t="t" r="r" b="b"/>
              <a:pathLst>
                <a:path w="47" h="43" extrusionOk="0">
                  <a:moveTo>
                    <a:pt x="16" y="1"/>
                  </a:moveTo>
                  <a:cubicBezTo>
                    <a:pt x="31" y="1"/>
                    <a:pt x="0" y="16"/>
                    <a:pt x="0" y="32"/>
                  </a:cubicBezTo>
                  <a:cubicBezTo>
                    <a:pt x="4" y="39"/>
                    <a:pt x="8" y="42"/>
                    <a:pt x="12" y="42"/>
                  </a:cubicBezTo>
                  <a:cubicBezTo>
                    <a:pt x="22" y="42"/>
                    <a:pt x="31" y="16"/>
                    <a:pt x="31" y="16"/>
                  </a:cubicBezTo>
                  <a:cubicBezTo>
                    <a:pt x="46" y="1"/>
                    <a:pt x="31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486;p43"/>
            <p:cNvSpPr/>
            <p:nvPr/>
          </p:nvSpPr>
          <p:spPr>
            <a:xfrm>
              <a:off x="4142300" y="4901575"/>
              <a:ext cx="1050" cy="950"/>
            </a:xfrm>
            <a:custGeom>
              <a:avLst/>
              <a:gdLst/>
              <a:ahLst/>
              <a:cxnLst/>
              <a:rect l="l" t="t" r="r" b="b"/>
              <a:pathLst>
                <a:path w="42" h="38" extrusionOk="0">
                  <a:moveTo>
                    <a:pt x="16" y="1"/>
                  </a:moveTo>
                  <a:cubicBezTo>
                    <a:pt x="16" y="1"/>
                    <a:pt x="0" y="32"/>
                    <a:pt x="0" y="32"/>
                  </a:cubicBezTo>
                  <a:cubicBezTo>
                    <a:pt x="9" y="36"/>
                    <a:pt x="17" y="38"/>
                    <a:pt x="23" y="38"/>
                  </a:cubicBezTo>
                  <a:cubicBezTo>
                    <a:pt x="37" y="38"/>
                    <a:pt x="42" y="27"/>
                    <a:pt x="31" y="16"/>
                  </a:cubicBezTo>
                  <a:cubicBezTo>
                    <a:pt x="31" y="8"/>
                    <a:pt x="31" y="8"/>
                    <a:pt x="29" y="8"/>
                  </a:cubicBezTo>
                  <a:cubicBezTo>
                    <a:pt x="27" y="8"/>
                    <a:pt x="23" y="8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487;p43"/>
            <p:cNvSpPr/>
            <p:nvPr/>
          </p:nvSpPr>
          <p:spPr>
            <a:xfrm>
              <a:off x="4145375" y="4910275"/>
              <a:ext cx="1175" cy="725"/>
            </a:xfrm>
            <a:custGeom>
              <a:avLst/>
              <a:gdLst/>
              <a:ahLst/>
              <a:cxnLst/>
              <a:rect l="l" t="t" r="r" b="b"/>
              <a:pathLst>
                <a:path w="47" h="29" extrusionOk="0">
                  <a:moveTo>
                    <a:pt x="39" y="0"/>
                  </a:moveTo>
                  <a:cubicBezTo>
                    <a:pt x="30" y="0"/>
                    <a:pt x="16" y="7"/>
                    <a:pt x="16" y="7"/>
                  </a:cubicBezTo>
                  <a:cubicBezTo>
                    <a:pt x="16" y="4"/>
                    <a:pt x="15" y="3"/>
                    <a:pt x="14" y="3"/>
                  </a:cubicBezTo>
                  <a:cubicBezTo>
                    <a:pt x="10" y="3"/>
                    <a:pt x="1" y="22"/>
                    <a:pt x="1" y="22"/>
                  </a:cubicBezTo>
                  <a:cubicBezTo>
                    <a:pt x="5" y="27"/>
                    <a:pt x="11" y="29"/>
                    <a:pt x="17" y="29"/>
                  </a:cubicBezTo>
                  <a:cubicBezTo>
                    <a:pt x="31" y="29"/>
                    <a:pt x="47" y="18"/>
                    <a:pt x="47" y="7"/>
                  </a:cubicBezTo>
                  <a:cubicBezTo>
                    <a:pt x="47" y="2"/>
                    <a:pt x="43" y="0"/>
                    <a:pt x="39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488;p43"/>
            <p:cNvSpPr/>
            <p:nvPr/>
          </p:nvSpPr>
          <p:spPr>
            <a:xfrm>
              <a:off x="4144275" y="4911900"/>
              <a:ext cx="1125" cy="950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3" y="1"/>
                  </a:moveTo>
                  <a:cubicBezTo>
                    <a:pt x="10" y="1"/>
                    <a:pt x="0" y="34"/>
                    <a:pt x="14" y="34"/>
                  </a:cubicBezTo>
                  <a:cubicBezTo>
                    <a:pt x="14" y="37"/>
                    <a:pt x="14" y="38"/>
                    <a:pt x="14" y="38"/>
                  </a:cubicBezTo>
                  <a:cubicBezTo>
                    <a:pt x="14" y="38"/>
                    <a:pt x="17" y="16"/>
                    <a:pt x="33" y="16"/>
                  </a:cubicBezTo>
                  <a:cubicBezTo>
                    <a:pt x="36" y="16"/>
                    <a:pt x="40" y="17"/>
                    <a:pt x="45" y="19"/>
                  </a:cubicBezTo>
                  <a:cubicBezTo>
                    <a:pt x="45" y="19"/>
                    <a:pt x="29" y="4"/>
                    <a:pt x="14" y="4"/>
                  </a:cubicBezTo>
                  <a:cubicBezTo>
                    <a:pt x="14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489;p43"/>
            <p:cNvSpPr/>
            <p:nvPr/>
          </p:nvSpPr>
          <p:spPr>
            <a:xfrm>
              <a:off x="4145375" y="4913350"/>
              <a:ext cx="1175" cy="1000"/>
            </a:xfrm>
            <a:custGeom>
              <a:avLst/>
              <a:gdLst/>
              <a:ahLst/>
              <a:cxnLst/>
              <a:rect l="l" t="t" r="r" b="b"/>
              <a:pathLst>
                <a:path w="47" h="40" extrusionOk="0">
                  <a:moveTo>
                    <a:pt x="42" y="0"/>
                  </a:moveTo>
                  <a:cubicBezTo>
                    <a:pt x="36" y="0"/>
                    <a:pt x="26" y="7"/>
                    <a:pt x="16" y="7"/>
                  </a:cubicBezTo>
                  <a:cubicBezTo>
                    <a:pt x="31" y="7"/>
                    <a:pt x="1" y="7"/>
                    <a:pt x="1" y="23"/>
                  </a:cubicBezTo>
                  <a:cubicBezTo>
                    <a:pt x="1" y="34"/>
                    <a:pt x="7" y="39"/>
                    <a:pt x="16" y="39"/>
                  </a:cubicBezTo>
                  <a:cubicBezTo>
                    <a:pt x="29" y="39"/>
                    <a:pt x="47" y="26"/>
                    <a:pt x="47" y="7"/>
                  </a:cubicBezTo>
                  <a:cubicBezTo>
                    <a:pt x="47" y="2"/>
                    <a:pt x="45" y="0"/>
                    <a:pt x="4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490;p43"/>
            <p:cNvSpPr/>
            <p:nvPr/>
          </p:nvSpPr>
          <p:spPr>
            <a:xfrm>
              <a:off x="4151525" y="4913525"/>
              <a:ext cx="425" cy="400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" y="0"/>
                  </a:moveTo>
                  <a:cubicBezTo>
                    <a:pt x="1" y="6"/>
                    <a:pt x="1" y="16"/>
                    <a:pt x="1" y="16"/>
                  </a:cubicBezTo>
                  <a:cubicBezTo>
                    <a:pt x="16" y="16"/>
                    <a:pt x="16" y="0"/>
                    <a:pt x="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491;p43"/>
            <p:cNvSpPr/>
            <p:nvPr/>
          </p:nvSpPr>
          <p:spPr>
            <a:xfrm>
              <a:off x="4129600" y="4895800"/>
              <a:ext cx="1175" cy="950"/>
            </a:xfrm>
            <a:custGeom>
              <a:avLst/>
              <a:gdLst/>
              <a:ahLst/>
              <a:cxnLst/>
              <a:rect l="l" t="t" r="r" b="b"/>
              <a:pathLst>
                <a:path w="47" h="38" extrusionOk="0">
                  <a:moveTo>
                    <a:pt x="15" y="1"/>
                  </a:moveTo>
                  <a:cubicBezTo>
                    <a:pt x="31" y="16"/>
                    <a:pt x="0" y="16"/>
                    <a:pt x="0" y="32"/>
                  </a:cubicBezTo>
                  <a:cubicBezTo>
                    <a:pt x="0" y="36"/>
                    <a:pt x="3" y="38"/>
                    <a:pt x="6" y="38"/>
                  </a:cubicBezTo>
                  <a:cubicBezTo>
                    <a:pt x="15" y="38"/>
                    <a:pt x="31" y="27"/>
                    <a:pt x="31" y="16"/>
                  </a:cubicBezTo>
                  <a:cubicBezTo>
                    <a:pt x="46" y="16"/>
                    <a:pt x="31" y="16"/>
                    <a:pt x="1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492;p43"/>
            <p:cNvSpPr/>
            <p:nvPr/>
          </p:nvSpPr>
          <p:spPr>
            <a:xfrm>
              <a:off x="4132675" y="4895325"/>
              <a:ext cx="950" cy="575"/>
            </a:xfrm>
            <a:custGeom>
              <a:avLst/>
              <a:gdLst/>
              <a:ahLst/>
              <a:cxnLst/>
              <a:rect l="l" t="t" r="r" b="b"/>
              <a:pathLst>
                <a:path w="38" h="23" extrusionOk="0">
                  <a:moveTo>
                    <a:pt x="6" y="0"/>
                  </a:moveTo>
                  <a:cubicBezTo>
                    <a:pt x="5" y="0"/>
                    <a:pt x="3" y="1"/>
                    <a:pt x="0" y="4"/>
                  </a:cubicBezTo>
                  <a:cubicBezTo>
                    <a:pt x="3" y="3"/>
                    <a:pt x="5" y="3"/>
                    <a:pt x="8" y="2"/>
                  </a:cubicBezTo>
                  <a:lnTo>
                    <a:pt x="8" y="2"/>
                  </a:lnTo>
                  <a:cubicBezTo>
                    <a:pt x="8" y="7"/>
                    <a:pt x="6" y="20"/>
                    <a:pt x="16" y="20"/>
                  </a:cubicBezTo>
                  <a:cubicBezTo>
                    <a:pt x="18" y="22"/>
                    <a:pt x="20" y="23"/>
                    <a:pt x="22" y="23"/>
                  </a:cubicBezTo>
                  <a:cubicBezTo>
                    <a:pt x="32" y="23"/>
                    <a:pt x="38" y="1"/>
                    <a:pt x="17" y="1"/>
                  </a:cubicBezTo>
                  <a:cubicBezTo>
                    <a:pt x="14" y="1"/>
                    <a:pt x="11" y="1"/>
                    <a:pt x="8" y="2"/>
                  </a:cubicBezTo>
                  <a:lnTo>
                    <a:pt x="8" y="2"/>
                  </a:ln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493;p43"/>
            <p:cNvSpPr/>
            <p:nvPr/>
          </p:nvSpPr>
          <p:spPr>
            <a:xfrm>
              <a:off x="4147675" y="489882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4" y="0"/>
                  </a:moveTo>
                  <a:cubicBezTo>
                    <a:pt x="10" y="0"/>
                    <a:pt x="6" y="1"/>
                    <a:pt x="1" y="3"/>
                  </a:cubicBezTo>
                  <a:cubicBezTo>
                    <a:pt x="16" y="3"/>
                    <a:pt x="1" y="34"/>
                    <a:pt x="1" y="34"/>
                  </a:cubicBezTo>
                  <a:cubicBezTo>
                    <a:pt x="3" y="36"/>
                    <a:pt x="5" y="36"/>
                    <a:pt x="7" y="36"/>
                  </a:cubicBezTo>
                  <a:cubicBezTo>
                    <a:pt x="20" y="36"/>
                    <a:pt x="37" y="0"/>
                    <a:pt x="14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494;p43"/>
            <p:cNvSpPr/>
            <p:nvPr/>
          </p:nvSpPr>
          <p:spPr>
            <a:xfrm>
              <a:off x="4150000" y="4895425"/>
              <a:ext cx="800" cy="1125"/>
            </a:xfrm>
            <a:custGeom>
              <a:avLst/>
              <a:gdLst/>
              <a:ahLst/>
              <a:cxnLst/>
              <a:rect l="l" t="t" r="r" b="b"/>
              <a:pathLst>
                <a:path w="32" h="45" extrusionOk="0">
                  <a:moveTo>
                    <a:pt x="16" y="0"/>
                  </a:moveTo>
                  <a:cubicBezTo>
                    <a:pt x="16" y="16"/>
                    <a:pt x="0" y="16"/>
                    <a:pt x="0" y="31"/>
                  </a:cubicBezTo>
                  <a:cubicBezTo>
                    <a:pt x="0" y="41"/>
                    <a:pt x="3" y="44"/>
                    <a:pt x="7" y="44"/>
                  </a:cubicBezTo>
                  <a:cubicBezTo>
                    <a:pt x="16" y="44"/>
                    <a:pt x="31" y="26"/>
                    <a:pt x="31" y="16"/>
                  </a:cubicBezTo>
                  <a:cubicBezTo>
                    <a:pt x="31" y="0"/>
                    <a:pt x="31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495;p43"/>
            <p:cNvSpPr/>
            <p:nvPr/>
          </p:nvSpPr>
          <p:spPr>
            <a:xfrm>
              <a:off x="4148900" y="4891025"/>
              <a:ext cx="1125" cy="135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36" y="0"/>
                  </a:moveTo>
                  <a:cubicBezTo>
                    <a:pt x="27" y="0"/>
                    <a:pt x="14" y="7"/>
                    <a:pt x="14" y="7"/>
                  </a:cubicBezTo>
                  <a:cubicBezTo>
                    <a:pt x="14" y="5"/>
                    <a:pt x="13" y="4"/>
                    <a:pt x="13" y="4"/>
                  </a:cubicBezTo>
                  <a:lnTo>
                    <a:pt x="13" y="4"/>
                  </a:lnTo>
                  <a:cubicBezTo>
                    <a:pt x="10" y="4"/>
                    <a:pt x="0" y="40"/>
                    <a:pt x="14" y="53"/>
                  </a:cubicBezTo>
                  <a:cubicBezTo>
                    <a:pt x="29" y="53"/>
                    <a:pt x="29" y="7"/>
                    <a:pt x="44" y="7"/>
                  </a:cubicBezTo>
                  <a:cubicBezTo>
                    <a:pt x="44" y="2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496;p43"/>
            <p:cNvSpPr/>
            <p:nvPr/>
          </p:nvSpPr>
          <p:spPr>
            <a:xfrm>
              <a:off x="4067200" y="4917750"/>
              <a:ext cx="1575" cy="2500"/>
            </a:xfrm>
            <a:custGeom>
              <a:avLst/>
              <a:gdLst/>
              <a:ahLst/>
              <a:cxnLst/>
              <a:rect l="l" t="t" r="r" b="b"/>
              <a:pathLst>
                <a:path w="63" h="100" extrusionOk="0">
                  <a:moveTo>
                    <a:pt x="32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62"/>
                    <a:pt x="1" y="78"/>
                    <a:pt x="1" y="93"/>
                  </a:cubicBezTo>
                  <a:cubicBezTo>
                    <a:pt x="1" y="98"/>
                    <a:pt x="3" y="99"/>
                    <a:pt x="7" y="99"/>
                  </a:cubicBezTo>
                  <a:cubicBezTo>
                    <a:pt x="16" y="99"/>
                    <a:pt x="32" y="89"/>
                    <a:pt x="32" y="78"/>
                  </a:cubicBezTo>
                  <a:cubicBezTo>
                    <a:pt x="32" y="47"/>
                    <a:pt x="62" y="62"/>
                    <a:pt x="62" y="31"/>
                  </a:cubicBezTo>
                  <a:cubicBezTo>
                    <a:pt x="62" y="16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497;p43"/>
            <p:cNvSpPr/>
            <p:nvPr/>
          </p:nvSpPr>
          <p:spPr>
            <a:xfrm>
              <a:off x="4069025" y="4917725"/>
              <a:ext cx="1950" cy="2525"/>
            </a:xfrm>
            <a:custGeom>
              <a:avLst/>
              <a:gdLst/>
              <a:ahLst/>
              <a:cxnLst/>
              <a:rect l="l" t="t" r="r" b="b"/>
              <a:pathLst>
                <a:path w="78" h="101" extrusionOk="0">
                  <a:moveTo>
                    <a:pt x="4" y="0"/>
                  </a:moveTo>
                  <a:cubicBezTo>
                    <a:pt x="1" y="0"/>
                    <a:pt x="1" y="5"/>
                    <a:pt x="5" y="17"/>
                  </a:cubicBezTo>
                  <a:cubicBezTo>
                    <a:pt x="5" y="32"/>
                    <a:pt x="20" y="48"/>
                    <a:pt x="36" y="63"/>
                  </a:cubicBezTo>
                  <a:cubicBezTo>
                    <a:pt x="36" y="79"/>
                    <a:pt x="20" y="94"/>
                    <a:pt x="51" y="94"/>
                  </a:cubicBezTo>
                  <a:cubicBezTo>
                    <a:pt x="56" y="99"/>
                    <a:pt x="60" y="100"/>
                    <a:pt x="64" y="100"/>
                  </a:cubicBezTo>
                  <a:cubicBezTo>
                    <a:pt x="73" y="100"/>
                    <a:pt x="77" y="90"/>
                    <a:pt x="66" y="79"/>
                  </a:cubicBezTo>
                  <a:cubicBezTo>
                    <a:pt x="66" y="63"/>
                    <a:pt x="36" y="48"/>
                    <a:pt x="36" y="48"/>
                  </a:cubicBezTo>
                  <a:cubicBezTo>
                    <a:pt x="36" y="37"/>
                    <a:pt x="11" y="0"/>
                    <a:pt x="4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498;p43"/>
            <p:cNvSpPr/>
            <p:nvPr/>
          </p:nvSpPr>
          <p:spPr>
            <a:xfrm>
              <a:off x="4074900" y="4922750"/>
              <a:ext cx="800" cy="1100"/>
            </a:xfrm>
            <a:custGeom>
              <a:avLst/>
              <a:gdLst/>
              <a:ahLst/>
              <a:cxnLst/>
              <a:rect l="l" t="t" r="r" b="b"/>
              <a:pathLst>
                <a:path w="32" h="44" extrusionOk="0">
                  <a:moveTo>
                    <a:pt x="1" y="1"/>
                  </a:moveTo>
                  <a:cubicBezTo>
                    <a:pt x="16" y="1"/>
                    <a:pt x="1" y="16"/>
                    <a:pt x="1" y="32"/>
                  </a:cubicBezTo>
                  <a:cubicBezTo>
                    <a:pt x="1" y="39"/>
                    <a:pt x="5" y="43"/>
                    <a:pt x="10" y="43"/>
                  </a:cubicBezTo>
                  <a:cubicBezTo>
                    <a:pt x="16" y="43"/>
                    <a:pt x="24" y="39"/>
                    <a:pt x="32" y="32"/>
                  </a:cubicBezTo>
                  <a:cubicBezTo>
                    <a:pt x="32" y="1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499;p43"/>
            <p:cNvSpPr/>
            <p:nvPr/>
          </p:nvSpPr>
          <p:spPr>
            <a:xfrm>
              <a:off x="4079150" y="4931225"/>
              <a:ext cx="2325" cy="1850"/>
            </a:xfrm>
            <a:custGeom>
              <a:avLst/>
              <a:gdLst/>
              <a:ahLst/>
              <a:cxnLst/>
              <a:rect l="l" t="t" r="r" b="b"/>
              <a:pathLst>
                <a:path w="93" h="74" extrusionOk="0">
                  <a:moveTo>
                    <a:pt x="31" y="1"/>
                  </a:moveTo>
                  <a:cubicBezTo>
                    <a:pt x="0" y="16"/>
                    <a:pt x="46" y="47"/>
                    <a:pt x="46" y="62"/>
                  </a:cubicBezTo>
                  <a:lnTo>
                    <a:pt x="62" y="62"/>
                  </a:lnTo>
                  <a:cubicBezTo>
                    <a:pt x="62" y="70"/>
                    <a:pt x="70" y="74"/>
                    <a:pt x="77" y="74"/>
                  </a:cubicBezTo>
                  <a:cubicBezTo>
                    <a:pt x="85" y="74"/>
                    <a:pt x="93" y="70"/>
                    <a:pt x="93" y="62"/>
                  </a:cubicBezTo>
                  <a:cubicBezTo>
                    <a:pt x="93" y="47"/>
                    <a:pt x="93" y="47"/>
                    <a:pt x="77" y="32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46" y="1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500;p43"/>
            <p:cNvSpPr/>
            <p:nvPr/>
          </p:nvSpPr>
          <p:spPr>
            <a:xfrm>
              <a:off x="4068375" y="4936925"/>
              <a:ext cx="1075" cy="875"/>
            </a:xfrm>
            <a:custGeom>
              <a:avLst/>
              <a:gdLst/>
              <a:ahLst/>
              <a:cxnLst/>
              <a:rect l="l" t="t" r="r" b="b"/>
              <a:pathLst>
                <a:path w="43" h="35" extrusionOk="0">
                  <a:moveTo>
                    <a:pt x="26" y="1"/>
                  </a:moveTo>
                  <a:cubicBezTo>
                    <a:pt x="23" y="1"/>
                    <a:pt x="20" y="2"/>
                    <a:pt x="15" y="4"/>
                  </a:cubicBezTo>
                  <a:cubicBezTo>
                    <a:pt x="15" y="4"/>
                    <a:pt x="0" y="35"/>
                    <a:pt x="31" y="35"/>
                  </a:cubicBezTo>
                  <a:cubicBezTo>
                    <a:pt x="31" y="35"/>
                    <a:pt x="42" y="1"/>
                    <a:pt x="2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501;p43"/>
            <p:cNvSpPr/>
            <p:nvPr/>
          </p:nvSpPr>
          <p:spPr>
            <a:xfrm>
              <a:off x="4084150" y="4937400"/>
              <a:ext cx="800" cy="900"/>
            </a:xfrm>
            <a:custGeom>
              <a:avLst/>
              <a:gdLst/>
              <a:ahLst/>
              <a:cxnLst/>
              <a:rect l="l" t="t" r="r" b="b"/>
              <a:pathLst>
                <a:path w="32" h="36" extrusionOk="0">
                  <a:moveTo>
                    <a:pt x="16" y="0"/>
                  </a:moveTo>
                  <a:cubicBezTo>
                    <a:pt x="16" y="0"/>
                    <a:pt x="1" y="16"/>
                    <a:pt x="16" y="31"/>
                  </a:cubicBezTo>
                  <a:cubicBezTo>
                    <a:pt x="19" y="34"/>
                    <a:pt x="21" y="35"/>
                    <a:pt x="23" y="35"/>
                  </a:cubicBezTo>
                  <a:cubicBezTo>
                    <a:pt x="31" y="35"/>
                    <a:pt x="31" y="13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502;p43"/>
            <p:cNvSpPr/>
            <p:nvPr/>
          </p:nvSpPr>
          <p:spPr>
            <a:xfrm>
              <a:off x="4083775" y="4939325"/>
              <a:ext cx="1550" cy="800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31" y="0"/>
                  </a:moveTo>
                  <a:cubicBezTo>
                    <a:pt x="31" y="0"/>
                    <a:pt x="0" y="16"/>
                    <a:pt x="31" y="31"/>
                  </a:cubicBezTo>
                  <a:cubicBezTo>
                    <a:pt x="46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503;p43"/>
            <p:cNvSpPr/>
            <p:nvPr/>
          </p:nvSpPr>
          <p:spPr>
            <a:xfrm>
              <a:off x="4084150" y="4940475"/>
              <a:ext cx="1525" cy="1575"/>
            </a:xfrm>
            <a:custGeom>
              <a:avLst/>
              <a:gdLst/>
              <a:ahLst/>
              <a:cxnLst/>
              <a:rect l="l" t="t" r="r" b="b"/>
              <a:pathLst>
                <a:path w="61" h="63" extrusionOk="0">
                  <a:moveTo>
                    <a:pt x="31" y="0"/>
                  </a:moveTo>
                  <a:cubicBezTo>
                    <a:pt x="33" y="0"/>
                    <a:pt x="34" y="1"/>
                    <a:pt x="35" y="1"/>
                  </a:cubicBezTo>
                  <a:lnTo>
                    <a:pt x="35" y="1"/>
                  </a:lnTo>
                  <a:cubicBezTo>
                    <a:pt x="36" y="0"/>
                    <a:pt x="35" y="0"/>
                    <a:pt x="31" y="0"/>
                  </a:cubicBezTo>
                  <a:close/>
                  <a:moveTo>
                    <a:pt x="35" y="1"/>
                  </a:moveTo>
                  <a:cubicBezTo>
                    <a:pt x="31" y="2"/>
                    <a:pt x="12" y="5"/>
                    <a:pt x="1" y="16"/>
                  </a:cubicBezTo>
                  <a:cubicBezTo>
                    <a:pt x="1" y="31"/>
                    <a:pt x="16" y="62"/>
                    <a:pt x="31" y="62"/>
                  </a:cubicBezTo>
                  <a:cubicBezTo>
                    <a:pt x="46" y="62"/>
                    <a:pt x="61" y="5"/>
                    <a:pt x="3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504;p43"/>
            <p:cNvSpPr/>
            <p:nvPr/>
          </p:nvSpPr>
          <p:spPr>
            <a:xfrm>
              <a:off x="4085300" y="4943175"/>
              <a:ext cx="1275" cy="675"/>
            </a:xfrm>
            <a:custGeom>
              <a:avLst/>
              <a:gdLst/>
              <a:ahLst/>
              <a:cxnLst/>
              <a:rect l="l" t="t" r="r" b="b"/>
              <a:pathLst>
                <a:path w="51" h="27" extrusionOk="0">
                  <a:moveTo>
                    <a:pt x="16" y="0"/>
                  </a:moveTo>
                  <a:cubicBezTo>
                    <a:pt x="16" y="16"/>
                    <a:pt x="1" y="16"/>
                    <a:pt x="1" y="16"/>
                  </a:cubicBezTo>
                  <a:cubicBezTo>
                    <a:pt x="1" y="23"/>
                    <a:pt x="5" y="26"/>
                    <a:pt x="10" y="26"/>
                  </a:cubicBezTo>
                  <a:cubicBezTo>
                    <a:pt x="25" y="26"/>
                    <a:pt x="51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505;p43"/>
            <p:cNvSpPr/>
            <p:nvPr/>
          </p:nvSpPr>
          <p:spPr>
            <a:xfrm>
              <a:off x="4085475" y="4944375"/>
              <a:ext cx="625" cy="800"/>
            </a:xfrm>
            <a:custGeom>
              <a:avLst/>
              <a:gdLst/>
              <a:ahLst/>
              <a:cxnLst/>
              <a:rect l="l" t="t" r="r" b="b"/>
              <a:pathLst>
                <a:path w="25" h="32" extrusionOk="0">
                  <a:moveTo>
                    <a:pt x="13" y="0"/>
                  </a:moveTo>
                  <a:cubicBezTo>
                    <a:pt x="11" y="0"/>
                    <a:pt x="9" y="4"/>
                    <a:pt x="9" y="14"/>
                  </a:cubicBezTo>
                  <a:cubicBezTo>
                    <a:pt x="0" y="23"/>
                    <a:pt x="2" y="32"/>
                    <a:pt x="7" y="32"/>
                  </a:cubicBezTo>
                  <a:cubicBezTo>
                    <a:pt x="12" y="32"/>
                    <a:pt x="18" y="27"/>
                    <a:pt x="25" y="14"/>
                  </a:cubicBezTo>
                  <a:cubicBezTo>
                    <a:pt x="25" y="14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506;p43"/>
            <p:cNvSpPr/>
            <p:nvPr/>
          </p:nvSpPr>
          <p:spPr>
            <a:xfrm>
              <a:off x="4083375" y="4949150"/>
              <a:ext cx="3100" cy="1475"/>
            </a:xfrm>
            <a:custGeom>
              <a:avLst/>
              <a:gdLst/>
              <a:ahLst/>
              <a:cxnLst/>
              <a:rect l="l" t="t" r="r" b="b"/>
              <a:pathLst>
                <a:path w="124" h="59" extrusionOk="0">
                  <a:moveTo>
                    <a:pt x="95" y="1"/>
                  </a:moveTo>
                  <a:cubicBezTo>
                    <a:pt x="90" y="1"/>
                    <a:pt x="73" y="8"/>
                    <a:pt x="62" y="8"/>
                  </a:cubicBezTo>
                  <a:cubicBezTo>
                    <a:pt x="62" y="8"/>
                    <a:pt x="47" y="23"/>
                    <a:pt x="32" y="23"/>
                  </a:cubicBezTo>
                  <a:cubicBezTo>
                    <a:pt x="1" y="38"/>
                    <a:pt x="32" y="54"/>
                    <a:pt x="47" y="54"/>
                  </a:cubicBezTo>
                  <a:cubicBezTo>
                    <a:pt x="50" y="57"/>
                    <a:pt x="52" y="58"/>
                    <a:pt x="54" y="58"/>
                  </a:cubicBezTo>
                  <a:cubicBezTo>
                    <a:pt x="62" y="58"/>
                    <a:pt x="62" y="36"/>
                    <a:pt x="62" y="23"/>
                  </a:cubicBezTo>
                  <a:cubicBezTo>
                    <a:pt x="62" y="19"/>
                    <a:pt x="64" y="17"/>
                    <a:pt x="66" y="17"/>
                  </a:cubicBezTo>
                  <a:cubicBezTo>
                    <a:pt x="70" y="17"/>
                    <a:pt x="78" y="28"/>
                    <a:pt x="78" y="38"/>
                  </a:cubicBezTo>
                  <a:cubicBezTo>
                    <a:pt x="78" y="49"/>
                    <a:pt x="81" y="52"/>
                    <a:pt x="86" y="52"/>
                  </a:cubicBezTo>
                  <a:cubicBezTo>
                    <a:pt x="97" y="52"/>
                    <a:pt x="114" y="38"/>
                    <a:pt x="124" y="38"/>
                  </a:cubicBezTo>
                  <a:cubicBezTo>
                    <a:pt x="124" y="23"/>
                    <a:pt x="109" y="8"/>
                    <a:pt x="109" y="8"/>
                  </a:cubicBezTo>
                  <a:lnTo>
                    <a:pt x="93" y="8"/>
                  </a:lnTo>
                  <a:cubicBezTo>
                    <a:pt x="98" y="3"/>
                    <a:pt x="98" y="1"/>
                    <a:pt x="9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507;p43"/>
            <p:cNvSpPr/>
            <p:nvPr/>
          </p:nvSpPr>
          <p:spPr>
            <a:xfrm>
              <a:off x="4089925" y="4954950"/>
              <a:ext cx="2725" cy="2575"/>
            </a:xfrm>
            <a:custGeom>
              <a:avLst/>
              <a:gdLst/>
              <a:ahLst/>
              <a:cxnLst/>
              <a:rect l="l" t="t" r="r" b="b"/>
              <a:pathLst>
                <a:path w="109" h="103" extrusionOk="0">
                  <a:moveTo>
                    <a:pt x="49" y="0"/>
                  </a:moveTo>
                  <a:cubicBezTo>
                    <a:pt x="40" y="0"/>
                    <a:pt x="36" y="11"/>
                    <a:pt x="47" y="22"/>
                  </a:cubicBezTo>
                  <a:cubicBezTo>
                    <a:pt x="47" y="38"/>
                    <a:pt x="16" y="53"/>
                    <a:pt x="1" y="68"/>
                  </a:cubicBezTo>
                  <a:cubicBezTo>
                    <a:pt x="1" y="68"/>
                    <a:pt x="16" y="99"/>
                    <a:pt x="16" y="99"/>
                  </a:cubicBezTo>
                  <a:cubicBezTo>
                    <a:pt x="18" y="101"/>
                    <a:pt x="21" y="102"/>
                    <a:pt x="23" y="102"/>
                  </a:cubicBezTo>
                  <a:cubicBezTo>
                    <a:pt x="40" y="102"/>
                    <a:pt x="64" y="68"/>
                    <a:pt x="78" y="68"/>
                  </a:cubicBezTo>
                  <a:cubicBezTo>
                    <a:pt x="93" y="38"/>
                    <a:pt x="108" y="53"/>
                    <a:pt x="93" y="22"/>
                  </a:cubicBezTo>
                  <a:cubicBezTo>
                    <a:pt x="93" y="7"/>
                    <a:pt x="78" y="7"/>
                    <a:pt x="62" y="7"/>
                  </a:cubicBezTo>
                  <a:cubicBezTo>
                    <a:pt x="58" y="2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508;p43"/>
            <p:cNvSpPr/>
            <p:nvPr/>
          </p:nvSpPr>
          <p:spPr>
            <a:xfrm>
              <a:off x="4092000" y="4956925"/>
              <a:ext cx="900" cy="525"/>
            </a:xfrm>
            <a:custGeom>
              <a:avLst/>
              <a:gdLst/>
              <a:ahLst/>
              <a:cxnLst/>
              <a:rect l="l" t="t" r="r" b="b"/>
              <a:pathLst>
                <a:path w="36" h="21" extrusionOk="0">
                  <a:moveTo>
                    <a:pt x="23" y="0"/>
                  </a:moveTo>
                  <a:cubicBezTo>
                    <a:pt x="20" y="0"/>
                    <a:pt x="16" y="2"/>
                    <a:pt x="10" y="5"/>
                  </a:cubicBezTo>
                  <a:cubicBezTo>
                    <a:pt x="10" y="2"/>
                    <a:pt x="9" y="0"/>
                    <a:pt x="9" y="0"/>
                  </a:cubicBezTo>
                  <a:lnTo>
                    <a:pt x="9" y="0"/>
                  </a:lnTo>
                  <a:cubicBezTo>
                    <a:pt x="6" y="0"/>
                    <a:pt x="1" y="20"/>
                    <a:pt x="25" y="20"/>
                  </a:cubicBezTo>
                  <a:cubicBezTo>
                    <a:pt x="25" y="20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509;p43"/>
            <p:cNvSpPr/>
            <p:nvPr/>
          </p:nvSpPr>
          <p:spPr>
            <a:xfrm>
              <a:off x="4094150" y="4959350"/>
              <a:ext cx="425" cy="700"/>
            </a:xfrm>
            <a:custGeom>
              <a:avLst/>
              <a:gdLst/>
              <a:ahLst/>
              <a:cxnLst/>
              <a:rect l="l" t="t" r="r" b="b"/>
              <a:pathLst>
                <a:path w="17" h="28" extrusionOk="0">
                  <a:moveTo>
                    <a:pt x="16" y="0"/>
                  </a:moveTo>
                  <a:cubicBezTo>
                    <a:pt x="16" y="0"/>
                    <a:pt x="1" y="0"/>
                    <a:pt x="1" y="16"/>
                  </a:cubicBezTo>
                  <a:cubicBezTo>
                    <a:pt x="1" y="23"/>
                    <a:pt x="5" y="27"/>
                    <a:pt x="9" y="27"/>
                  </a:cubicBezTo>
                  <a:cubicBezTo>
                    <a:pt x="13" y="27"/>
                    <a:pt x="16" y="23"/>
                    <a:pt x="16" y="16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510;p43"/>
            <p:cNvSpPr/>
            <p:nvPr/>
          </p:nvSpPr>
          <p:spPr>
            <a:xfrm>
              <a:off x="4095075" y="4962325"/>
              <a:ext cx="1425" cy="500"/>
            </a:xfrm>
            <a:custGeom>
              <a:avLst/>
              <a:gdLst/>
              <a:ahLst/>
              <a:cxnLst/>
              <a:rect l="l" t="t" r="r" b="b"/>
              <a:pathLst>
                <a:path w="57" h="20" extrusionOk="0">
                  <a:moveTo>
                    <a:pt x="23" y="0"/>
                  </a:moveTo>
                  <a:cubicBezTo>
                    <a:pt x="16" y="0"/>
                    <a:pt x="1" y="20"/>
                    <a:pt x="26" y="20"/>
                  </a:cubicBezTo>
                  <a:cubicBezTo>
                    <a:pt x="41" y="20"/>
                    <a:pt x="56" y="4"/>
                    <a:pt x="26" y="4"/>
                  </a:cubicBezTo>
                  <a:cubicBezTo>
                    <a:pt x="26" y="1"/>
                    <a:pt x="24" y="0"/>
                    <a:pt x="2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511;p43"/>
            <p:cNvSpPr/>
            <p:nvPr/>
          </p:nvSpPr>
          <p:spPr>
            <a:xfrm>
              <a:off x="4096475" y="4962800"/>
              <a:ext cx="1150" cy="525"/>
            </a:xfrm>
            <a:custGeom>
              <a:avLst/>
              <a:gdLst/>
              <a:ahLst/>
              <a:cxnLst/>
              <a:rect l="l" t="t" r="r" b="b"/>
              <a:pathLst>
                <a:path w="46" h="21" extrusionOk="0">
                  <a:moveTo>
                    <a:pt x="31" y="1"/>
                  </a:moveTo>
                  <a:cubicBezTo>
                    <a:pt x="31" y="1"/>
                    <a:pt x="0" y="16"/>
                    <a:pt x="16" y="16"/>
                  </a:cubicBezTo>
                  <a:cubicBezTo>
                    <a:pt x="22" y="19"/>
                    <a:pt x="27" y="20"/>
                    <a:pt x="31" y="20"/>
                  </a:cubicBezTo>
                  <a:cubicBezTo>
                    <a:pt x="46" y="20"/>
                    <a:pt x="44" y="1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512;p43"/>
            <p:cNvSpPr/>
            <p:nvPr/>
          </p:nvSpPr>
          <p:spPr>
            <a:xfrm>
              <a:off x="4098125" y="4963200"/>
              <a:ext cx="675" cy="575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1" y="0"/>
                  </a:moveTo>
                  <a:cubicBezTo>
                    <a:pt x="11" y="5"/>
                    <a:pt x="13" y="8"/>
                    <a:pt x="15" y="11"/>
                  </a:cubicBezTo>
                  <a:lnTo>
                    <a:pt x="15" y="11"/>
                  </a:lnTo>
                  <a:cubicBezTo>
                    <a:pt x="17" y="8"/>
                    <a:pt x="16" y="5"/>
                    <a:pt x="11" y="0"/>
                  </a:cubicBezTo>
                  <a:close/>
                  <a:moveTo>
                    <a:pt x="15" y="11"/>
                  </a:moveTo>
                  <a:lnTo>
                    <a:pt x="15" y="11"/>
                  </a:lnTo>
                  <a:cubicBezTo>
                    <a:pt x="12" y="16"/>
                    <a:pt x="1" y="16"/>
                    <a:pt x="11" y="16"/>
                  </a:cubicBezTo>
                  <a:cubicBezTo>
                    <a:pt x="11" y="21"/>
                    <a:pt x="13" y="22"/>
                    <a:pt x="15" y="22"/>
                  </a:cubicBezTo>
                  <a:cubicBezTo>
                    <a:pt x="20" y="22"/>
                    <a:pt x="27" y="16"/>
                    <a:pt x="27" y="16"/>
                  </a:cubicBezTo>
                  <a:cubicBezTo>
                    <a:pt x="27" y="16"/>
                    <a:pt x="20" y="16"/>
                    <a:pt x="15" y="1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513;p43"/>
            <p:cNvSpPr/>
            <p:nvPr/>
          </p:nvSpPr>
          <p:spPr>
            <a:xfrm>
              <a:off x="4099950" y="4962250"/>
              <a:ext cx="775" cy="675"/>
            </a:xfrm>
            <a:custGeom>
              <a:avLst/>
              <a:gdLst/>
              <a:ahLst/>
              <a:cxnLst/>
              <a:rect l="l" t="t" r="r" b="b"/>
              <a:pathLst>
                <a:path w="31" h="27" extrusionOk="0">
                  <a:moveTo>
                    <a:pt x="12" y="1"/>
                  </a:moveTo>
                  <a:cubicBezTo>
                    <a:pt x="8" y="1"/>
                    <a:pt x="0" y="12"/>
                    <a:pt x="0" y="23"/>
                  </a:cubicBezTo>
                  <a:cubicBezTo>
                    <a:pt x="0" y="23"/>
                    <a:pt x="8" y="27"/>
                    <a:pt x="15" y="27"/>
                  </a:cubicBezTo>
                  <a:cubicBezTo>
                    <a:pt x="23" y="27"/>
                    <a:pt x="31" y="23"/>
                    <a:pt x="31" y="7"/>
                  </a:cubicBezTo>
                  <a:lnTo>
                    <a:pt x="15" y="7"/>
                  </a:lnTo>
                  <a:cubicBezTo>
                    <a:pt x="15" y="3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514;p43"/>
            <p:cNvSpPr/>
            <p:nvPr/>
          </p:nvSpPr>
          <p:spPr>
            <a:xfrm>
              <a:off x="4099950" y="4963500"/>
              <a:ext cx="1000" cy="575"/>
            </a:xfrm>
            <a:custGeom>
              <a:avLst/>
              <a:gdLst/>
              <a:ahLst/>
              <a:cxnLst/>
              <a:rect l="l" t="t" r="r" b="b"/>
              <a:pathLst>
                <a:path w="40" h="23" extrusionOk="0">
                  <a:moveTo>
                    <a:pt x="26" y="0"/>
                  </a:moveTo>
                  <a:cubicBezTo>
                    <a:pt x="23" y="0"/>
                    <a:pt x="20" y="1"/>
                    <a:pt x="15" y="4"/>
                  </a:cubicBezTo>
                  <a:cubicBezTo>
                    <a:pt x="15" y="4"/>
                    <a:pt x="0" y="19"/>
                    <a:pt x="15" y="19"/>
                  </a:cubicBezTo>
                  <a:cubicBezTo>
                    <a:pt x="18" y="21"/>
                    <a:pt x="20" y="22"/>
                    <a:pt x="22" y="22"/>
                  </a:cubicBezTo>
                  <a:cubicBezTo>
                    <a:pt x="32" y="22"/>
                    <a:pt x="39" y="0"/>
                    <a:pt x="2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515;p43"/>
            <p:cNvSpPr/>
            <p:nvPr/>
          </p:nvSpPr>
          <p:spPr>
            <a:xfrm>
              <a:off x="4100700" y="4965500"/>
              <a:ext cx="925" cy="575"/>
            </a:xfrm>
            <a:custGeom>
              <a:avLst/>
              <a:gdLst/>
              <a:ahLst/>
              <a:cxnLst/>
              <a:rect l="l" t="t" r="r" b="b"/>
              <a:pathLst>
                <a:path w="37" h="23" extrusionOk="0">
                  <a:moveTo>
                    <a:pt x="32" y="1"/>
                  </a:moveTo>
                  <a:cubicBezTo>
                    <a:pt x="32" y="1"/>
                    <a:pt x="16" y="1"/>
                    <a:pt x="1" y="16"/>
                  </a:cubicBezTo>
                  <a:cubicBezTo>
                    <a:pt x="1" y="16"/>
                    <a:pt x="21" y="23"/>
                    <a:pt x="30" y="23"/>
                  </a:cubicBezTo>
                  <a:cubicBezTo>
                    <a:pt x="35" y="23"/>
                    <a:pt x="37" y="21"/>
                    <a:pt x="32" y="16"/>
                  </a:cubicBezTo>
                  <a:cubicBezTo>
                    <a:pt x="32" y="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516;p43"/>
            <p:cNvSpPr/>
            <p:nvPr/>
          </p:nvSpPr>
          <p:spPr>
            <a:xfrm>
              <a:off x="4102250" y="4965125"/>
              <a:ext cx="1575" cy="775"/>
            </a:xfrm>
            <a:custGeom>
              <a:avLst/>
              <a:gdLst/>
              <a:ahLst/>
              <a:cxnLst/>
              <a:rect l="l" t="t" r="r" b="b"/>
              <a:pathLst>
                <a:path w="63" h="31" extrusionOk="0">
                  <a:moveTo>
                    <a:pt x="31" y="0"/>
                  </a:moveTo>
                  <a:cubicBezTo>
                    <a:pt x="31" y="0"/>
                    <a:pt x="0" y="16"/>
                    <a:pt x="47" y="31"/>
                  </a:cubicBezTo>
                  <a:cubicBezTo>
                    <a:pt x="47" y="31"/>
                    <a:pt x="62" y="16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517;p43"/>
            <p:cNvSpPr/>
            <p:nvPr/>
          </p:nvSpPr>
          <p:spPr>
            <a:xfrm>
              <a:off x="4104175" y="4965125"/>
              <a:ext cx="400" cy="550"/>
            </a:xfrm>
            <a:custGeom>
              <a:avLst/>
              <a:gdLst/>
              <a:ahLst/>
              <a:cxnLst/>
              <a:rect l="l" t="t" r="r" b="b"/>
              <a:pathLst>
                <a:path w="16" h="22" extrusionOk="0">
                  <a:moveTo>
                    <a:pt x="16" y="0"/>
                  </a:moveTo>
                  <a:cubicBezTo>
                    <a:pt x="16" y="0"/>
                    <a:pt x="0" y="0"/>
                    <a:pt x="0" y="16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16" y="11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518;p43"/>
            <p:cNvSpPr/>
            <p:nvPr/>
          </p:nvSpPr>
          <p:spPr>
            <a:xfrm>
              <a:off x="4103025" y="4963575"/>
              <a:ext cx="1175" cy="800"/>
            </a:xfrm>
            <a:custGeom>
              <a:avLst/>
              <a:gdLst/>
              <a:ahLst/>
              <a:cxnLst/>
              <a:rect l="l" t="t" r="r" b="b"/>
              <a:pathLst>
                <a:path w="47" h="32" extrusionOk="0">
                  <a:moveTo>
                    <a:pt x="16" y="1"/>
                  </a:moveTo>
                  <a:cubicBezTo>
                    <a:pt x="16" y="1"/>
                    <a:pt x="0" y="16"/>
                    <a:pt x="16" y="31"/>
                  </a:cubicBezTo>
                  <a:cubicBezTo>
                    <a:pt x="31" y="31"/>
                    <a:pt x="46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519;p43"/>
            <p:cNvSpPr/>
            <p:nvPr/>
          </p:nvSpPr>
          <p:spPr>
            <a:xfrm>
              <a:off x="4106475" y="4965800"/>
              <a:ext cx="925" cy="575"/>
            </a:xfrm>
            <a:custGeom>
              <a:avLst/>
              <a:gdLst/>
              <a:ahLst/>
              <a:cxnLst/>
              <a:rect l="l" t="t" r="r" b="b"/>
              <a:pathLst>
                <a:path w="37" h="23" extrusionOk="0">
                  <a:moveTo>
                    <a:pt x="26" y="1"/>
                  </a:moveTo>
                  <a:cubicBezTo>
                    <a:pt x="24" y="1"/>
                    <a:pt x="21" y="2"/>
                    <a:pt x="16" y="4"/>
                  </a:cubicBezTo>
                  <a:cubicBezTo>
                    <a:pt x="16" y="4"/>
                    <a:pt x="1" y="4"/>
                    <a:pt x="16" y="19"/>
                  </a:cubicBezTo>
                  <a:cubicBezTo>
                    <a:pt x="16" y="22"/>
                    <a:pt x="17" y="23"/>
                    <a:pt x="18" y="23"/>
                  </a:cubicBezTo>
                  <a:cubicBezTo>
                    <a:pt x="23" y="23"/>
                    <a:pt x="37" y="1"/>
                    <a:pt x="2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520;p43"/>
            <p:cNvSpPr/>
            <p:nvPr/>
          </p:nvSpPr>
          <p:spPr>
            <a:xfrm>
              <a:off x="4109675" y="4967425"/>
              <a:ext cx="1450" cy="575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27" y="1"/>
                  </a:moveTo>
                  <a:cubicBezTo>
                    <a:pt x="27" y="6"/>
                    <a:pt x="25" y="7"/>
                    <a:pt x="23" y="7"/>
                  </a:cubicBezTo>
                  <a:cubicBezTo>
                    <a:pt x="18" y="7"/>
                    <a:pt x="11" y="1"/>
                    <a:pt x="11" y="1"/>
                  </a:cubicBezTo>
                  <a:lnTo>
                    <a:pt x="11" y="1"/>
                  </a:lnTo>
                  <a:cubicBezTo>
                    <a:pt x="1" y="11"/>
                    <a:pt x="21" y="22"/>
                    <a:pt x="33" y="22"/>
                  </a:cubicBezTo>
                  <a:cubicBezTo>
                    <a:pt x="38" y="22"/>
                    <a:pt x="42" y="21"/>
                    <a:pt x="42" y="16"/>
                  </a:cubicBezTo>
                  <a:cubicBezTo>
                    <a:pt x="58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521;p43"/>
            <p:cNvSpPr/>
            <p:nvPr/>
          </p:nvSpPr>
          <p:spPr>
            <a:xfrm>
              <a:off x="4113800" y="4970350"/>
              <a:ext cx="1225" cy="725"/>
            </a:xfrm>
            <a:custGeom>
              <a:avLst/>
              <a:gdLst/>
              <a:ahLst/>
              <a:cxnLst/>
              <a:rect l="l" t="t" r="r" b="b"/>
              <a:pathLst>
                <a:path w="49" h="29" extrusionOk="0">
                  <a:moveTo>
                    <a:pt x="13" y="0"/>
                  </a:moveTo>
                  <a:cubicBezTo>
                    <a:pt x="8" y="0"/>
                    <a:pt x="1" y="11"/>
                    <a:pt x="1" y="22"/>
                  </a:cubicBezTo>
                  <a:cubicBezTo>
                    <a:pt x="1" y="27"/>
                    <a:pt x="6" y="29"/>
                    <a:pt x="12" y="29"/>
                  </a:cubicBezTo>
                  <a:cubicBezTo>
                    <a:pt x="27" y="29"/>
                    <a:pt x="49" y="18"/>
                    <a:pt x="16" y="7"/>
                  </a:cubicBezTo>
                  <a:cubicBezTo>
                    <a:pt x="16" y="2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522;p43"/>
            <p:cNvSpPr/>
            <p:nvPr/>
          </p:nvSpPr>
          <p:spPr>
            <a:xfrm>
              <a:off x="4110325" y="4969750"/>
              <a:ext cx="1200" cy="775"/>
            </a:xfrm>
            <a:custGeom>
              <a:avLst/>
              <a:gdLst/>
              <a:ahLst/>
              <a:cxnLst/>
              <a:rect l="l" t="t" r="r" b="b"/>
              <a:pathLst>
                <a:path w="48" h="31" extrusionOk="0">
                  <a:moveTo>
                    <a:pt x="32" y="0"/>
                  </a:moveTo>
                  <a:cubicBezTo>
                    <a:pt x="32" y="15"/>
                    <a:pt x="1" y="31"/>
                    <a:pt x="32" y="31"/>
                  </a:cubicBezTo>
                  <a:cubicBezTo>
                    <a:pt x="47" y="31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1523;p43"/>
            <p:cNvSpPr/>
            <p:nvPr/>
          </p:nvSpPr>
          <p:spPr>
            <a:xfrm>
              <a:off x="4107650" y="4971275"/>
              <a:ext cx="1275" cy="675"/>
            </a:xfrm>
            <a:custGeom>
              <a:avLst/>
              <a:gdLst/>
              <a:ahLst/>
              <a:cxnLst/>
              <a:rect l="l" t="t" r="r" b="b"/>
              <a:pathLst>
                <a:path w="51" h="27" extrusionOk="0">
                  <a:moveTo>
                    <a:pt x="15" y="1"/>
                  </a:moveTo>
                  <a:cubicBezTo>
                    <a:pt x="15" y="1"/>
                    <a:pt x="0" y="1"/>
                    <a:pt x="0" y="16"/>
                  </a:cubicBezTo>
                  <a:cubicBezTo>
                    <a:pt x="0" y="24"/>
                    <a:pt x="4" y="27"/>
                    <a:pt x="9" y="27"/>
                  </a:cubicBezTo>
                  <a:cubicBezTo>
                    <a:pt x="24" y="27"/>
                    <a:pt x="50" y="1"/>
                    <a:pt x="1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524;p43"/>
            <p:cNvSpPr/>
            <p:nvPr/>
          </p:nvSpPr>
          <p:spPr>
            <a:xfrm>
              <a:off x="4114575" y="4972425"/>
              <a:ext cx="1175" cy="700"/>
            </a:xfrm>
            <a:custGeom>
              <a:avLst/>
              <a:gdLst/>
              <a:ahLst/>
              <a:cxnLst/>
              <a:rect l="l" t="t" r="r" b="b"/>
              <a:pathLst>
                <a:path w="47" h="28" extrusionOk="0">
                  <a:moveTo>
                    <a:pt x="16" y="1"/>
                  </a:moveTo>
                  <a:cubicBezTo>
                    <a:pt x="16" y="16"/>
                    <a:pt x="0" y="16"/>
                    <a:pt x="0" y="16"/>
                  </a:cubicBezTo>
                  <a:cubicBezTo>
                    <a:pt x="0" y="24"/>
                    <a:pt x="8" y="28"/>
                    <a:pt x="16" y="28"/>
                  </a:cubicBezTo>
                  <a:cubicBezTo>
                    <a:pt x="23" y="28"/>
                    <a:pt x="31" y="24"/>
                    <a:pt x="31" y="16"/>
                  </a:cubicBezTo>
                  <a:cubicBezTo>
                    <a:pt x="47" y="16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1525;p43"/>
            <p:cNvSpPr/>
            <p:nvPr/>
          </p:nvSpPr>
          <p:spPr>
            <a:xfrm>
              <a:off x="4116875" y="4972050"/>
              <a:ext cx="800" cy="900"/>
            </a:xfrm>
            <a:custGeom>
              <a:avLst/>
              <a:gdLst/>
              <a:ahLst/>
              <a:cxnLst/>
              <a:rect l="l" t="t" r="r" b="b"/>
              <a:pathLst>
                <a:path w="32" h="36" extrusionOk="0">
                  <a:moveTo>
                    <a:pt x="16" y="0"/>
                  </a:moveTo>
                  <a:cubicBezTo>
                    <a:pt x="16" y="0"/>
                    <a:pt x="1" y="31"/>
                    <a:pt x="16" y="31"/>
                  </a:cubicBezTo>
                  <a:cubicBezTo>
                    <a:pt x="19" y="34"/>
                    <a:pt x="21" y="35"/>
                    <a:pt x="23" y="35"/>
                  </a:cubicBezTo>
                  <a:cubicBezTo>
                    <a:pt x="32" y="35"/>
                    <a:pt x="32" y="13"/>
                    <a:pt x="3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1526;p43"/>
            <p:cNvSpPr/>
            <p:nvPr/>
          </p:nvSpPr>
          <p:spPr>
            <a:xfrm>
              <a:off x="4115300" y="4971125"/>
              <a:ext cx="2000" cy="575"/>
            </a:xfrm>
            <a:custGeom>
              <a:avLst/>
              <a:gdLst/>
              <a:ahLst/>
              <a:cxnLst/>
              <a:rect l="l" t="t" r="r" b="b"/>
              <a:pathLst>
                <a:path w="80" h="23" extrusionOk="0">
                  <a:moveTo>
                    <a:pt x="25" y="0"/>
                  </a:moveTo>
                  <a:cubicBezTo>
                    <a:pt x="14" y="0"/>
                    <a:pt x="0" y="11"/>
                    <a:pt x="33" y="22"/>
                  </a:cubicBezTo>
                  <a:lnTo>
                    <a:pt x="79" y="22"/>
                  </a:lnTo>
                  <a:cubicBezTo>
                    <a:pt x="79" y="7"/>
                    <a:pt x="33" y="7"/>
                    <a:pt x="33" y="7"/>
                  </a:cubicBezTo>
                  <a:cubicBezTo>
                    <a:pt x="33" y="2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1527;p43"/>
            <p:cNvSpPr/>
            <p:nvPr/>
          </p:nvSpPr>
          <p:spPr>
            <a:xfrm>
              <a:off x="4121875" y="4984375"/>
              <a:ext cx="1950" cy="800"/>
            </a:xfrm>
            <a:custGeom>
              <a:avLst/>
              <a:gdLst/>
              <a:ahLst/>
              <a:cxnLst/>
              <a:rect l="l" t="t" r="r" b="b"/>
              <a:pathLst>
                <a:path w="78" h="32" extrusionOk="0">
                  <a:moveTo>
                    <a:pt x="47" y="0"/>
                  </a:moveTo>
                  <a:cubicBezTo>
                    <a:pt x="47" y="0"/>
                    <a:pt x="1" y="16"/>
                    <a:pt x="47" y="31"/>
                  </a:cubicBezTo>
                  <a:cubicBezTo>
                    <a:pt x="47" y="31"/>
                    <a:pt x="78" y="0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528;p43"/>
            <p:cNvSpPr/>
            <p:nvPr/>
          </p:nvSpPr>
          <p:spPr>
            <a:xfrm>
              <a:off x="4119900" y="4973975"/>
              <a:ext cx="1250" cy="1050"/>
            </a:xfrm>
            <a:custGeom>
              <a:avLst/>
              <a:gdLst/>
              <a:ahLst/>
              <a:cxnLst/>
              <a:rect l="l" t="t" r="r" b="b"/>
              <a:pathLst>
                <a:path w="50" h="42" extrusionOk="0">
                  <a:moveTo>
                    <a:pt x="18" y="0"/>
                  </a:moveTo>
                  <a:cubicBezTo>
                    <a:pt x="18" y="12"/>
                    <a:pt x="1" y="42"/>
                    <a:pt x="12" y="42"/>
                  </a:cubicBezTo>
                  <a:cubicBezTo>
                    <a:pt x="16" y="42"/>
                    <a:pt x="23" y="39"/>
                    <a:pt x="34" y="31"/>
                  </a:cubicBezTo>
                  <a:cubicBezTo>
                    <a:pt x="49" y="16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1529;p43"/>
            <p:cNvSpPr/>
            <p:nvPr/>
          </p:nvSpPr>
          <p:spPr>
            <a:xfrm>
              <a:off x="4121500" y="4975125"/>
              <a:ext cx="1325" cy="525"/>
            </a:xfrm>
            <a:custGeom>
              <a:avLst/>
              <a:gdLst/>
              <a:ahLst/>
              <a:cxnLst/>
              <a:rect l="l" t="t" r="r" b="b"/>
              <a:pathLst>
                <a:path w="53" h="21" extrusionOk="0">
                  <a:moveTo>
                    <a:pt x="16" y="1"/>
                  </a:moveTo>
                  <a:cubicBezTo>
                    <a:pt x="16" y="1"/>
                    <a:pt x="1" y="16"/>
                    <a:pt x="1" y="16"/>
                  </a:cubicBezTo>
                  <a:cubicBezTo>
                    <a:pt x="4" y="19"/>
                    <a:pt x="8" y="20"/>
                    <a:pt x="13" y="20"/>
                  </a:cubicBezTo>
                  <a:cubicBezTo>
                    <a:pt x="31" y="20"/>
                    <a:pt x="53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1530;p43"/>
            <p:cNvSpPr/>
            <p:nvPr/>
          </p:nvSpPr>
          <p:spPr>
            <a:xfrm>
              <a:off x="4036400" y="4929700"/>
              <a:ext cx="1950" cy="2050"/>
            </a:xfrm>
            <a:custGeom>
              <a:avLst/>
              <a:gdLst/>
              <a:ahLst/>
              <a:cxnLst/>
              <a:rect l="l" t="t" r="r" b="b"/>
              <a:pathLst>
                <a:path w="78" h="82" extrusionOk="0">
                  <a:moveTo>
                    <a:pt x="62" y="0"/>
                  </a:moveTo>
                  <a:cubicBezTo>
                    <a:pt x="47" y="0"/>
                    <a:pt x="31" y="46"/>
                    <a:pt x="31" y="46"/>
                  </a:cubicBezTo>
                  <a:cubicBezTo>
                    <a:pt x="31" y="62"/>
                    <a:pt x="1" y="62"/>
                    <a:pt x="31" y="77"/>
                  </a:cubicBezTo>
                  <a:cubicBezTo>
                    <a:pt x="35" y="80"/>
                    <a:pt x="36" y="81"/>
                    <a:pt x="37" y="81"/>
                  </a:cubicBezTo>
                  <a:cubicBezTo>
                    <a:pt x="42" y="81"/>
                    <a:pt x="35" y="62"/>
                    <a:pt x="47" y="62"/>
                  </a:cubicBezTo>
                  <a:cubicBezTo>
                    <a:pt x="55" y="62"/>
                    <a:pt x="58" y="66"/>
                    <a:pt x="60" y="66"/>
                  </a:cubicBezTo>
                  <a:cubicBezTo>
                    <a:pt x="62" y="66"/>
                    <a:pt x="62" y="62"/>
                    <a:pt x="62" y="46"/>
                  </a:cubicBezTo>
                  <a:cubicBezTo>
                    <a:pt x="78" y="46"/>
                    <a:pt x="62" y="16"/>
                    <a:pt x="6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1531;p43"/>
            <p:cNvSpPr/>
            <p:nvPr/>
          </p:nvSpPr>
          <p:spPr>
            <a:xfrm>
              <a:off x="4038725" y="4939225"/>
              <a:ext cx="3475" cy="3575"/>
            </a:xfrm>
            <a:custGeom>
              <a:avLst/>
              <a:gdLst/>
              <a:ahLst/>
              <a:cxnLst/>
              <a:rect l="l" t="t" r="r" b="b"/>
              <a:pathLst>
                <a:path w="139" h="143" extrusionOk="0">
                  <a:moveTo>
                    <a:pt x="99" y="0"/>
                  </a:moveTo>
                  <a:cubicBezTo>
                    <a:pt x="87" y="0"/>
                    <a:pt x="77" y="23"/>
                    <a:pt x="77" y="35"/>
                  </a:cubicBezTo>
                  <a:cubicBezTo>
                    <a:pt x="77" y="35"/>
                    <a:pt x="62" y="35"/>
                    <a:pt x="46" y="66"/>
                  </a:cubicBezTo>
                  <a:cubicBezTo>
                    <a:pt x="46" y="81"/>
                    <a:pt x="31" y="97"/>
                    <a:pt x="15" y="112"/>
                  </a:cubicBezTo>
                  <a:cubicBezTo>
                    <a:pt x="0" y="127"/>
                    <a:pt x="0" y="143"/>
                    <a:pt x="31" y="143"/>
                  </a:cubicBezTo>
                  <a:cubicBezTo>
                    <a:pt x="62" y="143"/>
                    <a:pt x="46" y="127"/>
                    <a:pt x="62" y="112"/>
                  </a:cubicBezTo>
                  <a:cubicBezTo>
                    <a:pt x="92" y="112"/>
                    <a:pt x="92" y="112"/>
                    <a:pt x="92" y="81"/>
                  </a:cubicBezTo>
                  <a:cubicBezTo>
                    <a:pt x="92" y="66"/>
                    <a:pt x="123" y="66"/>
                    <a:pt x="123" y="50"/>
                  </a:cubicBezTo>
                  <a:cubicBezTo>
                    <a:pt x="139" y="20"/>
                    <a:pt x="108" y="4"/>
                    <a:pt x="108" y="4"/>
                  </a:cubicBezTo>
                  <a:cubicBezTo>
                    <a:pt x="105" y="1"/>
                    <a:pt x="102" y="0"/>
                    <a:pt x="99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1532;p43"/>
            <p:cNvSpPr/>
            <p:nvPr/>
          </p:nvSpPr>
          <p:spPr>
            <a:xfrm>
              <a:off x="4042950" y="4950475"/>
              <a:ext cx="800" cy="425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16" y="1"/>
                  </a:moveTo>
                  <a:cubicBezTo>
                    <a:pt x="16" y="1"/>
                    <a:pt x="0" y="16"/>
                    <a:pt x="16" y="16"/>
                  </a:cubicBezTo>
                  <a:cubicBezTo>
                    <a:pt x="31" y="16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1533;p43"/>
            <p:cNvSpPr/>
            <p:nvPr/>
          </p:nvSpPr>
          <p:spPr>
            <a:xfrm>
              <a:off x="4043325" y="4952025"/>
              <a:ext cx="650" cy="675"/>
            </a:xfrm>
            <a:custGeom>
              <a:avLst/>
              <a:gdLst/>
              <a:ahLst/>
              <a:cxnLst/>
              <a:rect l="l" t="t" r="r" b="b"/>
              <a:pathLst>
                <a:path w="26" h="27" extrusionOk="0">
                  <a:moveTo>
                    <a:pt x="16" y="1"/>
                  </a:moveTo>
                  <a:cubicBezTo>
                    <a:pt x="16" y="1"/>
                    <a:pt x="1" y="16"/>
                    <a:pt x="1" y="16"/>
                  </a:cubicBezTo>
                  <a:cubicBezTo>
                    <a:pt x="7" y="22"/>
                    <a:pt x="14" y="26"/>
                    <a:pt x="18" y="26"/>
                  </a:cubicBezTo>
                  <a:cubicBezTo>
                    <a:pt x="24" y="26"/>
                    <a:pt x="25" y="19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1534;p43"/>
            <p:cNvSpPr/>
            <p:nvPr/>
          </p:nvSpPr>
          <p:spPr>
            <a:xfrm>
              <a:off x="4040250" y="4953175"/>
              <a:ext cx="1175" cy="800"/>
            </a:xfrm>
            <a:custGeom>
              <a:avLst/>
              <a:gdLst/>
              <a:ahLst/>
              <a:cxnLst/>
              <a:rect l="l" t="t" r="r" b="b"/>
              <a:pathLst>
                <a:path w="47" h="32" extrusionOk="0">
                  <a:moveTo>
                    <a:pt x="31" y="1"/>
                  </a:moveTo>
                  <a:cubicBezTo>
                    <a:pt x="31" y="16"/>
                    <a:pt x="1" y="32"/>
                    <a:pt x="31" y="32"/>
                  </a:cubicBezTo>
                  <a:cubicBezTo>
                    <a:pt x="47" y="16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1535;p43"/>
            <p:cNvSpPr/>
            <p:nvPr/>
          </p:nvSpPr>
          <p:spPr>
            <a:xfrm>
              <a:off x="4073375" y="4979750"/>
              <a:ext cx="800" cy="750"/>
            </a:xfrm>
            <a:custGeom>
              <a:avLst/>
              <a:gdLst/>
              <a:ahLst/>
              <a:cxnLst/>
              <a:rect l="l" t="t" r="r" b="b"/>
              <a:pathLst>
                <a:path w="32" h="30" extrusionOk="0">
                  <a:moveTo>
                    <a:pt x="16" y="0"/>
                  </a:moveTo>
                  <a:cubicBezTo>
                    <a:pt x="31" y="0"/>
                    <a:pt x="0" y="16"/>
                    <a:pt x="16" y="16"/>
                  </a:cubicBezTo>
                  <a:cubicBezTo>
                    <a:pt x="16" y="25"/>
                    <a:pt x="17" y="29"/>
                    <a:pt x="19" y="29"/>
                  </a:cubicBezTo>
                  <a:cubicBezTo>
                    <a:pt x="24" y="29"/>
                    <a:pt x="31" y="11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1536;p43"/>
            <p:cNvSpPr/>
            <p:nvPr/>
          </p:nvSpPr>
          <p:spPr>
            <a:xfrm>
              <a:off x="4026400" y="4945475"/>
              <a:ext cx="4625" cy="4275"/>
            </a:xfrm>
            <a:custGeom>
              <a:avLst/>
              <a:gdLst/>
              <a:ahLst/>
              <a:cxnLst/>
              <a:rect l="l" t="t" r="r" b="b"/>
              <a:pathLst>
                <a:path w="185" h="171" extrusionOk="0">
                  <a:moveTo>
                    <a:pt x="185" y="1"/>
                  </a:moveTo>
                  <a:cubicBezTo>
                    <a:pt x="185" y="1"/>
                    <a:pt x="139" y="16"/>
                    <a:pt x="139" y="16"/>
                  </a:cubicBezTo>
                  <a:cubicBezTo>
                    <a:pt x="123" y="31"/>
                    <a:pt x="123" y="31"/>
                    <a:pt x="108" y="47"/>
                  </a:cubicBezTo>
                  <a:cubicBezTo>
                    <a:pt x="108" y="44"/>
                    <a:pt x="107" y="43"/>
                    <a:pt x="106" y="43"/>
                  </a:cubicBezTo>
                  <a:cubicBezTo>
                    <a:pt x="102" y="43"/>
                    <a:pt x="90" y="65"/>
                    <a:pt x="77" y="78"/>
                  </a:cubicBezTo>
                  <a:cubicBezTo>
                    <a:pt x="62" y="93"/>
                    <a:pt x="46" y="93"/>
                    <a:pt x="16" y="93"/>
                  </a:cubicBezTo>
                  <a:cubicBezTo>
                    <a:pt x="0" y="93"/>
                    <a:pt x="16" y="139"/>
                    <a:pt x="16" y="155"/>
                  </a:cubicBezTo>
                  <a:cubicBezTo>
                    <a:pt x="31" y="170"/>
                    <a:pt x="31" y="170"/>
                    <a:pt x="46" y="170"/>
                  </a:cubicBezTo>
                  <a:cubicBezTo>
                    <a:pt x="62" y="170"/>
                    <a:pt x="77" y="170"/>
                    <a:pt x="93" y="155"/>
                  </a:cubicBezTo>
                  <a:cubicBezTo>
                    <a:pt x="108" y="139"/>
                    <a:pt x="108" y="124"/>
                    <a:pt x="123" y="108"/>
                  </a:cubicBezTo>
                  <a:cubicBezTo>
                    <a:pt x="123" y="93"/>
                    <a:pt x="139" y="78"/>
                    <a:pt x="139" y="62"/>
                  </a:cubicBezTo>
                  <a:cubicBezTo>
                    <a:pt x="154" y="47"/>
                    <a:pt x="170" y="16"/>
                    <a:pt x="18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1537;p43"/>
            <p:cNvSpPr/>
            <p:nvPr/>
          </p:nvSpPr>
          <p:spPr>
            <a:xfrm>
              <a:off x="4018700" y="4954325"/>
              <a:ext cx="1550" cy="425"/>
            </a:xfrm>
            <a:custGeom>
              <a:avLst/>
              <a:gdLst/>
              <a:ahLst/>
              <a:cxnLst/>
              <a:rect l="l" t="t" r="r" b="b"/>
              <a:pathLst>
                <a:path w="62" h="17" extrusionOk="0">
                  <a:moveTo>
                    <a:pt x="31" y="1"/>
                  </a:moveTo>
                  <a:cubicBezTo>
                    <a:pt x="31" y="16"/>
                    <a:pt x="0" y="16"/>
                    <a:pt x="31" y="16"/>
                  </a:cubicBezTo>
                  <a:cubicBezTo>
                    <a:pt x="62" y="16"/>
                    <a:pt x="62" y="16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1538;p43"/>
            <p:cNvSpPr/>
            <p:nvPr/>
          </p:nvSpPr>
          <p:spPr>
            <a:xfrm>
              <a:off x="4017150" y="4956650"/>
              <a:ext cx="1150" cy="950"/>
            </a:xfrm>
            <a:custGeom>
              <a:avLst/>
              <a:gdLst/>
              <a:ahLst/>
              <a:cxnLst/>
              <a:rect l="l" t="t" r="r" b="b"/>
              <a:pathLst>
                <a:path w="46" h="38" extrusionOk="0">
                  <a:moveTo>
                    <a:pt x="16" y="0"/>
                  </a:moveTo>
                  <a:cubicBezTo>
                    <a:pt x="17" y="2"/>
                    <a:pt x="18" y="3"/>
                    <a:pt x="20" y="4"/>
                  </a:cubicBezTo>
                  <a:lnTo>
                    <a:pt x="20" y="4"/>
                  </a:lnTo>
                  <a:cubicBezTo>
                    <a:pt x="21" y="2"/>
                    <a:pt x="20" y="0"/>
                    <a:pt x="16" y="0"/>
                  </a:cubicBezTo>
                  <a:close/>
                  <a:moveTo>
                    <a:pt x="20" y="4"/>
                  </a:moveTo>
                  <a:cubicBezTo>
                    <a:pt x="16" y="9"/>
                    <a:pt x="1" y="20"/>
                    <a:pt x="1" y="31"/>
                  </a:cubicBezTo>
                  <a:cubicBezTo>
                    <a:pt x="1" y="36"/>
                    <a:pt x="4" y="38"/>
                    <a:pt x="8" y="38"/>
                  </a:cubicBezTo>
                  <a:cubicBezTo>
                    <a:pt x="18" y="38"/>
                    <a:pt x="31" y="31"/>
                    <a:pt x="31" y="31"/>
                  </a:cubicBezTo>
                  <a:cubicBezTo>
                    <a:pt x="45" y="17"/>
                    <a:pt x="34" y="16"/>
                    <a:pt x="20" y="4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1539;p43"/>
            <p:cNvSpPr/>
            <p:nvPr/>
          </p:nvSpPr>
          <p:spPr>
            <a:xfrm>
              <a:off x="4018300" y="4955700"/>
              <a:ext cx="800" cy="750"/>
            </a:xfrm>
            <a:custGeom>
              <a:avLst/>
              <a:gdLst/>
              <a:ahLst/>
              <a:cxnLst/>
              <a:rect l="l" t="t" r="r" b="b"/>
              <a:pathLst>
                <a:path w="32" h="30" extrusionOk="0">
                  <a:moveTo>
                    <a:pt x="28" y="1"/>
                  </a:moveTo>
                  <a:cubicBezTo>
                    <a:pt x="23" y="1"/>
                    <a:pt x="16" y="8"/>
                    <a:pt x="16" y="8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8" y="1"/>
                    <a:pt x="1" y="12"/>
                    <a:pt x="1" y="23"/>
                  </a:cubicBezTo>
                  <a:cubicBezTo>
                    <a:pt x="5" y="27"/>
                    <a:pt x="10" y="29"/>
                    <a:pt x="14" y="29"/>
                  </a:cubicBezTo>
                  <a:cubicBezTo>
                    <a:pt x="24" y="29"/>
                    <a:pt x="32" y="18"/>
                    <a:pt x="32" y="8"/>
                  </a:cubicBezTo>
                  <a:cubicBezTo>
                    <a:pt x="32" y="2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1540;p43"/>
            <p:cNvSpPr/>
            <p:nvPr/>
          </p:nvSpPr>
          <p:spPr>
            <a:xfrm>
              <a:off x="4014850" y="4958575"/>
              <a:ext cx="2325" cy="1950"/>
            </a:xfrm>
            <a:custGeom>
              <a:avLst/>
              <a:gdLst/>
              <a:ahLst/>
              <a:cxnLst/>
              <a:rect l="l" t="t" r="r" b="b"/>
              <a:pathLst>
                <a:path w="93" h="78" extrusionOk="0">
                  <a:moveTo>
                    <a:pt x="77" y="0"/>
                  </a:moveTo>
                  <a:cubicBezTo>
                    <a:pt x="77" y="0"/>
                    <a:pt x="62" y="16"/>
                    <a:pt x="62" y="16"/>
                  </a:cubicBezTo>
                  <a:cubicBezTo>
                    <a:pt x="62" y="13"/>
                    <a:pt x="61" y="11"/>
                    <a:pt x="60" y="11"/>
                  </a:cubicBezTo>
                  <a:cubicBezTo>
                    <a:pt x="56" y="11"/>
                    <a:pt x="43" y="31"/>
                    <a:pt x="31" y="31"/>
                  </a:cubicBezTo>
                  <a:cubicBezTo>
                    <a:pt x="15" y="47"/>
                    <a:pt x="31" y="47"/>
                    <a:pt x="15" y="62"/>
                  </a:cubicBezTo>
                  <a:cubicBezTo>
                    <a:pt x="0" y="62"/>
                    <a:pt x="31" y="77"/>
                    <a:pt x="31" y="77"/>
                  </a:cubicBezTo>
                  <a:cubicBezTo>
                    <a:pt x="46" y="77"/>
                    <a:pt x="46" y="62"/>
                    <a:pt x="62" y="62"/>
                  </a:cubicBezTo>
                  <a:cubicBezTo>
                    <a:pt x="62" y="54"/>
                    <a:pt x="66" y="54"/>
                    <a:pt x="69" y="54"/>
                  </a:cubicBezTo>
                  <a:cubicBezTo>
                    <a:pt x="73" y="54"/>
                    <a:pt x="77" y="54"/>
                    <a:pt x="77" y="47"/>
                  </a:cubicBezTo>
                  <a:cubicBezTo>
                    <a:pt x="77" y="31"/>
                    <a:pt x="93" y="31"/>
                    <a:pt x="93" y="16"/>
                  </a:cubicBezTo>
                  <a:cubicBezTo>
                    <a:pt x="93" y="0"/>
                    <a:pt x="93" y="0"/>
                    <a:pt x="7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1541;p43"/>
            <p:cNvSpPr/>
            <p:nvPr/>
          </p:nvSpPr>
          <p:spPr>
            <a:xfrm>
              <a:off x="4024850" y="4961750"/>
              <a:ext cx="2725" cy="3075"/>
            </a:xfrm>
            <a:custGeom>
              <a:avLst/>
              <a:gdLst/>
              <a:ahLst/>
              <a:cxnLst/>
              <a:rect l="l" t="t" r="r" b="b"/>
              <a:pathLst>
                <a:path w="109" h="123" extrusionOk="0">
                  <a:moveTo>
                    <a:pt x="85" y="0"/>
                  </a:moveTo>
                  <a:cubicBezTo>
                    <a:pt x="81" y="0"/>
                    <a:pt x="78" y="4"/>
                    <a:pt x="78" y="12"/>
                  </a:cubicBezTo>
                  <a:cubicBezTo>
                    <a:pt x="78" y="12"/>
                    <a:pt x="62" y="27"/>
                    <a:pt x="62" y="43"/>
                  </a:cubicBezTo>
                  <a:cubicBezTo>
                    <a:pt x="47" y="43"/>
                    <a:pt x="31" y="58"/>
                    <a:pt x="31" y="74"/>
                  </a:cubicBezTo>
                  <a:cubicBezTo>
                    <a:pt x="16" y="89"/>
                    <a:pt x="1" y="89"/>
                    <a:pt x="31" y="104"/>
                  </a:cubicBezTo>
                  <a:cubicBezTo>
                    <a:pt x="47" y="104"/>
                    <a:pt x="47" y="120"/>
                    <a:pt x="62" y="120"/>
                  </a:cubicBezTo>
                  <a:cubicBezTo>
                    <a:pt x="64" y="121"/>
                    <a:pt x="66" y="122"/>
                    <a:pt x="67" y="122"/>
                  </a:cubicBezTo>
                  <a:cubicBezTo>
                    <a:pt x="81" y="122"/>
                    <a:pt x="93" y="72"/>
                    <a:pt x="93" y="58"/>
                  </a:cubicBezTo>
                  <a:cubicBezTo>
                    <a:pt x="108" y="43"/>
                    <a:pt x="93" y="27"/>
                    <a:pt x="93" y="12"/>
                  </a:cubicBezTo>
                  <a:cubicBezTo>
                    <a:pt x="93" y="4"/>
                    <a:pt x="89" y="0"/>
                    <a:pt x="8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1542;p43"/>
            <p:cNvSpPr/>
            <p:nvPr/>
          </p:nvSpPr>
          <p:spPr>
            <a:xfrm>
              <a:off x="4028325" y="4959725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16" y="1"/>
                  </a:moveTo>
                  <a:cubicBezTo>
                    <a:pt x="16" y="1"/>
                    <a:pt x="0" y="31"/>
                    <a:pt x="31" y="31"/>
                  </a:cubicBezTo>
                  <a:cubicBezTo>
                    <a:pt x="31" y="31"/>
                    <a:pt x="31" y="16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1543;p43"/>
            <p:cNvSpPr/>
            <p:nvPr/>
          </p:nvSpPr>
          <p:spPr>
            <a:xfrm>
              <a:off x="4029850" y="4961275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1" y="0"/>
                  </a:moveTo>
                  <a:cubicBezTo>
                    <a:pt x="1" y="9"/>
                    <a:pt x="11" y="18"/>
                    <a:pt x="17" y="18"/>
                  </a:cubicBezTo>
                  <a:cubicBezTo>
                    <a:pt x="21" y="18"/>
                    <a:pt x="23" y="13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1544;p43"/>
            <p:cNvSpPr/>
            <p:nvPr/>
          </p:nvSpPr>
          <p:spPr>
            <a:xfrm>
              <a:off x="4030625" y="4958100"/>
              <a:ext cx="3500" cy="3125"/>
            </a:xfrm>
            <a:custGeom>
              <a:avLst/>
              <a:gdLst/>
              <a:ahLst/>
              <a:cxnLst/>
              <a:rect l="l" t="t" r="r" b="b"/>
              <a:pathLst>
                <a:path w="140" h="125" extrusionOk="0">
                  <a:moveTo>
                    <a:pt x="54" y="0"/>
                  </a:moveTo>
                  <a:cubicBezTo>
                    <a:pt x="47" y="0"/>
                    <a:pt x="39" y="4"/>
                    <a:pt x="31" y="19"/>
                  </a:cubicBezTo>
                  <a:cubicBezTo>
                    <a:pt x="31" y="19"/>
                    <a:pt x="16" y="19"/>
                    <a:pt x="16" y="35"/>
                  </a:cubicBezTo>
                  <a:cubicBezTo>
                    <a:pt x="1" y="50"/>
                    <a:pt x="1" y="66"/>
                    <a:pt x="1" y="66"/>
                  </a:cubicBezTo>
                  <a:cubicBezTo>
                    <a:pt x="1" y="81"/>
                    <a:pt x="31" y="81"/>
                    <a:pt x="47" y="112"/>
                  </a:cubicBezTo>
                  <a:cubicBezTo>
                    <a:pt x="47" y="121"/>
                    <a:pt x="50" y="125"/>
                    <a:pt x="54" y="125"/>
                  </a:cubicBezTo>
                  <a:cubicBezTo>
                    <a:pt x="63" y="125"/>
                    <a:pt x="78" y="107"/>
                    <a:pt x="78" y="96"/>
                  </a:cubicBezTo>
                  <a:cubicBezTo>
                    <a:pt x="93" y="81"/>
                    <a:pt x="124" y="66"/>
                    <a:pt x="124" y="50"/>
                  </a:cubicBezTo>
                  <a:cubicBezTo>
                    <a:pt x="139" y="35"/>
                    <a:pt x="124" y="19"/>
                    <a:pt x="124" y="4"/>
                  </a:cubicBezTo>
                  <a:cubicBezTo>
                    <a:pt x="124" y="4"/>
                    <a:pt x="117" y="11"/>
                    <a:pt x="103" y="11"/>
                  </a:cubicBezTo>
                  <a:cubicBezTo>
                    <a:pt x="96" y="11"/>
                    <a:pt x="88" y="9"/>
                    <a:pt x="78" y="4"/>
                  </a:cubicBezTo>
                  <a:cubicBezTo>
                    <a:pt x="70" y="4"/>
                    <a:pt x="62" y="0"/>
                    <a:pt x="54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1545;p43"/>
            <p:cNvSpPr/>
            <p:nvPr/>
          </p:nvSpPr>
          <p:spPr>
            <a:xfrm>
              <a:off x="4037550" y="4966650"/>
              <a:ext cx="1200" cy="800"/>
            </a:xfrm>
            <a:custGeom>
              <a:avLst/>
              <a:gdLst/>
              <a:ahLst/>
              <a:cxnLst/>
              <a:rect l="l" t="t" r="r" b="b"/>
              <a:pathLst>
                <a:path w="48" h="32" extrusionOk="0">
                  <a:moveTo>
                    <a:pt x="16" y="1"/>
                  </a:moveTo>
                  <a:cubicBezTo>
                    <a:pt x="1" y="1"/>
                    <a:pt x="1" y="32"/>
                    <a:pt x="32" y="32"/>
                  </a:cubicBezTo>
                  <a:cubicBezTo>
                    <a:pt x="47" y="32"/>
                    <a:pt x="32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1546;p43"/>
            <p:cNvSpPr/>
            <p:nvPr/>
          </p:nvSpPr>
          <p:spPr>
            <a:xfrm>
              <a:off x="4027550" y="4964950"/>
              <a:ext cx="2325" cy="4000"/>
            </a:xfrm>
            <a:custGeom>
              <a:avLst/>
              <a:gdLst/>
              <a:ahLst/>
              <a:cxnLst/>
              <a:rect l="l" t="t" r="r" b="b"/>
              <a:pathLst>
                <a:path w="93" h="160" extrusionOk="0">
                  <a:moveTo>
                    <a:pt x="57" y="0"/>
                  </a:moveTo>
                  <a:cubicBezTo>
                    <a:pt x="52" y="0"/>
                    <a:pt x="41" y="7"/>
                    <a:pt x="31" y="7"/>
                  </a:cubicBezTo>
                  <a:cubicBezTo>
                    <a:pt x="47" y="7"/>
                    <a:pt x="31" y="23"/>
                    <a:pt x="16" y="23"/>
                  </a:cubicBezTo>
                  <a:cubicBezTo>
                    <a:pt x="16" y="38"/>
                    <a:pt x="47" y="38"/>
                    <a:pt x="16" y="53"/>
                  </a:cubicBezTo>
                  <a:cubicBezTo>
                    <a:pt x="0" y="53"/>
                    <a:pt x="31" y="84"/>
                    <a:pt x="31" y="84"/>
                  </a:cubicBezTo>
                  <a:cubicBezTo>
                    <a:pt x="39" y="100"/>
                    <a:pt x="43" y="103"/>
                    <a:pt x="41" y="103"/>
                  </a:cubicBezTo>
                  <a:cubicBezTo>
                    <a:pt x="39" y="103"/>
                    <a:pt x="31" y="100"/>
                    <a:pt x="16" y="100"/>
                  </a:cubicBezTo>
                  <a:cubicBezTo>
                    <a:pt x="0" y="100"/>
                    <a:pt x="31" y="146"/>
                    <a:pt x="31" y="146"/>
                  </a:cubicBezTo>
                  <a:cubicBezTo>
                    <a:pt x="52" y="146"/>
                    <a:pt x="59" y="159"/>
                    <a:pt x="65" y="159"/>
                  </a:cubicBezTo>
                  <a:cubicBezTo>
                    <a:pt x="69" y="159"/>
                    <a:pt x="72" y="156"/>
                    <a:pt x="77" y="146"/>
                  </a:cubicBezTo>
                  <a:cubicBezTo>
                    <a:pt x="93" y="130"/>
                    <a:pt x="93" y="115"/>
                    <a:pt x="77" y="115"/>
                  </a:cubicBezTo>
                  <a:cubicBezTo>
                    <a:pt x="62" y="100"/>
                    <a:pt x="47" y="84"/>
                    <a:pt x="47" y="69"/>
                  </a:cubicBezTo>
                  <a:cubicBezTo>
                    <a:pt x="47" y="38"/>
                    <a:pt x="62" y="38"/>
                    <a:pt x="62" y="7"/>
                  </a:cubicBezTo>
                  <a:cubicBezTo>
                    <a:pt x="62" y="2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1547;p43"/>
            <p:cNvSpPr/>
            <p:nvPr/>
          </p:nvSpPr>
          <p:spPr>
            <a:xfrm>
              <a:off x="4026400" y="4965500"/>
              <a:ext cx="625" cy="525"/>
            </a:xfrm>
            <a:custGeom>
              <a:avLst/>
              <a:gdLst/>
              <a:ahLst/>
              <a:cxnLst/>
              <a:rect l="l" t="t" r="r" b="b"/>
              <a:pathLst>
                <a:path w="25" h="21" extrusionOk="0">
                  <a:moveTo>
                    <a:pt x="0" y="1"/>
                  </a:moveTo>
                  <a:cubicBezTo>
                    <a:pt x="0" y="6"/>
                    <a:pt x="0" y="16"/>
                    <a:pt x="0" y="16"/>
                  </a:cubicBezTo>
                  <a:cubicBezTo>
                    <a:pt x="3" y="19"/>
                    <a:pt x="6" y="20"/>
                    <a:pt x="9" y="20"/>
                  </a:cubicBezTo>
                  <a:cubicBezTo>
                    <a:pt x="20" y="20"/>
                    <a:pt x="25" y="1"/>
                    <a:pt x="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1548;p43"/>
            <p:cNvSpPr/>
            <p:nvPr/>
          </p:nvSpPr>
          <p:spPr>
            <a:xfrm>
              <a:off x="4022150" y="4969350"/>
              <a:ext cx="5025" cy="8675"/>
            </a:xfrm>
            <a:custGeom>
              <a:avLst/>
              <a:gdLst/>
              <a:ahLst/>
              <a:cxnLst/>
              <a:rect l="l" t="t" r="r" b="b"/>
              <a:pathLst>
                <a:path w="201" h="347" extrusionOk="0">
                  <a:moveTo>
                    <a:pt x="47" y="1"/>
                  </a:moveTo>
                  <a:cubicBezTo>
                    <a:pt x="47" y="1"/>
                    <a:pt x="32" y="47"/>
                    <a:pt x="32" y="47"/>
                  </a:cubicBezTo>
                  <a:cubicBezTo>
                    <a:pt x="16" y="62"/>
                    <a:pt x="16" y="62"/>
                    <a:pt x="16" y="93"/>
                  </a:cubicBezTo>
                  <a:cubicBezTo>
                    <a:pt x="47" y="108"/>
                    <a:pt x="16" y="139"/>
                    <a:pt x="16" y="155"/>
                  </a:cubicBezTo>
                  <a:lnTo>
                    <a:pt x="16" y="216"/>
                  </a:lnTo>
                  <a:cubicBezTo>
                    <a:pt x="16" y="232"/>
                    <a:pt x="1" y="216"/>
                    <a:pt x="1" y="247"/>
                  </a:cubicBezTo>
                  <a:cubicBezTo>
                    <a:pt x="1" y="262"/>
                    <a:pt x="1" y="278"/>
                    <a:pt x="32" y="278"/>
                  </a:cubicBezTo>
                  <a:cubicBezTo>
                    <a:pt x="37" y="283"/>
                    <a:pt x="42" y="285"/>
                    <a:pt x="47" y="285"/>
                  </a:cubicBezTo>
                  <a:cubicBezTo>
                    <a:pt x="57" y="285"/>
                    <a:pt x="67" y="278"/>
                    <a:pt x="78" y="278"/>
                  </a:cubicBezTo>
                  <a:cubicBezTo>
                    <a:pt x="93" y="293"/>
                    <a:pt x="78" y="324"/>
                    <a:pt x="78" y="339"/>
                  </a:cubicBezTo>
                  <a:cubicBezTo>
                    <a:pt x="78" y="345"/>
                    <a:pt x="83" y="346"/>
                    <a:pt x="90" y="346"/>
                  </a:cubicBezTo>
                  <a:cubicBezTo>
                    <a:pt x="103" y="346"/>
                    <a:pt x="124" y="339"/>
                    <a:pt x="124" y="339"/>
                  </a:cubicBezTo>
                  <a:cubicBezTo>
                    <a:pt x="139" y="309"/>
                    <a:pt x="170" y="324"/>
                    <a:pt x="186" y="293"/>
                  </a:cubicBezTo>
                  <a:cubicBezTo>
                    <a:pt x="201" y="293"/>
                    <a:pt x="201" y="247"/>
                    <a:pt x="201" y="247"/>
                  </a:cubicBezTo>
                  <a:cubicBezTo>
                    <a:pt x="201" y="216"/>
                    <a:pt x="201" y="201"/>
                    <a:pt x="186" y="185"/>
                  </a:cubicBezTo>
                  <a:cubicBezTo>
                    <a:pt x="170" y="185"/>
                    <a:pt x="170" y="170"/>
                    <a:pt x="155" y="170"/>
                  </a:cubicBezTo>
                  <a:cubicBezTo>
                    <a:pt x="139" y="155"/>
                    <a:pt x="109" y="155"/>
                    <a:pt x="93" y="155"/>
                  </a:cubicBezTo>
                  <a:cubicBezTo>
                    <a:pt x="78" y="139"/>
                    <a:pt x="109" y="108"/>
                    <a:pt x="124" y="108"/>
                  </a:cubicBezTo>
                  <a:cubicBezTo>
                    <a:pt x="139" y="78"/>
                    <a:pt x="139" y="62"/>
                    <a:pt x="124" y="47"/>
                  </a:cubicBezTo>
                  <a:cubicBezTo>
                    <a:pt x="109" y="16"/>
                    <a:pt x="124" y="16"/>
                    <a:pt x="93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1549;p43"/>
            <p:cNvSpPr/>
            <p:nvPr/>
          </p:nvSpPr>
          <p:spPr>
            <a:xfrm>
              <a:off x="4026775" y="4976900"/>
              <a:ext cx="2725" cy="2100"/>
            </a:xfrm>
            <a:custGeom>
              <a:avLst/>
              <a:gdLst/>
              <a:ahLst/>
              <a:cxnLst/>
              <a:rect l="l" t="t" r="r" b="b"/>
              <a:pathLst>
                <a:path w="109" h="84" extrusionOk="0">
                  <a:moveTo>
                    <a:pt x="73" y="0"/>
                  </a:moveTo>
                  <a:cubicBezTo>
                    <a:pt x="70" y="0"/>
                    <a:pt x="67" y="2"/>
                    <a:pt x="62" y="7"/>
                  </a:cubicBezTo>
                  <a:cubicBezTo>
                    <a:pt x="62" y="12"/>
                    <a:pt x="59" y="14"/>
                    <a:pt x="54" y="14"/>
                  </a:cubicBezTo>
                  <a:cubicBezTo>
                    <a:pt x="43" y="14"/>
                    <a:pt x="26" y="7"/>
                    <a:pt x="16" y="7"/>
                  </a:cubicBezTo>
                  <a:cubicBezTo>
                    <a:pt x="1" y="7"/>
                    <a:pt x="31" y="37"/>
                    <a:pt x="31" y="37"/>
                  </a:cubicBezTo>
                  <a:cubicBezTo>
                    <a:pt x="47" y="53"/>
                    <a:pt x="1" y="84"/>
                    <a:pt x="31" y="84"/>
                  </a:cubicBezTo>
                  <a:cubicBezTo>
                    <a:pt x="47" y="84"/>
                    <a:pt x="62" y="84"/>
                    <a:pt x="93" y="68"/>
                  </a:cubicBezTo>
                  <a:cubicBezTo>
                    <a:pt x="108" y="68"/>
                    <a:pt x="108" y="22"/>
                    <a:pt x="93" y="22"/>
                  </a:cubicBezTo>
                  <a:cubicBezTo>
                    <a:pt x="82" y="11"/>
                    <a:pt x="79" y="0"/>
                    <a:pt x="7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1550;p43"/>
            <p:cNvSpPr/>
            <p:nvPr/>
          </p:nvSpPr>
          <p:spPr>
            <a:xfrm>
              <a:off x="4021775" y="4980050"/>
              <a:ext cx="675" cy="875"/>
            </a:xfrm>
            <a:custGeom>
              <a:avLst/>
              <a:gdLst/>
              <a:ahLst/>
              <a:cxnLst/>
              <a:rect l="l" t="t" r="r" b="b"/>
              <a:pathLst>
                <a:path w="27" h="35" extrusionOk="0">
                  <a:moveTo>
                    <a:pt x="11" y="1"/>
                  </a:moveTo>
                  <a:cubicBezTo>
                    <a:pt x="8" y="1"/>
                    <a:pt x="5" y="2"/>
                    <a:pt x="0" y="4"/>
                  </a:cubicBezTo>
                  <a:cubicBezTo>
                    <a:pt x="0" y="4"/>
                    <a:pt x="0" y="19"/>
                    <a:pt x="0" y="35"/>
                  </a:cubicBezTo>
                  <a:cubicBezTo>
                    <a:pt x="14" y="35"/>
                    <a:pt x="27" y="1"/>
                    <a:pt x="1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1551;p43"/>
            <p:cNvSpPr/>
            <p:nvPr/>
          </p:nvSpPr>
          <p:spPr>
            <a:xfrm>
              <a:off x="4025225" y="4981800"/>
              <a:ext cx="1575" cy="1050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50" y="1"/>
                  </a:moveTo>
                  <a:cubicBezTo>
                    <a:pt x="45" y="1"/>
                    <a:pt x="38" y="5"/>
                    <a:pt x="32" y="11"/>
                  </a:cubicBezTo>
                  <a:cubicBezTo>
                    <a:pt x="32" y="11"/>
                    <a:pt x="24" y="7"/>
                    <a:pt x="16" y="7"/>
                  </a:cubicBezTo>
                  <a:cubicBezTo>
                    <a:pt x="9" y="7"/>
                    <a:pt x="1" y="11"/>
                    <a:pt x="1" y="26"/>
                  </a:cubicBezTo>
                  <a:cubicBezTo>
                    <a:pt x="1" y="42"/>
                    <a:pt x="16" y="42"/>
                    <a:pt x="16" y="42"/>
                  </a:cubicBezTo>
                  <a:cubicBezTo>
                    <a:pt x="47" y="42"/>
                    <a:pt x="63" y="42"/>
                    <a:pt x="63" y="26"/>
                  </a:cubicBezTo>
                  <a:cubicBezTo>
                    <a:pt x="63" y="8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1552;p43"/>
            <p:cNvSpPr/>
            <p:nvPr/>
          </p:nvSpPr>
          <p:spPr>
            <a:xfrm>
              <a:off x="4024850" y="4983225"/>
              <a:ext cx="800" cy="400"/>
            </a:xfrm>
            <a:custGeom>
              <a:avLst/>
              <a:gdLst/>
              <a:ahLst/>
              <a:cxnLst/>
              <a:rect l="l" t="t" r="r" b="b"/>
              <a:pathLst>
                <a:path w="32" h="16" extrusionOk="0">
                  <a:moveTo>
                    <a:pt x="1" y="0"/>
                  </a:moveTo>
                  <a:cubicBezTo>
                    <a:pt x="1" y="6"/>
                    <a:pt x="1" y="16"/>
                    <a:pt x="1" y="16"/>
                  </a:cubicBezTo>
                  <a:cubicBezTo>
                    <a:pt x="16" y="16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1553;p43"/>
            <p:cNvSpPr/>
            <p:nvPr/>
          </p:nvSpPr>
          <p:spPr>
            <a:xfrm>
              <a:off x="4019075" y="4982050"/>
              <a:ext cx="1175" cy="875"/>
            </a:xfrm>
            <a:custGeom>
              <a:avLst/>
              <a:gdLst/>
              <a:ahLst/>
              <a:cxnLst/>
              <a:rect l="l" t="t" r="r" b="b"/>
              <a:pathLst>
                <a:path w="47" h="35" extrusionOk="0">
                  <a:moveTo>
                    <a:pt x="16" y="1"/>
                  </a:moveTo>
                  <a:cubicBezTo>
                    <a:pt x="31" y="1"/>
                    <a:pt x="1" y="16"/>
                    <a:pt x="1" y="16"/>
                  </a:cubicBezTo>
                  <a:cubicBezTo>
                    <a:pt x="1" y="29"/>
                    <a:pt x="6" y="34"/>
                    <a:pt x="12" y="34"/>
                  </a:cubicBezTo>
                  <a:cubicBezTo>
                    <a:pt x="21" y="34"/>
                    <a:pt x="31" y="25"/>
                    <a:pt x="31" y="16"/>
                  </a:cubicBezTo>
                  <a:cubicBezTo>
                    <a:pt x="47" y="1"/>
                    <a:pt x="31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1554;p43"/>
            <p:cNvSpPr/>
            <p:nvPr/>
          </p:nvSpPr>
          <p:spPr>
            <a:xfrm>
              <a:off x="4015600" y="4979075"/>
              <a:ext cx="600" cy="850"/>
            </a:xfrm>
            <a:custGeom>
              <a:avLst/>
              <a:gdLst/>
              <a:ahLst/>
              <a:cxnLst/>
              <a:rect l="l" t="t" r="r" b="b"/>
              <a:pathLst>
                <a:path w="24" h="34" extrusionOk="0">
                  <a:moveTo>
                    <a:pt x="20" y="1"/>
                  </a:moveTo>
                  <a:cubicBezTo>
                    <a:pt x="16" y="1"/>
                    <a:pt x="9" y="4"/>
                    <a:pt x="1" y="12"/>
                  </a:cubicBezTo>
                  <a:cubicBezTo>
                    <a:pt x="1" y="18"/>
                    <a:pt x="1" y="27"/>
                    <a:pt x="1" y="27"/>
                  </a:cubicBezTo>
                  <a:cubicBezTo>
                    <a:pt x="5" y="32"/>
                    <a:pt x="9" y="34"/>
                    <a:pt x="11" y="34"/>
                  </a:cubicBezTo>
                  <a:cubicBezTo>
                    <a:pt x="16" y="34"/>
                    <a:pt x="16" y="23"/>
                    <a:pt x="16" y="12"/>
                  </a:cubicBezTo>
                  <a:cubicBezTo>
                    <a:pt x="24" y="4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1555;p43"/>
            <p:cNvSpPr/>
            <p:nvPr/>
          </p:nvSpPr>
          <p:spPr>
            <a:xfrm>
              <a:off x="4012925" y="4980900"/>
              <a:ext cx="1175" cy="575"/>
            </a:xfrm>
            <a:custGeom>
              <a:avLst/>
              <a:gdLst/>
              <a:ahLst/>
              <a:cxnLst/>
              <a:rect l="l" t="t" r="r" b="b"/>
              <a:pathLst>
                <a:path w="47" h="23" extrusionOk="0">
                  <a:moveTo>
                    <a:pt x="15" y="1"/>
                  </a:moveTo>
                  <a:cubicBezTo>
                    <a:pt x="15" y="1"/>
                    <a:pt x="0" y="1"/>
                    <a:pt x="0" y="16"/>
                  </a:cubicBezTo>
                  <a:cubicBezTo>
                    <a:pt x="0" y="21"/>
                    <a:pt x="2" y="23"/>
                    <a:pt x="5" y="23"/>
                  </a:cubicBezTo>
                  <a:cubicBezTo>
                    <a:pt x="10" y="23"/>
                    <a:pt x="21" y="16"/>
                    <a:pt x="31" y="16"/>
                  </a:cubicBezTo>
                  <a:cubicBezTo>
                    <a:pt x="46" y="16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1556;p43"/>
            <p:cNvSpPr/>
            <p:nvPr/>
          </p:nvSpPr>
          <p:spPr>
            <a:xfrm>
              <a:off x="4009075" y="4982350"/>
              <a:ext cx="1550" cy="2425"/>
            </a:xfrm>
            <a:custGeom>
              <a:avLst/>
              <a:gdLst/>
              <a:ahLst/>
              <a:cxnLst/>
              <a:rect l="l" t="t" r="r" b="b"/>
              <a:pathLst>
                <a:path w="62" h="97" extrusionOk="0">
                  <a:moveTo>
                    <a:pt x="53" y="0"/>
                  </a:moveTo>
                  <a:cubicBezTo>
                    <a:pt x="41" y="0"/>
                    <a:pt x="31" y="23"/>
                    <a:pt x="31" y="35"/>
                  </a:cubicBezTo>
                  <a:cubicBezTo>
                    <a:pt x="31" y="32"/>
                    <a:pt x="31" y="31"/>
                    <a:pt x="31" y="31"/>
                  </a:cubicBezTo>
                  <a:cubicBezTo>
                    <a:pt x="30" y="31"/>
                    <a:pt x="28" y="53"/>
                    <a:pt x="15" y="66"/>
                  </a:cubicBezTo>
                  <a:cubicBezTo>
                    <a:pt x="0" y="66"/>
                    <a:pt x="15" y="81"/>
                    <a:pt x="31" y="81"/>
                  </a:cubicBezTo>
                  <a:cubicBezTo>
                    <a:pt x="31" y="97"/>
                    <a:pt x="31" y="97"/>
                    <a:pt x="46" y="97"/>
                  </a:cubicBezTo>
                  <a:cubicBezTo>
                    <a:pt x="62" y="97"/>
                    <a:pt x="62" y="97"/>
                    <a:pt x="62" y="66"/>
                  </a:cubicBezTo>
                  <a:cubicBezTo>
                    <a:pt x="62" y="66"/>
                    <a:pt x="62" y="51"/>
                    <a:pt x="62" y="35"/>
                  </a:cubicBezTo>
                  <a:cubicBezTo>
                    <a:pt x="62" y="35"/>
                    <a:pt x="62" y="20"/>
                    <a:pt x="62" y="4"/>
                  </a:cubicBezTo>
                  <a:cubicBezTo>
                    <a:pt x="59" y="1"/>
                    <a:pt x="56" y="0"/>
                    <a:pt x="5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1557;p43"/>
            <p:cNvSpPr/>
            <p:nvPr/>
          </p:nvSpPr>
          <p:spPr>
            <a:xfrm>
              <a:off x="4019450" y="4986050"/>
              <a:ext cx="3500" cy="6825"/>
            </a:xfrm>
            <a:custGeom>
              <a:avLst/>
              <a:gdLst/>
              <a:ahLst/>
              <a:cxnLst/>
              <a:rect l="l" t="t" r="r" b="b"/>
              <a:pathLst>
                <a:path w="140" h="273" extrusionOk="0">
                  <a:moveTo>
                    <a:pt x="106" y="0"/>
                  </a:moveTo>
                  <a:cubicBezTo>
                    <a:pt x="101" y="0"/>
                    <a:pt x="97" y="3"/>
                    <a:pt x="93" y="10"/>
                  </a:cubicBezTo>
                  <a:cubicBezTo>
                    <a:pt x="93" y="41"/>
                    <a:pt x="78" y="41"/>
                    <a:pt x="63" y="57"/>
                  </a:cubicBezTo>
                  <a:cubicBezTo>
                    <a:pt x="47" y="57"/>
                    <a:pt x="47" y="57"/>
                    <a:pt x="47" y="72"/>
                  </a:cubicBezTo>
                  <a:cubicBezTo>
                    <a:pt x="47" y="72"/>
                    <a:pt x="47" y="103"/>
                    <a:pt x="32" y="134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32" y="164"/>
                    <a:pt x="16" y="180"/>
                    <a:pt x="16" y="195"/>
                  </a:cubicBezTo>
                  <a:cubicBezTo>
                    <a:pt x="1" y="211"/>
                    <a:pt x="1" y="241"/>
                    <a:pt x="16" y="241"/>
                  </a:cubicBezTo>
                  <a:cubicBezTo>
                    <a:pt x="32" y="272"/>
                    <a:pt x="47" y="272"/>
                    <a:pt x="78" y="272"/>
                  </a:cubicBezTo>
                  <a:cubicBezTo>
                    <a:pt x="109" y="272"/>
                    <a:pt x="93" y="241"/>
                    <a:pt x="109" y="226"/>
                  </a:cubicBezTo>
                  <a:cubicBezTo>
                    <a:pt x="109" y="195"/>
                    <a:pt x="124" y="180"/>
                    <a:pt x="124" y="149"/>
                  </a:cubicBezTo>
                  <a:cubicBezTo>
                    <a:pt x="124" y="134"/>
                    <a:pt x="109" y="118"/>
                    <a:pt x="124" y="87"/>
                  </a:cubicBezTo>
                  <a:cubicBezTo>
                    <a:pt x="124" y="72"/>
                    <a:pt x="140" y="72"/>
                    <a:pt x="140" y="57"/>
                  </a:cubicBezTo>
                  <a:cubicBezTo>
                    <a:pt x="140" y="33"/>
                    <a:pt x="121" y="0"/>
                    <a:pt x="10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1558;p43"/>
            <p:cNvSpPr/>
            <p:nvPr/>
          </p:nvSpPr>
          <p:spPr>
            <a:xfrm>
              <a:off x="4026775" y="4982950"/>
              <a:ext cx="1175" cy="2125"/>
            </a:xfrm>
            <a:custGeom>
              <a:avLst/>
              <a:gdLst/>
              <a:ahLst/>
              <a:cxnLst/>
              <a:rect l="l" t="t" r="r" b="b"/>
              <a:pathLst>
                <a:path w="47" h="85" extrusionOk="0">
                  <a:moveTo>
                    <a:pt x="44" y="1"/>
                  </a:moveTo>
                  <a:cubicBezTo>
                    <a:pt x="39" y="1"/>
                    <a:pt x="28" y="30"/>
                    <a:pt x="16" y="42"/>
                  </a:cubicBezTo>
                  <a:cubicBezTo>
                    <a:pt x="16" y="42"/>
                    <a:pt x="1" y="57"/>
                    <a:pt x="1" y="73"/>
                  </a:cubicBezTo>
                  <a:cubicBezTo>
                    <a:pt x="1" y="80"/>
                    <a:pt x="8" y="84"/>
                    <a:pt x="18" y="84"/>
                  </a:cubicBezTo>
                  <a:cubicBezTo>
                    <a:pt x="28" y="84"/>
                    <a:pt x="39" y="80"/>
                    <a:pt x="47" y="73"/>
                  </a:cubicBezTo>
                  <a:cubicBezTo>
                    <a:pt x="47" y="73"/>
                    <a:pt x="47" y="27"/>
                    <a:pt x="47" y="11"/>
                  </a:cubicBezTo>
                  <a:cubicBezTo>
                    <a:pt x="47" y="4"/>
                    <a:pt x="46" y="1"/>
                    <a:pt x="44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1559;p43"/>
            <p:cNvSpPr/>
            <p:nvPr/>
          </p:nvSpPr>
          <p:spPr>
            <a:xfrm>
              <a:off x="4019075" y="4993600"/>
              <a:ext cx="1575" cy="425"/>
            </a:xfrm>
            <a:custGeom>
              <a:avLst/>
              <a:gdLst/>
              <a:ahLst/>
              <a:cxnLst/>
              <a:rect l="l" t="t" r="r" b="b"/>
              <a:pathLst>
                <a:path w="63" h="17" extrusionOk="0">
                  <a:moveTo>
                    <a:pt x="47" y="1"/>
                  </a:moveTo>
                  <a:cubicBezTo>
                    <a:pt x="47" y="1"/>
                    <a:pt x="1" y="16"/>
                    <a:pt x="47" y="16"/>
                  </a:cubicBezTo>
                  <a:cubicBezTo>
                    <a:pt x="62" y="16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1560;p43"/>
            <p:cNvSpPr/>
            <p:nvPr/>
          </p:nvSpPr>
          <p:spPr>
            <a:xfrm>
              <a:off x="4015225" y="4997075"/>
              <a:ext cx="1100" cy="700"/>
            </a:xfrm>
            <a:custGeom>
              <a:avLst/>
              <a:gdLst/>
              <a:ahLst/>
              <a:cxnLst/>
              <a:rect l="l" t="t" r="r" b="b"/>
              <a:pathLst>
                <a:path w="44" h="28" extrusionOk="0">
                  <a:moveTo>
                    <a:pt x="16" y="1"/>
                  </a:moveTo>
                  <a:cubicBezTo>
                    <a:pt x="16" y="1"/>
                    <a:pt x="18" y="1"/>
                    <a:pt x="20" y="3"/>
                  </a:cubicBezTo>
                  <a:lnTo>
                    <a:pt x="20" y="3"/>
                  </a:lnTo>
                  <a:cubicBezTo>
                    <a:pt x="21" y="1"/>
                    <a:pt x="20" y="1"/>
                    <a:pt x="16" y="1"/>
                  </a:cubicBezTo>
                  <a:close/>
                  <a:moveTo>
                    <a:pt x="20" y="3"/>
                  </a:moveTo>
                  <a:lnTo>
                    <a:pt x="20" y="3"/>
                  </a:lnTo>
                  <a:cubicBezTo>
                    <a:pt x="18" y="7"/>
                    <a:pt x="0" y="16"/>
                    <a:pt x="0" y="16"/>
                  </a:cubicBezTo>
                  <a:cubicBezTo>
                    <a:pt x="0" y="24"/>
                    <a:pt x="8" y="28"/>
                    <a:pt x="16" y="28"/>
                  </a:cubicBezTo>
                  <a:cubicBezTo>
                    <a:pt x="24" y="28"/>
                    <a:pt x="31" y="24"/>
                    <a:pt x="31" y="16"/>
                  </a:cubicBezTo>
                  <a:cubicBezTo>
                    <a:pt x="43" y="16"/>
                    <a:pt x="28" y="7"/>
                    <a:pt x="20" y="3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1561;p43"/>
            <p:cNvSpPr/>
            <p:nvPr/>
          </p:nvSpPr>
          <p:spPr>
            <a:xfrm>
              <a:off x="4008675" y="4997850"/>
              <a:ext cx="800" cy="575"/>
            </a:xfrm>
            <a:custGeom>
              <a:avLst/>
              <a:gdLst/>
              <a:ahLst/>
              <a:cxnLst/>
              <a:rect l="l" t="t" r="r" b="b"/>
              <a:pathLst>
                <a:path w="32" h="23" extrusionOk="0">
                  <a:moveTo>
                    <a:pt x="16" y="0"/>
                  </a:moveTo>
                  <a:cubicBezTo>
                    <a:pt x="16" y="0"/>
                    <a:pt x="1" y="16"/>
                    <a:pt x="1" y="16"/>
                  </a:cubicBezTo>
                  <a:cubicBezTo>
                    <a:pt x="1" y="21"/>
                    <a:pt x="2" y="23"/>
                    <a:pt x="5" y="23"/>
                  </a:cubicBezTo>
                  <a:cubicBezTo>
                    <a:pt x="11" y="23"/>
                    <a:pt x="21" y="16"/>
                    <a:pt x="31" y="16"/>
                  </a:cubicBezTo>
                  <a:cubicBezTo>
                    <a:pt x="31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1562;p43"/>
            <p:cNvSpPr/>
            <p:nvPr/>
          </p:nvSpPr>
          <p:spPr>
            <a:xfrm>
              <a:off x="4009825" y="4997850"/>
              <a:ext cx="1950" cy="1950"/>
            </a:xfrm>
            <a:custGeom>
              <a:avLst/>
              <a:gdLst/>
              <a:ahLst/>
              <a:cxnLst/>
              <a:rect l="l" t="t" r="r" b="b"/>
              <a:pathLst>
                <a:path w="78" h="78" extrusionOk="0">
                  <a:moveTo>
                    <a:pt x="16" y="0"/>
                  </a:moveTo>
                  <a:cubicBezTo>
                    <a:pt x="1" y="0"/>
                    <a:pt x="1" y="16"/>
                    <a:pt x="1" y="16"/>
                  </a:cubicBezTo>
                  <a:cubicBezTo>
                    <a:pt x="1" y="31"/>
                    <a:pt x="1" y="47"/>
                    <a:pt x="16" y="62"/>
                  </a:cubicBezTo>
                  <a:cubicBezTo>
                    <a:pt x="16" y="62"/>
                    <a:pt x="32" y="62"/>
                    <a:pt x="32" y="77"/>
                  </a:cubicBezTo>
                  <a:cubicBezTo>
                    <a:pt x="47" y="77"/>
                    <a:pt x="47" y="62"/>
                    <a:pt x="62" y="62"/>
                  </a:cubicBezTo>
                  <a:cubicBezTo>
                    <a:pt x="62" y="47"/>
                    <a:pt x="78" y="47"/>
                    <a:pt x="62" y="47"/>
                  </a:cubicBezTo>
                  <a:cubicBezTo>
                    <a:pt x="62" y="31"/>
                    <a:pt x="62" y="31"/>
                    <a:pt x="47" y="16"/>
                  </a:cubicBezTo>
                  <a:cubicBezTo>
                    <a:pt x="47" y="16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1563;p43"/>
            <p:cNvSpPr/>
            <p:nvPr/>
          </p:nvSpPr>
          <p:spPr>
            <a:xfrm>
              <a:off x="4011375" y="4999875"/>
              <a:ext cx="3100" cy="3400"/>
            </a:xfrm>
            <a:custGeom>
              <a:avLst/>
              <a:gdLst/>
              <a:ahLst/>
              <a:cxnLst/>
              <a:rect l="l" t="t" r="r" b="b"/>
              <a:pathLst>
                <a:path w="124" h="136" extrusionOk="0">
                  <a:moveTo>
                    <a:pt x="25" y="0"/>
                  </a:moveTo>
                  <a:cubicBezTo>
                    <a:pt x="20" y="0"/>
                    <a:pt x="16" y="4"/>
                    <a:pt x="16" y="12"/>
                  </a:cubicBezTo>
                  <a:cubicBezTo>
                    <a:pt x="0" y="27"/>
                    <a:pt x="16" y="27"/>
                    <a:pt x="16" y="27"/>
                  </a:cubicBezTo>
                  <a:cubicBezTo>
                    <a:pt x="31" y="43"/>
                    <a:pt x="31" y="58"/>
                    <a:pt x="31" y="58"/>
                  </a:cubicBezTo>
                  <a:cubicBezTo>
                    <a:pt x="16" y="73"/>
                    <a:pt x="0" y="73"/>
                    <a:pt x="16" y="89"/>
                  </a:cubicBezTo>
                  <a:cubicBezTo>
                    <a:pt x="31" y="89"/>
                    <a:pt x="31" y="89"/>
                    <a:pt x="31" y="104"/>
                  </a:cubicBezTo>
                  <a:cubicBezTo>
                    <a:pt x="31" y="120"/>
                    <a:pt x="47" y="120"/>
                    <a:pt x="62" y="135"/>
                  </a:cubicBezTo>
                  <a:cubicBezTo>
                    <a:pt x="62" y="135"/>
                    <a:pt x="77" y="120"/>
                    <a:pt x="77" y="120"/>
                  </a:cubicBezTo>
                  <a:cubicBezTo>
                    <a:pt x="93" y="104"/>
                    <a:pt x="93" y="104"/>
                    <a:pt x="108" y="104"/>
                  </a:cubicBezTo>
                  <a:cubicBezTo>
                    <a:pt x="124" y="89"/>
                    <a:pt x="108" y="73"/>
                    <a:pt x="108" y="73"/>
                  </a:cubicBezTo>
                  <a:cubicBezTo>
                    <a:pt x="108" y="58"/>
                    <a:pt x="93" y="58"/>
                    <a:pt x="77" y="58"/>
                  </a:cubicBezTo>
                  <a:cubicBezTo>
                    <a:pt x="77" y="58"/>
                    <a:pt x="77" y="78"/>
                    <a:pt x="70" y="78"/>
                  </a:cubicBezTo>
                  <a:cubicBezTo>
                    <a:pt x="68" y="78"/>
                    <a:pt x="65" y="76"/>
                    <a:pt x="62" y="73"/>
                  </a:cubicBezTo>
                  <a:cubicBezTo>
                    <a:pt x="62" y="58"/>
                    <a:pt x="62" y="43"/>
                    <a:pt x="62" y="43"/>
                  </a:cubicBezTo>
                  <a:cubicBezTo>
                    <a:pt x="77" y="27"/>
                    <a:pt x="62" y="12"/>
                    <a:pt x="62" y="12"/>
                  </a:cubicBezTo>
                  <a:lnTo>
                    <a:pt x="47" y="12"/>
                  </a:lnTo>
                  <a:cubicBezTo>
                    <a:pt x="39" y="4"/>
                    <a:pt x="31" y="0"/>
                    <a:pt x="2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1564;p43"/>
            <p:cNvSpPr/>
            <p:nvPr/>
          </p:nvSpPr>
          <p:spPr>
            <a:xfrm>
              <a:off x="4014450" y="4999575"/>
              <a:ext cx="12975" cy="23375"/>
            </a:xfrm>
            <a:custGeom>
              <a:avLst/>
              <a:gdLst/>
              <a:ahLst/>
              <a:cxnLst/>
              <a:rect l="l" t="t" r="r" b="b"/>
              <a:pathLst>
                <a:path w="519" h="935" extrusionOk="0">
                  <a:moveTo>
                    <a:pt x="99" y="0"/>
                  </a:moveTo>
                  <a:cubicBezTo>
                    <a:pt x="90" y="0"/>
                    <a:pt x="78" y="20"/>
                    <a:pt x="78" y="39"/>
                  </a:cubicBezTo>
                  <a:cubicBezTo>
                    <a:pt x="62" y="55"/>
                    <a:pt x="62" y="85"/>
                    <a:pt x="47" y="85"/>
                  </a:cubicBezTo>
                  <a:cubicBezTo>
                    <a:pt x="62" y="132"/>
                    <a:pt x="1" y="147"/>
                    <a:pt x="1" y="178"/>
                  </a:cubicBezTo>
                  <a:cubicBezTo>
                    <a:pt x="16" y="193"/>
                    <a:pt x="47" y="193"/>
                    <a:pt x="47" y="224"/>
                  </a:cubicBezTo>
                  <a:cubicBezTo>
                    <a:pt x="60" y="251"/>
                    <a:pt x="62" y="289"/>
                    <a:pt x="92" y="289"/>
                  </a:cubicBezTo>
                  <a:cubicBezTo>
                    <a:pt x="97" y="289"/>
                    <a:pt x="102" y="288"/>
                    <a:pt x="109" y="286"/>
                  </a:cubicBezTo>
                  <a:cubicBezTo>
                    <a:pt x="125" y="269"/>
                    <a:pt x="147" y="256"/>
                    <a:pt x="165" y="256"/>
                  </a:cubicBezTo>
                  <a:cubicBezTo>
                    <a:pt x="181" y="256"/>
                    <a:pt x="194" y="265"/>
                    <a:pt x="201" y="286"/>
                  </a:cubicBezTo>
                  <a:cubicBezTo>
                    <a:pt x="232" y="316"/>
                    <a:pt x="201" y="363"/>
                    <a:pt x="216" y="393"/>
                  </a:cubicBezTo>
                  <a:cubicBezTo>
                    <a:pt x="232" y="424"/>
                    <a:pt x="232" y="470"/>
                    <a:pt x="216" y="517"/>
                  </a:cubicBezTo>
                  <a:cubicBezTo>
                    <a:pt x="186" y="563"/>
                    <a:pt x="232" y="594"/>
                    <a:pt x="216" y="640"/>
                  </a:cubicBezTo>
                  <a:cubicBezTo>
                    <a:pt x="201" y="655"/>
                    <a:pt x="139" y="640"/>
                    <a:pt x="155" y="686"/>
                  </a:cubicBezTo>
                  <a:cubicBezTo>
                    <a:pt x="155" y="717"/>
                    <a:pt x="186" y="748"/>
                    <a:pt x="139" y="763"/>
                  </a:cubicBezTo>
                  <a:cubicBezTo>
                    <a:pt x="155" y="794"/>
                    <a:pt x="186" y="825"/>
                    <a:pt x="186" y="856"/>
                  </a:cubicBezTo>
                  <a:cubicBezTo>
                    <a:pt x="200" y="870"/>
                    <a:pt x="201" y="935"/>
                    <a:pt x="224" y="935"/>
                  </a:cubicBezTo>
                  <a:cubicBezTo>
                    <a:pt x="226" y="935"/>
                    <a:pt x="229" y="934"/>
                    <a:pt x="232" y="933"/>
                  </a:cubicBezTo>
                  <a:cubicBezTo>
                    <a:pt x="263" y="886"/>
                    <a:pt x="278" y="856"/>
                    <a:pt x="278" y="825"/>
                  </a:cubicBezTo>
                  <a:cubicBezTo>
                    <a:pt x="263" y="794"/>
                    <a:pt x="247" y="779"/>
                    <a:pt x="263" y="763"/>
                  </a:cubicBezTo>
                  <a:cubicBezTo>
                    <a:pt x="293" y="732"/>
                    <a:pt x="340" y="748"/>
                    <a:pt x="355" y="717"/>
                  </a:cubicBezTo>
                  <a:cubicBezTo>
                    <a:pt x="386" y="686"/>
                    <a:pt x="417" y="655"/>
                    <a:pt x="432" y="624"/>
                  </a:cubicBezTo>
                  <a:cubicBezTo>
                    <a:pt x="478" y="609"/>
                    <a:pt x="417" y="547"/>
                    <a:pt x="463" y="517"/>
                  </a:cubicBezTo>
                  <a:lnTo>
                    <a:pt x="463" y="517"/>
                  </a:lnTo>
                  <a:cubicBezTo>
                    <a:pt x="468" y="520"/>
                    <a:pt x="474" y="521"/>
                    <a:pt x="479" y="521"/>
                  </a:cubicBezTo>
                  <a:cubicBezTo>
                    <a:pt x="503" y="521"/>
                    <a:pt x="519" y="496"/>
                    <a:pt x="494" y="470"/>
                  </a:cubicBezTo>
                  <a:cubicBezTo>
                    <a:pt x="463" y="455"/>
                    <a:pt x="401" y="470"/>
                    <a:pt x="417" y="409"/>
                  </a:cubicBezTo>
                  <a:cubicBezTo>
                    <a:pt x="417" y="378"/>
                    <a:pt x="447" y="347"/>
                    <a:pt x="447" y="301"/>
                  </a:cubicBezTo>
                  <a:cubicBezTo>
                    <a:pt x="463" y="270"/>
                    <a:pt x="417" y="239"/>
                    <a:pt x="417" y="193"/>
                  </a:cubicBezTo>
                  <a:cubicBezTo>
                    <a:pt x="411" y="177"/>
                    <a:pt x="402" y="172"/>
                    <a:pt x="391" y="172"/>
                  </a:cubicBezTo>
                  <a:cubicBezTo>
                    <a:pt x="375" y="172"/>
                    <a:pt x="356" y="181"/>
                    <a:pt x="339" y="181"/>
                  </a:cubicBezTo>
                  <a:cubicBezTo>
                    <a:pt x="334" y="181"/>
                    <a:pt x="329" y="180"/>
                    <a:pt x="324" y="178"/>
                  </a:cubicBezTo>
                  <a:cubicBezTo>
                    <a:pt x="293" y="178"/>
                    <a:pt x="263" y="178"/>
                    <a:pt x="247" y="193"/>
                  </a:cubicBezTo>
                  <a:cubicBezTo>
                    <a:pt x="234" y="187"/>
                    <a:pt x="222" y="183"/>
                    <a:pt x="210" y="183"/>
                  </a:cubicBezTo>
                  <a:cubicBezTo>
                    <a:pt x="193" y="183"/>
                    <a:pt x="179" y="191"/>
                    <a:pt x="170" y="209"/>
                  </a:cubicBezTo>
                  <a:cubicBezTo>
                    <a:pt x="124" y="209"/>
                    <a:pt x="139" y="147"/>
                    <a:pt x="124" y="116"/>
                  </a:cubicBezTo>
                  <a:cubicBezTo>
                    <a:pt x="109" y="85"/>
                    <a:pt x="109" y="55"/>
                    <a:pt x="109" y="24"/>
                  </a:cubicBezTo>
                  <a:cubicBezTo>
                    <a:pt x="109" y="7"/>
                    <a:pt x="104" y="0"/>
                    <a:pt x="99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1565;p43"/>
            <p:cNvSpPr/>
            <p:nvPr/>
          </p:nvSpPr>
          <p:spPr>
            <a:xfrm>
              <a:off x="4029075" y="5013625"/>
              <a:ext cx="1950" cy="800"/>
            </a:xfrm>
            <a:custGeom>
              <a:avLst/>
              <a:gdLst/>
              <a:ahLst/>
              <a:cxnLst/>
              <a:rect l="l" t="t" r="r" b="b"/>
              <a:pathLst>
                <a:path w="78" h="32" extrusionOk="0">
                  <a:moveTo>
                    <a:pt x="47" y="1"/>
                  </a:moveTo>
                  <a:cubicBezTo>
                    <a:pt x="47" y="16"/>
                    <a:pt x="1" y="16"/>
                    <a:pt x="47" y="32"/>
                  </a:cubicBezTo>
                  <a:cubicBezTo>
                    <a:pt x="47" y="32"/>
                    <a:pt x="78" y="16"/>
                    <a:pt x="4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1566;p43"/>
            <p:cNvSpPr/>
            <p:nvPr/>
          </p:nvSpPr>
          <p:spPr>
            <a:xfrm>
              <a:off x="4033700" y="5011550"/>
              <a:ext cx="775" cy="675"/>
            </a:xfrm>
            <a:custGeom>
              <a:avLst/>
              <a:gdLst/>
              <a:ahLst/>
              <a:cxnLst/>
              <a:rect l="l" t="t" r="r" b="b"/>
              <a:pathLst>
                <a:path w="31" h="27" extrusionOk="0">
                  <a:moveTo>
                    <a:pt x="16" y="0"/>
                  </a:moveTo>
                  <a:cubicBezTo>
                    <a:pt x="14" y="0"/>
                    <a:pt x="11" y="7"/>
                    <a:pt x="1" y="7"/>
                  </a:cubicBezTo>
                  <a:cubicBezTo>
                    <a:pt x="16" y="7"/>
                    <a:pt x="1" y="22"/>
                    <a:pt x="1" y="22"/>
                  </a:cubicBezTo>
                  <a:cubicBezTo>
                    <a:pt x="7" y="25"/>
                    <a:pt x="12" y="27"/>
                    <a:pt x="16" y="27"/>
                  </a:cubicBezTo>
                  <a:cubicBezTo>
                    <a:pt x="31" y="27"/>
                    <a:pt x="29" y="7"/>
                    <a:pt x="16" y="7"/>
                  </a:cubicBezTo>
                  <a:cubicBezTo>
                    <a:pt x="16" y="2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1567;p43"/>
            <p:cNvSpPr/>
            <p:nvPr/>
          </p:nvSpPr>
          <p:spPr>
            <a:xfrm>
              <a:off x="4035625" y="5018100"/>
              <a:ext cx="2350" cy="2225"/>
            </a:xfrm>
            <a:custGeom>
              <a:avLst/>
              <a:gdLst/>
              <a:ahLst/>
              <a:cxnLst/>
              <a:rect l="l" t="t" r="r" b="b"/>
              <a:pathLst>
                <a:path w="94" h="89" extrusionOk="0">
                  <a:moveTo>
                    <a:pt x="42" y="0"/>
                  </a:moveTo>
                  <a:cubicBezTo>
                    <a:pt x="39" y="0"/>
                    <a:pt x="36" y="2"/>
                    <a:pt x="32" y="7"/>
                  </a:cubicBezTo>
                  <a:cubicBezTo>
                    <a:pt x="1" y="7"/>
                    <a:pt x="32" y="38"/>
                    <a:pt x="47" y="38"/>
                  </a:cubicBezTo>
                  <a:cubicBezTo>
                    <a:pt x="47" y="38"/>
                    <a:pt x="32" y="53"/>
                    <a:pt x="32" y="68"/>
                  </a:cubicBezTo>
                  <a:cubicBezTo>
                    <a:pt x="32" y="68"/>
                    <a:pt x="41" y="88"/>
                    <a:pt x="53" y="88"/>
                  </a:cubicBezTo>
                  <a:cubicBezTo>
                    <a:pt x="56" y="88"/>
                    <a:pt x="59" y="87"/>
                    <a:pt x="62" y="84"/>
                  </a:cubicBezTo>
                  <a:cubicBezTo>
                    <a:pt x="62" y="84"/>
                    <a:pt x="78" y="68"/>
                    <a:pt x="93" y="53"/>
                  </a:cubicBezTo>
                  <a:cubicBezTo>
                    <a:pt x="93" y="53"/>
                    <a:pt x="93" y="38"/>
                    <a:pt x="93" y="22"/>
                  </a:cubicBezTo>
                  <a:cubicBezTo>
                    <a:pt x="93" y="12"/>
                    <a:pt x="92" y="8"/>
                    <a:pt x="89" y="8"/>
                  </a:cubicBezTo>
                  <a:cubicBezTo>
                    <a:pt x="83" y="8"/>
                    <a:pt x="73" y="22"/>
                    <a:pt x="62" y="22"/>
                  </a:cubicBezTo>
                  <a:cubicBezTo>
                    <a:pt x="52" y="11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1568;p43"/>
            <p:cNvSpPr/>
            <p:nvPr/>
          </p:nvSpPr>
          <p:spPr>
            <a:xfrm>
              <a:off x="4024850" y="5017775"/>
              <a:ext cx="1175" cy="500"/>
            </a:xfrm>
            <a:custGeom>
              <a:avLst/>
              <a:gdLst/>
              <a:ahLst/>
              <a:cxnLst/>
              <a:rect l="l" t="t" r="r" b="b"/>
              <a:pathLst>
                <a:path w="47" h="20" extrusionOk="0">
                  <a:moveTo>
                    <a:pt x="31" y="0"/>
                  </a:moveTo>
                  <a:cubicBezTo>
                    <a:pt x="27" y="0"/>
                    <a:pt x="22" y="1"/>
                    <a:pt x="16" y="4"/>
                  </a:cubicBezTo>
                  <a:cubicBezTo>
                    <a:pt x="16" y="4"/>
                    <a:pt x="1" y="20"/>
                    <a:pt x="31" y="20"/>
                  </a:cubicBezTo>
                  <a:cubicBezTo>
                    <a:pt x="44" y="20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1569;p43"/>
            <p:cNvSpPr/>
            <p:nvPr/>
          </p:nvSpPr>
          <p:spPr>
            <a:xfrm>
              <a:off x="4013300" y="5023250"/>
              <a:ext cx="12350" cy="12750"/>
            </a:xfrm>
            <a:custGeom>
              <a:avLst/>
              <a:gdLst/>
              <a:ahLst/>
              <a:cxnLst/>
              <a:rect l="l" t="t" r="r" b="b"/>
              <a:pathLst>
                <a:path w="494" h="510" extrusionOk="0">
                  <a:moveTo>
                    <a:pt x="478" y="1"/>
                  </a:moveTo>
                  <a:cubicBezTo>
                    <a:pt x="463" y="16"/>
                    <a:pt x="463" y="32"/>
                    <a:pt x="432" y="32"/>
                  </a:cubicBezTo>
                  <a:cubicBezTo>
                    <a:pt x="401" y="32"/>
                    <a:pt x="386" y="47"/>
                    <a:pt x="355" y="47"/>
                  </a:cubicBezTo>
                  <a:cubicBezTo>
                    <a:pt x="344" y="58"/>
                    <a:pt x="326" y="76"/>
                    <a:pt x="311" y="76"/>
                  </a:cubicBezTo>
                  <a:cubicBezTo>
                    <a:pt x="304" y="76"/>
                    <a:pt x="298" y="72"/>
                    <a:pt x="293" y="63"/>
                  </a:cubicBezTo>
                  <a:cubicBezTo>
                    <a:pt x="282" y="52"/>
                    <a:pt x="279" y="34"/>
                    <a:pt x="273" y="34"/>
                  </a:cubicBezTo>
                  <a:cubicBezTo>
                    <a:pt x="270" y="34"/>
                    <a:pt x="267" y="38"/>
                    <a:pt x="262" y="47"/>
                  </a:cubicBezTo>
                  <a:cubicBezTo>
                    <a:pt x="247" y="63"/>
                    <a:pt x="216" y="63"/>
                    <a:pt x="216" y="78"/>
                  </a:cubicBezTo>
                  <a:cubicBezTo>
                    <a:pt x="185" y="109"/>
                    <a:pt x="185" y="140"/>
                    <a:pt x="185" y="170"/>
                  </a:cubicBezTo>
                  <a:cubicBezTo>
                    <a:pt x="170" y="201"/>
                    <a:pt x="216" y="217"/>
                    <a:pt x="201" y="247"/>
                  </a:cubicBezTo>
                  <a:cubicBezTo>
                    <a:pt x="180" y="247"/>
                    <a:pt x="166" y="261"/>
                    <a:pt x="155" y="261"/>
                  </a:cubicBezTo>
                  <a:cubicBezTo>
                    <a:pt x="149" y="261"/>
                    <a:pt x="144" y="258"/>
                    <a:pt x="139" y="247"/>
                  </a:cubicBezTo>
                  <a:cubicBezTo>
                    <a:pt x="135" y="245"/>
                    <a:pt x="131" y="244"/>
                    <a:pt x="127" y="244"/>
                  </a:cubicBezTo>
                  <a:cubicBezTo>
                    <a:pt x="104" y="244"/>
                    <a:pt x="91" y="278"/>
                    <a:pt x="77" y="278"/>
                  </a:cubicBezTo>
                  <a:cubicBezTo>
                    <a:pt x="47" y="294"/>
                    <a:pt x="31" y="309"/>
                    <a:pt x="16" y="324"/>
                  </a:cubicBezTo>
                  <a:cubicBezTo>
                    <a:pt x="16" y="340"/>
                    <a:pt x="0" y="386"/>
                    <a:pt x="31" y="386"/>
                  </a:cubicBezTo>
                  <a:lnTo>
                    <a:pt x="108" y="386"/>
                  </a:lnTo>
                  <a:cubicBezTo>
                    <a:pt x="108" y="417"/>
                    <a:pt x="93" y="448"/>
                    <a:pt x="124" y="463"/>
                  </a:cubicBezTo>
                  <a:cubicBezTo>
                    <a:pt x="170" y="463"/>
                    <a:pt x="155" y="509"/>
                    <a:pt x="201" y="509"/>
                  </a:cubicBezTo>
                  <a:cubicBezTo>
                    <a:pt x="216" y="494"/>
                    <a:pt x="232" y="463"/>
                    <a:pt x="247" y="448"/>
                  </a:cubicBezTo>
                  <a:cubicBezTo>
                    <a:pt x="247" y="432"/>
                    <a:pt x="293" y="401"/>
                    <a:pt x="278" y="386"/>
                  </a:cubicBezTo>
                  <a:cubicBezTo>
                    <a:pt x="293" y="386"/>
                    <a:pt x="309" y="371"/>
                    <a:pt x="293" y="355"/>
                  </a:cubicBezTo>
                  <a:cubicBezTo>
                    <a:pt x="293" y="324"/>
                    <a:pt x="247" y="340"/>
                    <a:pt x="247" y="309"/>
                  </a:cubicBezTo>
                  <a:cubicBezTo>
                    <a:pt x="262" y="278"/>
                    <a:pt x="293" y="263"/>
                    <a:pt x="309" y="232"/>
                  </a:cubicBezTo>
                  <a:cubicBezTo>
                    <a:pt x="324" y="217"/>
                    <a:pt x="370" y="217"/>
                    <a:pt x="370" y="186"/>
                  </a:cubicBezTo>
                  <a:cubicBezTo>
                    <a:pt x="386" y="170"/>
                    <a:pt x="386" y="155"/>
                    <a:pt x="355" y="155"/>
                  </a:cubicBezTo>
                  <a:cubicBezTo>
                    <a:pt x="339" y="124"/>
                    <a:pt x="386" y="93"/>
                    <a:pt x="401" y="93"/>
                  </a:cubicBezTo>
                  <a:cubicBezTo>
                    <a:pt x="421" y="93"/>
                    <a:pt x="435" y="100"/>
                    <a:pt x="447" y="100"/>
                  </a:cubicBezTo>
                  <a:cubicBezTo>
                    <a:pt x="452" y="100"/>
                    <a:pt x="457" y="98"/>
                    <a:pt x="463" y="93"/>
                  </a:cubicBezTo>
                  <a:cubicBezTo>
                    <a:pt x="478" y="78"/>
                    <a:pt x="463" y="47"/>
                    <a:pt x="493" y="16"/>
                  </a:cubicBezTo>
                  <a:cubicBezTo>
                    <a:pt x="493" y="16"/>
                    <a:pt x="493" y="1"/>
                    <a:pt x="478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1570;p43"/>
            <p:cNvSpPr/>
            <p:nvPr/>
          </p:nvSpPr>
          <p:spPr>
            <a:xfrm>
              <a:off x="4021775" y="5031575"/>
              <a:ext cx="2325" cy="1675"/>
            </a:xfrm>
            <a:custGeom>
              <a:avLst/>
              <a:gdLst/>
              <a:ahLst/>
              <a:cxnLst/>
              <a:rect l="l" t="t" r="r" b="b"/>
              <a:pathLst>
                <a:path w="93" h="67" extrusionOk="0">
                  <a:moveTo>
                    <a:pt x="71" y="0"/>
                  </a:moveTo>
                  <a:cubicBezTo>
                    <a:pt x="62" y="0"/>
                    <a:pt x="47" y="11"/>
                    <a:pt x="47" y="22"/>
                  </a:cubicBezTo>
                  <a:lnTo>
                    <a:pt x="31" y="22"/>
                  </a:lnTo>
                  <a:cubicBezTo>
                    <a:pt x="0" y="22"/>
                    <a:pt x="0" y="38"/>
                    <a:pt x="0" y="53"/>
                  </a:cubicBezTo>
                  <a:cubicBezTo>
                    <a:pt x="5" y="63"/>
                    <a:pt x="12" y="67"/>
                    <a:pt x="19" y="67"/>
                  </a:cubicBezTo>
                  <a:cubicBezTo>
                    <a:pt x="33" y="67"/>
                    <a:pt x="47" y="53"/>
                    <a:pt x="47" y="53"/>
                  </a:cubicBezTo>
                  <a:cubicBezTo>
                    <a:pt x="62" y="38"/>
                    <a:pt x="93" y="53"/>
                    <a:pt x="77" y="7"/>
                  </a:cubicBezTo>
                  <a:cubicBezTo>
                    <a:pt x="77" y="2"/>
                    <a:pt x="75" y="0"/>
                    <a:pt x="7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1571;p43"/>
            <p:cNvSpPr/>
            <p:nvPr/>
          </p:nvSpPr>
          <p:spPr>
            <a:xfrm>
              <a:off x="4019850" y="5030950"/>
              <a:ext cx="8875" cy="6575"/>
            </a:xfrm>
            <a:custGeom>
              <a:avLst/>
              <a:gdLst/>
              <a:ahLst/>
              <a:cxnLst/>
              <a:rect l="l" t="t" r="r" b="b"/>
              <a:pathLst>
                <a:path w="355" h="263" extrusionOk="0">
                  <a:moveTo>
                    <a:pt x="278" y="1"/>
                  </a:moveTo>
                  <a:cubicBezTo>
                    <a:pt x="278" y="1"/>
                    <a:pt x="262" y="32"/>
                    <a:pt x="247" y="47"/>
                  </a:cubicBezTo>
                  <a:cubicBezTo>
                    <a:pt x="247" y="44"/>
                    <a:pt x="246" y="43"/>
                    <a:pt x="244" y="43"/>
                  </a:cubicBezTo>
                  <a:cubicBezTo>
                    <a:pt x="237" y="43"/>
                    <a:pt x="219" y="66"/>
                    <a:pt x="231" y="78"/>
                  </a:cubicBezTo>
                  <a:cubicBezTo>
                    <a:pt x="247" y="93"/>
                    <a:pt x="247" y="93"/>
                    <a:pt x="231" y="93"/>
                  </a:cubicBezTo>
                  <a:cubicBezTo>
                    <a:pt x="216" y="93"/>
                    <a:pt x="201" y="109"/>
                    <a:pt x="201" y="124"/>
                  </a:cubicBezTo>
                  <a:cubicBezTo>
                    <a:pt x="185" y="124"/>
                    <a:pt x="170" y="124"/>
                    <a:pt x="170" y="140"/>
                  </a:cubicBezTo>
                  <a:cubicBezTo>
                    <a:pt x="154" y="140"/>
                    <a:pt x="154" y="109"/>
                    <a:pt x="154" y="109"/>
                  </a:cubicBezTo>
                  <a:cubicBezTo>
                    <a:pt x="154" y="93"/>
                    <a:pt x="170" y="93"/>
                    <a:pt x="154" y="78"/>
                  </a:cubicBezTo>
                  <a:cubicBezTo>
                    <a:pt x="154" y="78"/>
                    <a:pt x="139" y="93"/>
                    <a:pt x="139" y="93"/>
                  </a:cubicBezTo>
                  <a:cubicBezTo>
                    <a:pt x="124" y="109"/>
                    <a:pt x="108" y="109"/>
                    <a:pt x="93" y="109"/>
                  </a:cubicBezTo>
                  <a:lnTo>
                    <a:pt x="62" y="109"/>
                  </a:lnTo>
                  <a:cubicBezTo>
                    <a:pt x="47" y="109"/>
                    <a:pt x="47" y="124"/>
                    <a:pt x="31" y="140"/>
                  </a:cubicBezTo>
                  <a:cubicBezTo>
                    <a:pt x="31" y="140"/>
                    <a:pt x="47" y="140"/>
                    <a:pt x="31" y="155"/>
                  </a:cubicBezTo>
                  <a:cubicBezTo>
                    <a:pt x="31" y="170"/>
                    <a:pt x="16" y="170"/>
                    <a:pt x="16" y="186"/>
                  </a:cubicBezTo>
                  <a:cubicBezTo>
                    <a:pt x="0" y="186"/>
                    <a:pt x="31" y="201"/>
                    <a:pt x="31" y="201"/>
                  </a:cubicBezTo>
                  <a:cubicBezTo>
                    <a:pt x="31" y="201"/>
                    <a:pt x="47" y="232"/>
                    <a:pt x="47" y="232"/>
                  </a:cubicBezTo>
                  <a:cubicBezTo>
                    <a:pt x="62" y="247"/>
                    <a:pt x="62" y="247"/>
                    <a:pt x="62" y="263"/>
                  </a:cubicBezTo>
                  <a:cubicBezTo>
                    <a:pt x="77" y="263"/>
                    <a:pt x="93" y="247"/>
                    <a:pt x="93" y="247"/>
                  </a:cubicBezTo>
                  <a:cubicBezTo>
                    <a:pt x="108" y="247"/>
                    <a:pt x="124" y="263"/>
                    <a:pt x="124" y="263"/>
                  </a:cubicBezTo>
                  <a:lnTo>
                    <a:pt x="170" y="263"/>
                  </a:lnTo>
                  <a:cubicBezTo>
                    <a:pt x="185" y="263"/>
                    <a:pt x="185" y="247"/>
                    <a:pt x="185" y="247"/>
                  </a:cubicBezTo>
                  <a:cubicBezTo>
                    <a:pt x="201" y="232"/>
                    <a:pt x="201" y="217"/>
                    <a:pt x="201" y="217"/>
                  </a:cubicBezTo>
                  <a:cubicBezTo>
                    <a:pt x="201" y="201"/>
                    <a:pt x="201" y="186"/>
                    <a:pt x="201" y="170"/>
                  </a:cubicBezTo>
                  <a:cubicBezTo>
                    <a:pt x="201" y="170"/>
                    <a:pt x="216" y="170"/>
                    <a:pt x="231" y="155"/>
                  </a:cubicBezTo>
                  <a:cubicBezTo>
                    <a:pt x="231" y="140"/>
                    <a:pt x="231" y="140"/>
                    <a:pt x="247" y="140"/>
                  </a:cubicBezTo>
                  <a:lnTo>
                    <a:pt x="278" y="140"/>
                  </a:lnTo>
                  <a:cubicBezTo>
                    <a:pt x="293" y="124"/>
                    <a:pt x="293" y="124"/>
                    <a:pt x="308" y="124"/>
                  </a:cubicBezTo>
                  <a:cubicBezTo>
                    <a:pt x="324" y="124"/>
                    <a:pt x="324" y="109"/>
                    <a:pt x="324" y="109"/>
                  </a:cubicBezTo>
                  <a:cubicBezTo>
                    <a:pt x="331" y="101"/>
                    <a:pt x="339" y="101"/>
                    <a:pt x="345" y="101"/>
                  </a:cubicBezTo>
                  <a:cubicBezTo>
                    <a:pt x="351" y="101"/>
                    <a:pt x="355" y="101"/>
                    <a:pt x="355" y="93"/>
                  </a:cubicBezTo>
                  <a:lnTo>
                    <a:pt x="324" y="93"/>
                  </a:lnTo>
                  <a:cubicBezTo>
                    <a:pt x="293" y="78"/>
                    <a:pt x="308" y="63"/>
                    <a:pt x="308" y="47"/>
                  </a:cubicBezTo>
                  <a:cubicBezTo>
                    <a:pt x="308" y="32"/>
                    <a:pt x="308" y="32"/>
                    <a:pt x="324" y="16"/>
                  </a:cubicBezTo>
                  <a:cubicBezTo>
                    <a:pt x="324" y="1"/>
                    <a:pt x="293" y="1"/>
                    <a:pt x="278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1572;p43"/>
            <p:cNvSpPr/>
            <p:nvPr/>
          </p:nvSpPr>
          <p:spPr>
            <a:xfrm>
              <a:off x="4062575" y="5008250"/>
              <a:ext cx="1200" cy="800"/>
            </a:xfrm>
            <a:custGeom>
              <a:avLst/>
              <a:gdLst/>
              <a:ahLst/>
              <a:cxnLst/>
              <a:rect l="l" t="t" r="r" b="b"/>
              <a:pathLst>
                <a:path w="48" h="32" extrusionOk="0">
                  <a:moveTo>
                    <a:pt x="32" y="0"/>
                  </a:moveTo>
                  <a:cubicBezTo>
                    <a:pt x="16" y="0"/>
                    <a:pt x="1" y="0"/>
                    <a:pt x="16" y="16"/>
                  </a:cubicBezTo>
                  <a:cubicBezTo>
                    <a:pt x="16" y="31"/>
                    <a:pt x="32" y="31"/>
                    <a:pt x="47" y="31"/>
                  </a:cubicBezTo>
                  <a:cubicBezTo>
                    <a:pt x="47" y="16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1573;p43"/>
            <p:cNvSpPr/>
            <p:nvPr/>
          </p:nvSpPr>
          <p:spPr>
            <a:xfrm>
              <a:off x="4058350" y="5013575"/>
              <a:ext cx="2325" cy="2000"/>
            </a:xfrm>
            <a:custGeom>
              <a:avLst/>
              <a:gdLst/>
              <a:ahLst/>
              <a:cxnLst/>
              <a:rect l="l" t="t" r="r" b="b"/>
              <a:pathLst>
                <a:path w="93" h="80" extrusionOk="0">
                  <a:moveTo>
                    <a:pt x="8" y="1"/>
                  </a:moveTo>
                  <a:cubicBezTo>
                    <a:pt x="3" y="1"/>
                    <a:pt x="1" y="5"/>
                    <a:pt x="1" y="18"/>
                  </a:cubicBezTo>
                  <a:cubicBezTo>
                    <a:pt x="1" y="18"/>
                    <a:pt x="16" y="49"/>
                    <a:pt x="16" y="64"/>
                  </a:cubicBezTo>
                  <a:cubicBezTo>
                    <a:pt x="16" y="80"/>
                    <a:pt x="31" y="80"/>
                    <a:pt x="47" y="80"/>
                  </a:cubicBezTo>
                  <a:cubicBezTo>
                    <a:pt x="62" y="80"/>
                    <a:pt x="62" y="80"/>
                    <a:pt x="78" y="64"/>
                  </a:cubicBezTo>
                  <a:cubicBezTo>
                    <a:pt x="93" y="49"/>
                    <a:pt x="78" y="49"/>
                    <a:pt x="62" y="34"/>
                  </a:cubicBezTo>
                  <a:cubicBezTo>
                    <a:pt x="47" y="34"/>
                    <a:pt x="47" y="34"/>
                    <a:pt x="31" y="18"/>
                  </a:cubicBezTo>
                  <a:cubicBezTo>
                    <a:pt x="22" y="9"/>
                    <a:pt x="14" y="1"/>
                    <a:pt x="8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1574;p43"/>
            <p:cNvSpPr/>
            <p:nvPr/>
          </p:nvSpPr>
          <p:spPr>
            <a:xfrm>
              <a:off x="4057350" y="5014675"/>
              <a:ext cx="1025" cy="525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16" y="1"/>
                  </a:moveTo>
                  <a:cubicBezTo>
                    <a:pt x="5" y="1"/>
                    <a:pt x="1" y="20"/>
                    <a:pt x="25" y="20"/>
                  </a:cubicBezTo>
                  <a:cubicBezTo>
                    <a:pt x="25" y="20"/>
                    <a:pt x="41" y="5"/>
                    <a:pt x="25" y="5"/>
                  </a:cubicBezTo>
                  <a:cubicBezTo>
                    <a:pt x="22" y="2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1575;p43"/>
            <p:cNvSpPr/>
            <p:nvPr/>
          </p:nvSpPr>
          <p:spPr>
            <a:xfrm>
              <a:off x="4072600" y="5040975"/>
              <a:ext cx="9650" cy="4425"/>
            </a:xfrm>
            <a:custGeom>
              <a:avLst/>
              <a:gdLst/>
              <a:ahLst/>
              <a:cxnLst/>
              <a:rect l="l" t="t" r="r" b="b"/>
              <a:pathLst>
                <a:path w="386" h="177" extrusionOk="0">
                  <a:moveTo>
                    <a:pt x="201" y="0"/>
                  </a:moveTo>
                  <a:cubicBezTo>
                    <a:pt x="170" y="0"/>
                    <a:pt x="170" y="0"/>
                    <a:pt x="170" y="31"/>
                  </a:cubicBezTo>
                  <a:cubicBezTo>
                    <a:pt x="170" y="47"/>
                    <a:pt x="154" y="47"/>
                    <a:pt x="139" y="47"/>
                  </a:cubicBezTo>
                  <a:lnTo>
                    <a:pt x="93" y="47"/>
                  </a:lnTo>
                  <a:cubicBezTo>
                    <a:pt x="77" y="47"/>
                    <a:pt x="62" y="77"/>
                    <a:pt x="62" y="77"/>
                  </a:cubicBezTo>
                  <a:cubicBezTo>
                    <a:pt x="47" y="93"/>
                    <a:pt x="47" y="93"/>
                    <a:pt x="16" y="93"/>
                  </a:cubicBezTo>
                  <a:cubicBezTo>
                    <a:pt x="0" y="93"/>
                    <a:pt x="16" y="108"/>
                    <a:pt x="16" y="124"/>
                  </a:cubicBezTo>
                  <a:cubicBezTo>
                    <a:pt x="16" y="154"/>
                    <a:pt x="31" y="154"/>
                    <a:pt x="47" y="154"/>
                  </a:cubicBezTo>
                  <a:cubicBezTo>
                    <a:pt x="62" y="154"/>
                    <a:pt x="62" y="154"/>
                    <a:pt x="77" y="170"/>
                  </a:cubicBezTo>
                  <a:cubicBezTo>
                    <a:pt x="77" y="175"/>
                    <a:pt x="81" y="177"/>
                    <a:pt x="85" y="177"/>
                  </a:cubicBezTo>
                  <a:cubicBezTo>
                    <a:pt x="95" y="177"/>
                    <a:pt x="108" y="170"/>
                    <a:pt x="108" y="170"/>
                  </a:cubicBezTo>
                  <a:cubicBezTo>
                    <a:pt x="124" y="154"/>
                    <a:pt x="139" y="154"/>
                    <a:pt x="154" y="139"/>
                  </a:cubicBezTo>
                  <a:cubicBezTo>
                    <a:pt x="170" y="139"/>
                    <a:pt x="185" y="124"/>
                    <a:pt x="201" y="124"/>
                  </a:cubicBezTo>
                  <a:cubicBezTo>
                    <a:pt x="216" y="124"/>
                    <a:pt x="216" y="124"/>
                    <a:pt x="231" y="108"/>
                  </a:cubicBezTo>
                  <a:lnTo>
                    <a:pt x="278" y="108"/>
                  </a:lnTo>
                  <a:cubicBezTo>
                    <a:pt x="293" y="93"/>
                    <a:pt x="308" y="93"/>
                    <a:pt x="308" y="77"/>
                  </a:cubicBezTo>
                  <a:lnTo>
                    <a:pt x="355" y="77"/>
                  </a:lnTo>
                  <a:cubicBezTo>
                    <a:pt x="386" y="62"/>
                    <a:pt x="339" y="47"/>
                    <a:pt x="339" y="47"/>
                  </a:cubicBezTo>
                  <a:cubicBezTo>
                    <a:pt x="308" y="31"/>
                    <a:pt x="308" y="47"/>
                    <a:pt x="293" y="16"/>
                  </a:cubicBezTo>
                  <a:cubicBezTo>
                    <a:pt x="293" y="16"/>
                    <a:pt x="293" y="0"/>
                    <a:pt x="262" y="0"/>
                  </a:cubicBezTo>
                  <a:cubicBezTo>
                    <a:pt x="250" y="0"/>
                    <a:pt x="257" y="20"/>
                    <a:pt x="245" y="20"/>
                  </a:cubicBezTo>
                  <a:cubicBezTo>
                    <a:pt x="242" y="20"/>
                    <a:pt x="238" y="19"/>
                    <a:pt x="231" y="16"/>
                  </a:cubicBezTo>
                  <a:cubicBezTo>
                    <a:pt x="216" y="16"/>
                    <a:pt x="216" y="0"/>
                    <a:pt x="20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1576;p43"/>
            <p:cNvSpPr/>
            <p:nvPr/>
          </p:nvSpPr>
          <p:spPr>
            <a:xfrm>
              <a:off x="4085300" y="5043675"/>
              <a:ext cx="1175" cy="800"/>
            </a:xfrm>
            <a:custGeom>
              <a:avLst/>
              <a:gdLst/>
              <a:ahLst/>
              <a:cxnLst/>
              <a:rect l="l" t="t" r="r" b="b"/>
              <a:pathLst>
                <a:path w="47" h="32" extrusionOk="0">
                  <a:moveTo>
                    <a:pt x="16" y="0"/>
                  </a:moveTo>
                  <a:cubicBezTo>
                    <a:pt x="16" y="31"/>
                    <a:pt x="1" y="31"/>
                    <a:pt x="32" y="31"/>
                  </a:cubicBezTo>
                  <a:cubicBezTo>
                    <a:pt x="47" y="31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1577;p43"/>
            <p:cNvSpPr/>
            <p:nvPr/>
          </p:nvSpPr>
          <p:spPr>
            <a:xfrm>
              <a:off x="4087225" y="5043675"/>
              <a:ext cx="800" cy="850"/>
            </a:xfrm>
            <a:custGeom>
              <a:avLst/>
              <a:gdLst/>
              <a:ahLst/>
              <a:cxnLst/>
              <a:rect l="l" t="t" r="r" b="b"/>
              <a:pathLst>
                <a:path w="32" h="34" extrusionOk="0">
                  <a:moveTo>
                    <a:pt x="16" y="0"/>
                  </a:moveTo>
                  <a:cubicBezTo>
                    <a:pt x="16" y="0"/>
                    <a:pt x="1" y="16"/>
                    <a:pt x="1" y="16"/>
                  </a:cubicBezTo>
                  <a:cubicBezTo>
                    <a:pt x="1" y="29"/>
                    <a:pt x="6" y="33"/>
                    <a:pt x="13" y="33"/>
                  </a:cubicBezTo>
                  <a:cubicBezTo>
                    <a:pt x="21" y="33"/>
                    <a:pt x="32" y="25"/>
                    <a:pt x="32" y="16"/>
                  </a:cubicBezTo>
                  <a:cubicBezTo>
                    <a:pt x="32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1578;p43"/>
            <p:cNvSpPr/>
            <p:nvPr/>
          </p:nvSpPr>
          <p:spPr>
            <a:xfrm>
              <a:off x="4093775" y="5043925"/>
              <a:ext cx="1575" cy="1300"/>
            </a:xfrm>
            <a:custGeom>
              <a:avLst/>
              <a:gdLst/>
              <a:ahLst/>
              <a:cxnLst/>
              <a:rect l="l" t="t" r="r" b="b"/>
              <a:pathLst>
                <a:path w="63" h="52" extrusionOk="0">
                  <a:moveTo>
                    <a:pt x="46" y="1"/>
                  </a:moveTo>
                  <a:cubicBezTo>
                    <a:pt x="42" y="1"/>
                    <a:pt x="37" y="6"/>
                    <a:pt x="31" y="21"/>
                  </a:cubicBezTo>
                  <a:cubicBezTo>
                    <a:pt x="31" y="21"/>
                    <a:pt x="1" y="52"/>
                    <a:pt x="1" y="52"/>
                  </a:cubicBezTo>
                  <a:lnTo>
                    <a:pt x="47" y="52"/>
                  </a:lnTo>
                  <a:cubicBezTo>
                    <a:pt x="62" y="52"/>
                    <a:pt x="31" y="21"/>
                    <a:pt x="62" y="21"/>
                  </a:cubicBezTo>
                  <a:cubicBezTo>
                    <a:pt x="62" y="21"/>
                    <a:pt x="55" y="1"/>
                    <a:pt x="4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1579;p43"/>
            <p:cNvSpPr/>
            <p:nvPr/>
          </p:nvSpPr>
          <p:spPr>
            <a:xfrm>
              <a:off x="4081850" y="5015175"/>
              <a:ext cx="3475" cy="2200"/>
            </a:xfrm>
            <a:custGeom>
              <a:avLst/>
              <a:gdLst/>
              <a:ahLst/>
              <a:cxnLst/>
              <a:rect l="l" t="t" r="r" b="b"/>
              <a:pathLst>
                <a:path w="139" h="88" extrusionOk="0">
                  <a:moveTo>
                    <a:pt x="46" y="0"/>
                  </a:moveTo>
                  <a:cubicBezTo>
                    <a:pt x="31" y="0"/>
                    <a:pt x="0" y="0"/>
                    <a:pt x="16" y="31"/>
                  </a:cubicBezTo>
                  <a:cubicBezTo>
                    <a:pt x="31" y="47"/>
                    <a:pt x="77" y="62"/>
                    <a:pt x="93" y="78"/>
                  </a:cubicBezTo>
                  <a:cubicBezTo>
                    <a:pt x="100" y="85"/>
                    <a:pt x="105" y="88"/>
                    <a:pt x="109" y="88"/>
                  </a:cubicBezTo>
                  <a:cubicBezTo>
                    <a:pt x="122" y="88"/>
                    <a:pt x="120" y="55"/>
                    <a:pt x="108" y="31"/>
                  </a:cubicBezTo>
                  <a:cubicBezTo>
                    <a:pt x="139" y="31"/>
                    <a:pt x="77" y="0"/>
                    <a:pt x="4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1580;p43"/>
            <p:cNvSpPr/>
            <p:nvPr/>
          </p:nvSpPr>
          <p:spPr>
            <a:xfrm>
              <a:off x="4085300" y="5017475"/>
              <a:ext cx="725" cy="550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1" y="1"/>
                  </a:moveTo>
                  <a:cubicBezTo>
                    <a:pt x="1" y="1"/>
                    <a:pt x="21" y="21"/>
                    <a:pt x="26" y="21"/>
                  </a:cubicBezTo>
                  <a:cubicBezTo>
                    <a:pt x="28" y="21"/>
                    <a:pt x="26" y="16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1581;p43"/>
            <p:cNvSpPr/>
            <p:nvPr/>
          </p:nvSpPr>
          <p:spPr>
            <a:xfrm>
              <a:off x="4082225" y="5003250"/>
              <a:ext cx="1575" cy="1175"/>
            </a:xfrm>
            <a:custGeom>
              <a:avLst/>
              <a:gdLst/>
              <a:ahLst/>
              <a:cxnLst/>
              <a:rect l="l" t="t" r="r" b="b"/>
              <a:pathLst>
                <a:path w="63" h="47" extrusionOk="0">
                  <a:moveTo>
                    <a:pt x="47" y="0"/>
                  </a:moveTo>
                  <a:cubicBezTo>
                    <a:pt x="47" y="15"/>
                    <a:pt x="1" y="46"/>
                    <a:pt x="62" y="46"/>
                  </a:cubicBezTo>
                  <a:cubicBezTo>
                    <a:pt x="62" y="46"/>
                    <a:pt x="62" y="0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1582;p43"/>
            <p:cNvSpPr/>
            <p:nvPr/>
          </p:nvSpPr>
          <p:spPr>
            <a:xfrm>
              <a:off x="4084925" y="4999500"/>
              <a:ext cx="3000" cy="1625"/>
            </a:xfrm>
            <a:custGeom>
              <a:avLst/>
              <a:gdLst/>
              <a:ahLst/>
              <a:cxnLst/>
              <a:rect l="l" t="t" r="r" b="b"/>
              <a:pathLst>
                <a:path w="120" h="65" extrusionOk="0">
                  <a:moveTo>
                    <a:pt x="104" y="1"/>
                  </a:moveTo>
                  <a:cubicBezTo>
                    <a:pt x="100" y="1"/>
                    <a:pt x="97" y="4"/>
                    <a:pt x="93" y="11"/>
                  </a:cubicBezTo>
                  <a:lnTo>
                    <a:pt x="47" y="11"/>
                  </a:lnTo>
                  <a:cubicBezTo>
                    <a:pt x="62" y="11"/>
                    <a:pt x="0" y="27"/>
                    <a:pt x="16" y="58"/>
                  </a:cubicBezTo>
                  <a:cubicBezTo>
                    <a:pt x="16" y="63"/>
                    <a:pt x="19" y="64"/>
                    <a:pt x="24" y="64"/>
                  </a:cubicBezTo>
                  <a:cubicBezTo>
                    <a:pt x="35" y="64"/>
                    <a:pt x="52" y="58"/>
                    <a:pt x="62" y="58"/>
                  </a:cubicBezTo>
                  <a:cubicBezTo>
                    <a:pt x="77" y="42"/>
                    <a:pt x="93" y="42"/>
                    <a:pt x="108" y="27"/>
                  </a:cubicBezTo>
                  <a:cubicBezTo>
                    <a:pt x="120" y="27"/>
                    <a:pt x="114" y="1"/>
                    <a:pt x="104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1583;p43"/>
            <p:cNvSpPr/>
            <p:nvPr/>
          </p:nvSpPr>
          <p:spPr>
            <a:xfrm>
              <a:off x="4088975" y="500015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8" y="1"/>
                  </a:moveTo>
                  <a:cubicBezTo>
                    <a:pt x="0" y="9"/>
                    <a:pt x="0" y="12"/>
                    <a:pt x="4" y="12"/>
                  </a:cubicBezTo>
                  <a:cubicBezTo>
                    <a:pt x="8" y="12"/>
                    <a:pt x="15" y="9"/>
                    <a:pt x="23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1584;p43"/>
            <p:cNvSpPr/>
            <p:nvPr/>
          </p:nvSpPr>
          <p:spPr>
            <a:xfrm>
              <a:off x="4083375" y="5006325"/>
              <a:ext cx="1575" cy="800"/>
            </a:xfrm>
            <a:custGeom>
              <a:avLst/>
              <a:gdLst/>
              <a:ahLst/>
              <a:cxnLst/>
              <a:rect l="l" t="t" r="r" b="b"/>
              <a:pathLst>
                <a:path w="63" h="32" extrusionOk="0">
                  <a:moveTo>
                    <a:pt x="16" y="0"/>
                  </a:moveTo>
                  <a:cubicBezTo>
                    <a:pt x="16" y="0"/>
                    <a:pt x="1" y="16"/>
                    <a:pt x="1" y="31"/>
                  </a:cubicBezTo>
                  <a:cubicBezTo>
                    <a:pt x="16" y="31"/>
                    <a:pt x="62" y="16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1585;p43"/>
            <p:cNvSpPr/>
            <p:nvPr/>
          </p:nvSpPr>
          <p:spPr>
            <a:xfrm>
              <a:off x="4086450" y="5006325"/>
              <a:ext cx="1200" cy="900"/>
            </a:xfrm>
            <a:custGeom>
              <a:avLst/>
              <a:gdLst/>
              <a:ahLst/>
              <a:cxnLst/>
              <a:rect l="l" t="t" r="r" b="b"/>
              <a:pathLst>
                <a:path w="48" h="36" extrusionOk="0">
                  <a:moveTo>
                    <a:pt x="16" y="0"/>
                  </a:moveTo>
                  <a:cubicBezTo>
                    <a:pt x="32" y="16"/>
                    <a:pt x="1" y="16"/>
                    <a:pt x="16" y="31"/>
                  </a:cubicBezTo>
                  <a:cubicBezTo>
                    <a:pt x="16" y="34"/>
                    <a:pt x="17" y="35"/>
                    <a:pt x="19" y="35"/>
                  </a:cubicBezTo>
                  <a:cubicBezTo>
                    <a:pt x="27" y="35"/>
                    <a:pt x="47" y="13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1586;p43"/>
            <p:cNvSpPr/>
            <p:nvPr/>
          </p:nvSpPr>
          <p:spPr>
            <a:xfrm>
              <a:off x="4093775" y="4996700"/>
              <a:ext cx="675" cy="900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16" y="0"/>
                  </a:moveTo>
                  <a:cubicBezTo>
                    <a:pt x="16" y="0"/>
                    <a:pt x="1" y="16"/>
                    <a:pt x="1" y="31"/>
                  </a:cubicBezTo>
                  <a:cubicBezTo>
                    <a:pt x="6" y="34"/>
                    <a:pt x="11" y="35"/>
                    <a:pt x="14" y="35"/>
                  </a:cubicBezTo>
                  <a:cubicBezTo>
                    <a:pt x="26" y="35"/>
                    <a:pt x="16" y="13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1587;p43"/>
            <p:cNvSpPr/>
            <p:nvPr/>
          </p:nvSpPr>
          <p:spPr>
            <a:xfrm>
              <a:off x="4096850" y="5005925"/>
              <a:ext cx="1175" cy="800"/>
            </a:xfrm>
            <a:custGeom>
              <a:avLst/>
              <a:gdLst/>
              <a:ahLst/>
              <a:cxnLst/>
              <a:rect l="l" t="t" r="r" b="b"/>
              <a:pathLst>
                <a:path w="47" h="32" extrusionOk="0">
                  <a:moveTo>
                    <a:pt x="32" y="1"/>
                  </a:moveTo>
                  <a:cubicBezTo>
                    <a:pt x="32" y="16"/>
                    <a:pt x="1" y="32"/>
                    <a:pt x="47" y="32"/>
                  </a:cubicBezTo>
                  <a:cubicBezTo>
                    <a:pt x="47" y="32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1588;p43"/>
            <p:cNvSpPr/>
            <p:nvPr/>
          </p:nvSpPr>
          <p:spPr>
            <a:xfrm>
              <a:off x="4099550" y="4999775"/>
              <a:ext cx="1325" cy="525"/>
            </a:xfrm>
            <a:custGeom>
              <a:avLst/>
              <a:gdLst/>
              <a:ahLst/>
              <a:cxnLst/>
              <a:rect l="l" t="t" r="r" b="b"/>
              <a:pathLst>
                <a:path w="53" h="21" extrusionOk="0">
                  <a:moveTo>
                    <a:pt x="16" y="0"/>
                  </a:moveTo>
                  <a:lnTo>
                    <a:pt x="16" y="0"/>
                  </a:lnTo>
                  <a:cubicBezTo>
                    <a:pt x="10" y="6"/>
                    <a:pt x="1" y="16"/>
                    <a:pt x="1" y="16"/>
                  </a:cubicBezTo>
                  <a:cubicBezTo>
                    <a:pt x="4" y="19"/>
                    <a:pt x="8" y="20"/>
                    <a:pt x="13" y="20"/>
                  </a:cubicBezTo>
                  <a:cubicBezTo>
                    <a:pt x="31" y="20"/>
                    <a:pt x="53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1589;p43"/>
            <p:cNvSpPr/>
            <p:nvPr/>
          </p:nvSpPr>
          <p:spPr>
            <a:xfrm>
              <a:off x="4110725" y="4998375"/>
              <a:ext cx="2575" cy="1425"/>
            </a:xfrm>
            <a:custGeom>
              <a:avLst/>
              <a:gdLst/>
              <a:ahLst/>
              <a:cxnLst/>
              <a:rect l="l" t="t" r="r" b="b"/>
              <a:pathLst>
                <a:path w="103" h="57" extrusionOk="0">
                  <a:moveTo>
                    <a:pt x="18" y="0"/>
                  </a:moveTo>
                  <a:cubicBezTo>
                    <a:pt x="9" y="0"/>
                    <a:pt x="0" y="6"/>
                    <a:pt x="0" y="26"/>
                  </a:cubicBezTo>
                  <a:cubicBezTo>
                    <a:pt x="16" y="41"/>
                    <a:pt x="46" y="56"/>
                    <a:pt x="62" y="56"/>
                  </a:cubicBezTo>
                  <a:cubicBezTo>
                    <a:pt x="62" y="56"/>
                    <a:pt x="93" y="26"/>
                    <a:pt x="93" y="10"/>
                  </a:cubicBezTo>
                  <a:cubicBezTo>
                    <a:pt x="103" y="10"/>
                    <a:pt x="86" y="3"/>
                    <a:pt x="69" y="3"/>
                  </a:cubicBezTo>
                  <a:cubicBezTo>
                    <a:pt x="60" y="3"/>
                    <a:pt x="52" y="5"/>
                    <a:pt x="46" y="10"/>
                  </a:cubicBezTo>
                  <a:cubicBezTo>
                    <a:pt x="46" y="10"/>
                    <a:pt x="31" y="0"/>
                    <a:pt x="18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1590;p43"/>
            <p:cNvSpPr/>
            <p:nvPr/>
          </p:nvSpPr>
          <p:spPr>
            <a:xfrm>
              <a:off x="4112650" y="5000150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6" y="1"/>
                  </a:moveTo>
                  <a:cubicBezTo>
                    <a:pt x="16" y="1"/>
                    <a:pt x="0" y="16"/>
                    <a:pt x="0" y="32"/>
                  </a:cubicBezTo>
                  <a:lnTo>
                    <a:pt x="16" y="32"/>
                  </a:lnTo>
                  <a:cubicBezTo>
                    <a:pt x="31" y="16"/>
                    <a:pt x="16" y="16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1591;p43"/>
            <p:cNvSpPr/>
            <p:nvPr/>
          </p:nvSpPr>
          <p:spPr>
            <a:xfrm>
              <a:off x="4112825" y="5001975"/>
              <a:ext cx="1075" cy="775"/>
            </a:xfrm>
            <a:custGeom>
              <a:avLst/>
              <a:gdLst/>
              <a:ahLst/>
              <a:cxnLst/>
              <a:rect l="l" t="t" r="r" b="b"/>
              <a:pathLst>
                <a:path w="43" h="31" extrusionOk="0">
                  <a:moveTo>
                    <a:pt x="13" y="1"/>
                  </a:moveTo>
                  <a:cubicBezTo>
                    <a:pt x="13" y="1"/>
                    <a:pt x="12" y="2"/>
                    <a:pt x="9" y="5"/>
                  </a:cubicBezTo>
                  <a:cubicBezTo>
                    <a:pt x="9" y="5"/>
                    <a:pt x="10" y="5"/>
                    <a:pt x="10" y="5"/>
                  </a:cubicBezTo>
                  <a:lnTo>
                    <a:pt x="10" y="5"/>
                  </a:lnTo>
                  <a:cubicBezTo>
                    <a:pt x="12" y="2"/>
                    <a:pt x="13" y="1"/>
                    <a:pt x="13" y="1"/>
                  </a:cubicBezTo>
                  <a:close/>
                  <a:moveTo>
                    <a:pt x="10" y="5"/>
                  </a:moveTo>
                  <a:lnTo>
                    <a:pt x="10" y="5"/>
                  </a:lnTo>
                  <a:cubicBezTo>
                    <a:pt x="6" y="11"/>
                    <a:pt x="0" y="20"/>
                    <a:pt x="9" y="20"/>
                  </a:cubicBezTo>
                  <a:cubicBezTo>
                    <a:pt x="9" y="28"/>
                    <a:pt x="12" y="31"/>
                    <a:pt x="15" y="31"/>
                  </a:cubicBezTo>
                  <a:cubicBezTo>
                    <a:pt x="26" y="31"/>
                    <a:pt x="43" y="5"/>
                    <a:pt x="10" y="5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1592;p43"/>
            <p:cNvSpPr/>
            <p:nvPr/>
          </p:nvSpPr>
          <p:spPr>
            <a:xfrm>
              <a:off x="4119575" y="4996850"/>
              <a:ext cx="3500" cy="5750"/>
            </a:xfrm>
            <a:custGeom>
              <a:avLst/>
              <a:gdLst/>
              <a:ahLst/>
              <a:cxnLst/>
              <a:rect l="l" t="t" r="r" b="b"/>
              <a:pathLst>
                <a:path w="140" h="230" extrusionOk="0">
                  <a:moveTo>
                    <a:pt x="30" y="1"/>
                  </a:moveTo>
                  <a:cubicBezTo>
                    <a:pt x="26" y="1"/>
                    <a:pt x="16" y="40"/>
                    <a:pt x="16" y="40"/>
                  </a:cubicBezTo>
                  <a:cubicBezTo>
                    <a:pt x="16" y="71"/>
                    <a:pt x="1" y="87"/>
                    <a:pt x="31" y="102"/>
                  </a:cubicBezTo>
                  <a:cubicBezTo>
                    <a:pt x="47" y="117"/>
                    <a:pt x="62" y="102"/>
                    <a:pt x="62" y="133"/>
                  </a:cubicBezTo>
                  <a:cubicBezTo>
                    <a:pt x="78" y="164"/>
                    <a:pt x="62" y="164"/>
                    <a:pt x="47" y="179"/>
                  </a:cubicBezTo>
                  <a:cubicBezTo>
                    <a:pt x="47" y="204"/>
                    <a:pt x="78" y="229"/>
                    <a:pt x="97" y="229"/>
                  </a:cubicBezTo>
                  <a:cubicBezTo>
                    <a:pt x="102" y="229"/>
                    <a:pt x="106" y="228"/>
                    <a:pt x="108" y="225"/>
                  </a:cubicBezTo>
                  <a:cubicBezTo>
                    <a:pt x="139" y="210"/>
                    <a:pt x="93" y="194"/>
                    <a:pt x="93" y="194"/>
                  </a:cubicBezTo>
                  <a:cubicBezTo>
                    <a:pt x="78" y="194"/>
                    <a:pt x="108" y="148"/>
                    <a:pt x="108" y="148"/>
                  </a:cubicBezTo>
                  <a:cubicBezTo>
                    <a:pt x="108" y="117"/>
                    <a:pt x="93" y="117"/>
                    <a:pt x="78" y="102"/>
                  </a:cubicBezTo>
                  <a:cubicBezTo>
                    <a:pt x="62" y="102"/>
                    <a:pt x="47" y="87"/>
                    <a:pt x="47" y="71"/>
                  </a:cubicBezTo>
                  <a:cubicBezTo>
                    <a:pt x="47" y="73"/>
                    <a:pt x="47" y="74"/>
                    <a:pt x="47" y="74"/>
                  </a:cubicBezTo>
                  <a:cubicBezTo>
                    <a:pt x="47" y="74"/>
                    <a:pt x="45" y="23"/>
                    <a:pt x="31" y="10"/>
                  </a:cubicBezTo>
                  <a:cubicBezTo>
                    <a:pt x="31" y="3"/>
                    <a:pt x="31" y="1"/>
                    <a:pt x="3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1593;p43"/>
            <p:cNvSpPr/>
            <p:nvPr/>
          </p:nvSpPr>
          <p:spPr>
            <a:xfrm>
              <a:off x="4103525" y="5006700"/>
              <a:ext cx="1050" cy="875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26" y="1"/>
                  </a:moveTo>
                  <a:cubicBezTo>
                    <a:pt x="13" y="1"/>
                    <a:pt x="0" y="35"/>
                    <a:pt x="26" y="35"/>
                  </a:cubicBezTo>
                  <a:cubicBezTo>
                    <a:pt x="30" y="35"/>
                    <a:pt x="35" y="34"/>
                    <a:pt x="42" y="31"/>
                  </a:cubicBezTo>
                  <a:cubicBezTo>
                    <a:pt x="42" y="31"/>
                    <a:pt x="26" y="16"/>
                    <a:pt x="2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1594;p43"/>
            <p:cNvSpPr/>
            <p:nvPr/>
          </p:nvSpPr>
          <p:spPr>
            <a:xfrm>
              <a:off x="4098025" y="5008625"/>
              <a:ext cx="1000" cy="1050"/>
            </a:xfrm>
            <a:custGeom>
              <a:avLst/>
              <a:gdLst/>
              <a:ahLst/>
              <a:cxnLst/>
              <a:rect l="l" t="t" r="r" b="b"/>
              <a:pathLst>
                <a:path w="40" h="42" extrusionOk="0">
                  <a:moveTo>
                    <a:pt x="31" y="1"/>
                  </a:moveTo>
                  <a:lnTo>
                    <a:pt x="15" y="16"/>
                  </a:lnTo>
                  <a:cubicBezTo>
                    <a:pt x="15" y="16"/>
                    <a:pt x="0" y="31"/>
                    <a:pt x="15" y="31"/>
                  </a:cubicBezTo>
                  <a:cubicBezTo>
                    <a:pt x="23" y="39"/>
                    <a:pt x="28" y="42"/>
                    <a:pt x="30" y="42"/>
                  </a:cubicBezTo>
                  <a:cubicBezTo>
                    <a:pt x="40" y="42"/>
                    <a:pt x="31" y="12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1595;p43"/>
            <p:cNvSpPr/>
            <p:nvPr/>
          </p:nvSpPr>
          <p:spPr>
            <a:xfrm>
              <a:off x="4098025" y="5008625"/>
              <a:ext cx="1175" cy="1575"/>
            </a:xfrm>
            <a:custGeom>
              <a:avLst/>
              <a:gdLst/>
              <a:ahLst/>
              <a:cxnLst/>
              <a:rect l="l" t="t" r="r" b="b"/>
              <a:pathLst>
                <a:path w="47" h="63" fill="none" extrusionOk="0">
                  <a:moveTo>
                    <a:pt x="15" y="16"/>
                  </a:moveTo>
                  <a:cubicBezTo>
                    <a:pt x="15" y="16"/>
                    <a:pt x="0" y="31"/>
                    <a:pt x="15" y="31"/>
                  </a:cubicBezTo>
                  <a:cubicBezTo>
                    <a:pt x="46" y="62"/>
                    <a:pt x="31" y="16"/>
                    <a:pt x="31" y="1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1596;p43"/>
            <p:cNvSpPr/>
            <p:nvPr/>
          </p:nvSpPr>
          <p:spPr>
            <a:xfrm>
              <a:off x="4097000" y="5008625"/>
              <a:ext cx="1025" cy="900"/>
            </a:xfrm>
            <a:custGeom>
              <a:avLst/>
              <a:gdLst/>
              <a:ahLst/>
              <a:cxnLst/>
              <a:rect l="l" t="t" r="r" b="b"/>
              <a:pathLst>
                <a:path w="41" h="36" extrusionOk="0">
                  <a:moveTo>
                    <a:pt x="10" y="1"/>
                  </a:moveTo>
                  <a:cubicBezTo>
                    <a:pt x="10" y="13"/>
                    <a:pt x="0" y="36"/>
                    <a:pt x="21" y="36"/>
                  </a:cubicBezTo>
                  <a:cubicBezTo>
                    <a:pt x="26" y="36"/>
                    <a:pt x="32" y="34"/>
                    <a:pt x="41" y="31"/>
                  </a:cubicBezTo>
                  <a:cubicBezTo>
                    <a:pt x="41" y="31"/>
                    <a:pt x="26" y="1"/>
                    <a:pt x="1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1597;p43"/>
            <p:cNvSpPr/>
            <p:nvPr/>
          </p:nvSpPr>
          <p:spPr>
            <a:xfrm>
              <a:off x="4086450" y="4999750"/>
              <a:ext cx="15825" cy="15950"/>
            </a:xfrm>
            <a:custGeom>
              <a:avLst/>
              <a:gdLst/>
              <a:ahLst/>
              <a:cxnLst/>
              <a:rect l="l" t="t" r="r" b="b"/>
              <a:pathLst>
                <a:path w="633" h="638" extrusionOk="0">
                  <a:moveTo>
                    <a:pt x="607" y="0"/>
                  </a:moveTo>
                  <a:cubicBezTo>
                    <a:pt x="604" y="0"/>
                    <a:pt x="602" y="5"/>
                    <a:pt x="602" y="17"/>
                  </a:cubicBezTo>
                  <a:cubicBezTo>
                    <a:pt x="602" y="32"/>
                    <a:pt x="586" y="63"/>
                    <a:pt x="586" y="78"/>
                  </a:cubicBezTo>
                  <a:cubicBezTo>
                    <a:pt x="586" y="78"/>
                    <a:pt x="586" y="78"/>
                    <a:pt x="586" y="94"/>
                  </a:cubicBezTo>
                  <a:cubicBezTo>
                    <a:pt x="588" y="92"/>
                    <a:pt x="589" y="91"/>
                    <a:pt x="590" y="91"/>
                  </a:cubicBezTo>
                  <a:lnTo>
                    <a:pt x="590" y="91"/>
                  </a:lnTo>
                  <a:cubicBezTo>
                    <a:pt x="595" y="91"/>
                    <a:pt x="569" y="140"/>
                    <a:pt x="555" y="140"/>
                  </a:cubicBezTo>
                  <a:cubicBezTo>
                    <a:pt x="540" y="155"/>
                    <a:pt x="555" y="186"/>
                    <a:pt x="525" y="186"/>
                  </a:cubicBezTo>
                  <a:cubicBezTo>
                    <a:pt x="525" y="202"/>
                    <a:pt x="509" y="232"/>
                    <a:pt x="509" y="248"/>
                  </a:cubicBezTo>
                  <a:cubicBezTo>
                    <a:pt x="494" y="263"/>
                    <a:pt x="540" y="279"/>
                    <a:pt x="540" y="309"/>
                  </a:cubicBezTo>
                  <a:cubicBezTo>
                    <a:pt x="540" y="325"/>
                    <a:pt x="525" y="340"/>
                    <a:pt x="525" y="356"/>
                  </a:cubicBezTo>
                  <a:cubicBezTo>
                    <a:pt x="525" y="386"/>
                    <a:pt x="525" y="402"/>
                    <a:pt x="525" y="417"/>
                  </a:cubicBezTo>
                  <a:cubicBezTo>
                    <a:pt x="525" y="433"/>
                    <a:pt x="509" y="433"/>
                    <a:pt x="494" y="448"/>
                  </a:cubicBezTo>
                  <a:cubicBezTo>
                    <a:pt x="473" y="448"/>
                    <a:pt x="460" y="434"/>
                    <a:pt x="448" y="434"/>
                  </a:cubicBezTo>
                  <a:cubicBezTo>
                    <a:pt x="442" y="434"/>
                    <a:pt x="437" y="438"/>
                    <a:pt x="432" y="448"/>
                  </a:cubicBezTo>
                  <a:cubicBezTo>
                    <a:pt x="423" y="467"/>
                    <a:pt x="413" y="480"/>
                    <a:pt x="404" y="480"/>
                  </a:cubicBezTo>
                  <a:cubicBezTo>
                    <a:pt x="398" y="480"/>
                    <a:pt x="392" y="475"/>
                    <a:pt x="386" y="463"/>
                  </a:cubicBezTo>
                  <a:cubicBezTo>
                    <a:pt x="381" y="459"/>
                    <a:pt x="377" y="457"/>
                    <a:pt x="373" y="457"/>
                  </a:cubicBezTo>
                  <a:cubicBezTo>
                    <a:pt x="363" y="457"/>
                    <a:pt x="355" y="468"/>
                    <a:pt x="355" y="479"/>
                  </a:cubicBezTo>
                  <a:cubicBezTo>
                    <a:pt x="350" y="484"/>
                    <a:pt x="343" y="486"/>
                    <a:pt x="336" y="486"/>
                  </a:cubicBezTo>
                  <a:cubicBezTo>
                    <a:pt x="321" y="486"/>
                    <a:pt x="304" y="479"/>
                    <a:pt x="294" y="479"/>
                  </a:cubicBezTo>
                  <a:cubicBezTo>
                    <a:pt x="294" y="479"/>
                    <a:pt x="278" y="525"/>
                    <a:pt x="263" y="525"/>
                  </a:cubicBezTo>
                  <a:cubicBezTo>
                    <a:pt x="254" y="543"/>
                    <a:pt x="245" y="551"/>
                    <a:pt x="236" y="551"/>
                  </a:cubicBezTo>
                  <a:cubicBezTo>
                    <a:pt x="229" y="551"/>
                    <a:pt x="223" y="547"/>
                    <a:pt x="217" y="540"/>
                  </a:cubicBezTo>
                  <a:cubicBezTo>
                    <a:pt x="209" y="533"/>
                    <a:pt x="201" y="529"/>
                    <a:pt x="193" y="529"/>
                  </a:cubicBezTo>
                  <a:cubicBezTo>
                    <a:pt x="186" y="529"/>
                    <a:pt x="178" y="533"/>
                    <a:pt x="170" y="540"/>
                  </a:cubicBezTo>
                  <a:cubicBezTo>
                    <a:pt x="170" y="556"/>
                    <a:pt x="140" y="571"/>
                    <a:pt x="124" y="587"/>
                  </a:cubicBezTo>
                  <a:cubicBezTo>
                    <a:pt x="122" y="589"/>
                    <a:pt x="120" y="590"/>
                    <a:pt x="119" y="590"/>
                  </a:cubicBezTo>
                  <a:cubicBezTo>
                    <a:pt x="109" y="590"/>
                    <a:pt x="109" y="554"/>
                    <a:pt x="109" y="540"/>
                  </a:cubicBezTo>
                  <a:cubicBezTo>
                    <a:pt x="109" y="510"/>
                    <a:pt x="78" y="494"/>
                    <a:pt x="47" y="494"/>
                  </a:cubicBezTo>
                  <a:cubicBezTo>
                    <a:pt x="16" y="494"/>
                    <a:pt x="47" y="556"/>
                    <a:pt x="32" y="571"/>
                  </a:cubicBezTo>
                  <a:cubicBezTo>
                    <a:pt x="16" y="587"/>
                    <a:pt x="1" y="602"/>
                    <a:pt x="1" y="617"/>
                  </a:cubicBezTo>
                  <a:cubicBezTo>
                    <a:pt x="1" y="632"/>
                    <a:pt x="2" y="638"/>
                    <a:pt x="6" y="638"/>
                  </a:cubicBezTo>
                  <a:cubicBezTo>
                    <a:pt x="12" y="638"/>
                    <a:pt x="26" y="613"/>
                    <a:pt x="47" y="602"/>
                  </a:cubicBezTo>
                  <a:cubicBezTo>
                    <a:pt x="55" y="594"/>
                    <a:pt x="63" y="591"/>
                    <a:pt x="72" y="591"/>
                  </a:cubicBezTo>
                  <a:cubicBezTo>
                    <a:pt x="82" y="591"/>
                    <a:pt x="93" y="594"/>
                    <a:pt x="109" y="602"/>
                  </a:cubicBezTo>
                  <a:cubicBezTo>
                    <a:pt x="129" y="602"/>
                    <a:pt x="143" y="609"/>
                    <a:pt x="159" y="609"/>
                  </a:cubicBezTo>
                  <a:cubicBezTo>
                    <a:pt x="167" y="609"/>
                    <a:pt x="175" y="607"/>
                    <a:pt x="186" y="602"/>
                  </a:cubicBezTo>
                  <a:cubicBezTo>
                    <a:pt x="217" y="602"/>
                    <a:pt x="232" y="602"/>
                    <a:pt x="263" y="587"/>
                  </a:cubicBezTo>
                  <a:cubicBezTo>
                    <a:pt x="294" y="587"/>
                    <a:pt x="294" y="556"/>
                    <a:pt x="324" y="556"/>
                  </a:cubicBezTo>
                  <a:cubicBezTo>
                    <a:pt x="340" y="540"/>
                    <a:pt x="386" y="540"/>
                    <a:pt x="401" y="540"/>
                  </a:cubicBezTo>
                  <a:cubicBezTo>
                    <a:pt x="432" y="540"/>
                    <a:pt x="417" y="494"/>
                    <a:pt x="448" y="494"/>
                  </a:cubicBezTo>
                  <a:cubicBezTo>
                    <a:pt x="494" y="494"/>
                    <a:pt x="509" y="494"/>
                    <a:pt x="509" y="463"/>
                  </a:cubicBezTo>
                  <a:cubicBezTo>
                    <a:pt x="525" y="433"/>
                    <a:pt x="540" y="417"/>
                    <a:pt x="555" y="417"/>
                  </a:cubicBezTo>
                  <a:cubicBezTo>
                    <a:pt x="555" y="417"/>
                    <a:pt x="571" y="433"/>
                    <a:pt x="586" y="433"/>
                  </a:cubicBezTo>
                  <a:cubicBezTo>
                    <a:pt x="602" y="433"/>
                    <a:pt x="586" y="386"/>
                    <a:pt x="617" y="371"/>
                  </a:cubicBezTo>
                  <a:cubicBezTo>
                    <a:pt x="632" y="356"/>
                    <a:pt x="602" y="340"/>
                    <a:pt x="602" y="325"/>
                  </a:cubicBezTo>
                  <a:cubicBezTo>
                    <a:pt x="586" y="309"/>
                    <a:pt x="555" y="294"/>
                    <a:pt x="555" y="279"/>
                  </a:cubicBezTo>
                  <a:cubicBezTo>
                    <a:pt x="555" y="263"/>
                    <a:pt x="571" y="248"/>
                    <a:pt x="571" y="232"/>
                  </a:cubicBezTo>
                  <a:cubicBezTo>
                    <a:pt x="571" y="217"/>
                    <a:pt x="540" y="202"/>
                    <a:pt x="571" y="186"/>
                  </a:cubicBezTo>
                  <a:cubicBezTo>
                    <a:pt x="586" y="186"/>
                    <a:pt x="602" y="155"/>
                    <a:pt x="602" y="140"/>
                  </a:cubicBezTo>
                  <a:cubicBezTo>
                    <a:pt x="617" y="125"/>
                    <a:pt x="617" y="125"/>
                    <a:pt x="617" y="109"/>
                  </a:cubicBezTo>
                  <a:cubicBezTo>
                    <a:pt x="617" y="78"/>
                    <a:pt x="617" y="63"/>
                    <a:pt x="617" y="32"/>
                  </a:cubicBezTo>
                  <a:cubicBezTo>
                    <a:pt x="617" y="13"/>
                    <a:pt x="611" y="0"/>
                    <a:pt x="60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1598;p43"/>
            <p:cNvSpPr/>
            <p:nvPr/>
          </p:nvSpPr>
          <p:spPr>
            <a:xfrm>
              <a:off x="4066450" y="5106875"/>
              <a:ext cx="1550" cy="4200"/>
            </a:xfrm>
            <a:custGeom>
              <a:avLst/>
              <a:gdLst/>
              <a:ahLst/>
              <a:cxnLst/>
              <a:rect l="l" t="t" r="r" b="b"/>
              <a:pathLst>
                <a:path w="62" h="168" extrusionOk="0">
                  <a:moveTo>
                    <a:pt x="55" y="0"/>
                  </a:moveTo>
                  <a:cubicBezTo>
                    <a:pt x="45" y="0"/>
                    <a:pt x="31" y="18"/>
                    <a:pt x="31" y="29"/>
                  </a:cubicBezTo>
                  <a:cubicBezTo>
                    <a:pt x="31" y="44"/>
                    <a:pt x="15" y="60"/>
                    <a:pt x="15" y="75"/>
                  </a:cubicBezTo>
                  <a:cubicBezTo>
                    <a:pt x="15" y="91"/>
                    <a:pt x="15" y="91"/>
                    <a:pt x="15" y="106"/>
                  </a:cubicBezTo>
                  <a:cubicBezTo>
                    <a:pt x="15" y="137"/>
                    <a:pt x="0" y="137"/>
                    <a:pt x="0" y="152"/>
                  </a:cubicBezTo>
                  <a:cubicBezTo>
                    <a:pt x="0" y="168"/>
                    <a:pt x="15" y="168"/>
                    <a:pt x="31" y="168"/>
                  </a:cubicBezTo>
                  <a:cubicBezTo>
                    <a:pt x="31" y="168"/>
                    <a:pt x="46" y="137"/>
                    <a:pt x="46" y="137"/>
                  </a:cubicBezTo>
                  <a:cubicBezTo>
                    <a:pt x="46" y="121"/>
                    <a:pt x="46" y="106"/>
                    <a:pt x="62" y="106"/>
                  </a:cubicBezTo>
                  <a:cubicBezTo>
                    <a:pt x="62" y="91"/>
                    <a:pt x="62" y="75"/>
                    <a:pt x="62" y="60"/>
                  </a:cubicBezTo>
                  <a:cubicBezTo>
                    <a:pt x="62" y="44"/>
                    <a:pt x="62" y="29"/>
                    <a:pt x="62" y="14"/>
                  </a:cubicBezTo>
                  <a:cubicBezTo>
                    <a:pt x="62" y="4"/>
                    <a:pt x="59" y="0"/>
                    <a:pt x="5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1599;p43"/>
            <p:cNvSpPr/>
            <p:nvPr/>
          </p:nvSpPr>
          <p:spPr>
            <a:xfrm>
              <a:off x="4076825" y="4989750"/>
              <a:ext cx="2350" cy="1575"/>
            </a:xfrm>
            <a:custGeom>
              <a:avLst/>
              <a:gdLst/>
              <a:ahLst/>
              <a:cxnLst/>
              <a:rect l="l" t="t" r="r" b="b"/>
              <a:pathLst>
                <a:path w="94" h="63" extrusionOk="0">
                  <a:moveTo>
                    <a:pt x="32" y="1"/>
                  </a:moveTo>
                  <a:cubicBezTo>
                    <a:pt x="1" y="1"/>
                    <a:pt x="47" y="47"/>
                    <a:pt x="93" y="63"/>
                  </a:cubicBezTo>
                  <a:cubicBezTo>
                    <a:pt x="93" y="63"/>
                    <a:pt x="93" y="32"/>
                    <a:pt x="93" y="16"/>
                  </a:cubicBezTo>
                  <a:cubicBezTo>
                    <a:pt x="78" y="1"/>
                    <a:pt x="62" y="1"/>
                    <a:pt x="3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1600;p43"/>
            <p:cNvSpPr/>
            <p:nvPr/>
          </p:nvSpPr>
          <p:spPr>
            <a:xfrm>
              <a:off x="4086075" y="499092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6" y="0"/>
                  </a:moveTo>
                  <a:cubicBezTo>
                    <a:pt x="17" y="1"/>
                    <a:pt x="18" y="3"/>
                    <a:pt x="19" y="4"/>
                  </a:cubicBezTo>
                  <a:lnTo>
                    <a:pt x="19" y="4"/>
                  </a:lnTo>
                  <a:cubicBezTo>
                    <a:pt x="21" y="2"/>
                    <a:pt x="21" y="0"/>
                    <a:pt x="16" y="0"/>
                  </a:cubicBezTo>
                  <a:close/>
                  <a:moveTo>
                    <a:pt x="19" y="4"/>
                  </a:moveTo>
                  <a:cubicBezTo>
                    <a:pt x="16" y="9"/>
                    <a:pt x="1" y="20"/>
                    <a:pt x="1" y="31"/>
                  </a:cubicBezTo>
                  <a:cubicBezTo>
                    <a:pt x="1" y="35"/>
                    <a:pt x="4" y="37"/>
                    <a:pt x="8" y="37"/>
                  </a:cubicBezTo>
                  <a:cubicBezTo>
                    <a:pt x="19" y="37"/>
                    <a:pt x="36" y="24"/>
                    <a:pt x="19" y="4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1601;p43"/>
            <p:cNvSpPr/>
            <p:nvPr/>
          </p:nvSpPr>
          <p:spPr>
            <a:xfrm>
              <a:off x="4025625" y="4889100"/>
              <a:ext cx="3875" cy="3100"/>
            </a:xfrm>
            <a:custGeom>
              <a:avLst/>
              <a:gdLst/>
              <a:ahLst/>
              <a:cxnLst/>
              <a:rect l="l" t="t" r="r" b="b"/>
              <a:pathLst>
                <a:path w="155" h="124" extrusionOk="0">
                  <a:moveTo>
                    <a:pt x="110" y="1"/>
                  </a:moveTo>
                  <a:cubicBezTo>
                    <a:pt x="98" y="1"/>
                    <a:pt x="84" y="11"/>
                    <a:pt x="62" y="22"/>
                  </a:cubicBezTo>
                  <a:cubicBezTo>
                    <a:pt x="47" y="22"/>
                    <a:pt x="31" y="38"/>
                    <a:pt x="31" y="53"/>
                  </a:cubicBezTo>
                  <a:cubicBezTo>
                    <a:pt x="0" y="69"/>
                    <a:pt x="16" y="99"/>
                    <a:pt x="31" y="115"/>
                  </a:cubicBezTo>
                  <a:cubicBezTo>
                    <a:pt x="34" y="121"/>
                    <a:pt x="37" y="123"/>
                    <a:pt x="40" y="123"/>
                  </a:cubicBezTo>
                  <a:cubicBezTo>
                    <a:pt x="52" y="123"/>
                    <a:pt x="62" y="84"/>
                    <a:pt x="62" y="84"/>
                  </a:cubicBezTo>
                  <a:cubicBezTo>
                    <a:pt x="62" y="53"/>
                    <a:pt x="77" y="38"/>
                    <a:pt x="108" y="38"/>
                  </a:cubicBezTo>
                  <a:cubicBezTo>
                    <a:pt x="124" y="38"/>
                    <a:pt x="154" y="22"/>
                    <a:pt x="124" y="7"/>
                  </a:cubicBezTo>
                  <a:cubicBezTo>
                    <a:pt x="119" y="2"/>
                    <a:pt x="115" y="1"/>
                    <a:pt x="11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1602;p43"/>
            <p:cNvSpPr/>
            <p:nvPr/>
          </p:nvSpPr>
          <p:spPr>
            <a:xfrm>
              <a:off x="4009825" y="4869075"/>
              <a:ext cx="39550" cy="14975"/>
            </a:xfrm>
            <a:custGeom>
              <a:avLst/>
              <a:gdLst/>
              <a:ahLst/>
              <a:cxnLst/>
              <a:rect l="l" t="t" r="r" b="b"/>
              <a:pathLst>
                <a:path w="1582" h="599" extrusionOk="0">
                  <a:moveTo>
                    <a:pt x="1248" y="207"/>
                  </a:moveTo>
                  <a:cubicBezTo>
                    <a:pt x="1264" y="207"/>
                    <a:pt x="1279" y="223"/>
                    <a:pt x="1279" y="238"/>
                  </a:cubicBezTo>
                  <a:cubicBezTo>
                    <a:pt x="1295" y="238"/>
                    <a:pt x="1310" y="238"/>
                    <a:pt x="1310" y="253"/>
                  </a:cubicBezTo>
                  <a:cubicBezTo>
                    <a:pt x="1310" y="253"/>
                    <a:pt x="1341" y="284"/>
                    <a:pt x="1341" y="284"/>
                  </a:cubicBezTo>
                  <a:cubicBezTo>
                    <a:pt x="1333" y="292"/>
                    <a:pt x="1325" y="296"/>
                    <a:pt x="1318" y="296"/>
                  </a:cubicBezTo>
                  <a:cubicBezTo>
                    <a:pt x="1310" y="296"/>
                    <a:pt x="1302" y="292"/>
                    <a:pt x="1295" y="284"/>
                  </a:cubicBezTo>
                  <a:cubicBezTo>
                    <a:pt x="1279" y="269"/>
                    <a:pt x="1233" y="269"/>
                    <a:pt x="1233" y="253"/>
                  </a:cubicBezTo>
                  <a:cubicBezTo>
                    <a:pt x="1233" y="238"/>
                    <a:pt x="1218" y="207"/>
                    <a:pt x="1248" y="207"/>
                  </a:cubicBezTo>
                  <a:close/>
                  <a:moveTo>
                    <a:pt x="313" y="0"/>
                  </a:moveTo>
                  <a:cubicBezTo>
                    <a:pt x="311" y="0"/>
                    <a:pt x="309" y="2"/>
                    <a:pt x="309" y="7"/>
                  </a:cubicBezTo>
                  <a:cubicBezTo>
                    <a:pt x="263" y="7"/>
                    <a:pt x="232" y="7"/>
                    <a:pt x="186" y="38"/>
                  </a:cubicBezTo>
                  <a:cubicBezTo>
                    <a:pt x="155" y="53"/>
                    <a:pt x="93" y="38"/>
                    <a:pt x="78" y="99"/>
                  </a:cubicBezTo>
                  <a:cubicBezTo>
                    <a:pt x="1" y="115"/>
                    <a:pt x="139" y="161"/>
                    <a:pt x="155" y="192"/>
                  </a:cubicBezTo>
                  <a:cubicBezTo>
                    <a:pt x="216" y="207"/>
                    <a:pt x="294" y="176"/>
                    <a:pt x="324" y="253"/>
                  </a:cubicBezTo>
                  <a:cubicBezTo>
                    <a:pt x="371" y="284"/>
                    <a:pt x="432" y="269"/>
                    <a:pt x="478" y="315"/>
                  </a:cubicBezTo>
                  <a:cubicBezTo>
                    <a:pt x="489" y="320"/>
                    <a:pt x="499" y="322"/>
                    <a:pt x="508" y="322"/>
                  </a:cubicBezTo>
                  <a:cubicBezTo>
                    <a:pt x="551" y="322"/>
                    <a:pt x="587" y="282"/>
                    <a:pt x="631" y="282"/>
                  </a:cubicBezTo>
                  <a:cubicBezTo>
                    <a:pt x="636" y="282"/>
                    <a:pt x="642" y="283"/>
                    <a:pt x="648" y="284"/>
                  </a:cubicBezTo>
                  <a:cubicBezTo>
                    <a:pt x="694" y="330"/>
                    <a:pt x="756" y="346"/>
                    <a:pt x="817" y="346"/>
                  </a:cubicBezTo>
                  <a:cubicBezTo>
                    <a:pt x="822" y="345"/>
                    <a:pt x="826" y="344"/>
                    <a:pt x="831" y="344"/>
                  </a:cubicBezTo>
                  <a:cubicBezTo>
                    <a:pt x="883" y="344"/>
                    <a:pt x="910" y="426"/>
                    <a:pt x="910" y="469"/>
                  </a:cubicBezTo>
                  <a:cubicBezTo>
                    <a:pt x="897" y="533"/>
                    <a:pt x="948" y="565"/>
                    <a:pt x="992" y="565"/>
                  </a:cubicBezTo>
                  <a:cubicBezTo>
                    <a:pt x="1001" y="565"/>
                    <a:pt x="1010" y="564"/>
                    <a:pt x="1017" y="561"/>
                  </a:cubicBezTo>
                  <a:cubicBezTo>
                    <a:pt x="1067" y="561"/>
                    <a:pt x="1116" y="581"/>
                    <a:pt x="1165" y="581"/>
                  </a:cubicBezTo>
                  <a:cubicBezTo>
                    <a:pt x="1178" y="581"/>
                    <a:pt x="1190" y="580"/>
                    <a:pt x="1202" y="577"/>
                  </a:cubicBezTo>
                  <a:cubicBezTo>
                    <a:pt x="1233" y="577"/>
                    <a:pt x="1271" y="563"/>
                    <a:pt x="1306" y="563"/>
                  </a:cubicBezTo>
                  <a:cubicBezTo>
                    <a:pt x="1324" y="563"/>
                    <a:pt x="1341" y="567"/>
                    <a:pt x="1356" y="577"/>
                  </a:cubicBezTo>
                  <a:cubicBezTo>
                    <a:pt x="1373" y="585"/>
                    <a:pt x="1404" y="598"/>
                    <a:pt x="1421" y="598"/>
                  </a:cubicBezTo>
                  <a:cubicBezTo>
                    <a:pt x="1434" y="598"/>
                    <a:pt x="1439" y="589"/>
                    <a:pt x="1418" y="561"/>
                  </a:cubicBezTo>
                  <a:cubicBezTo>
                    <a:pt x="1418" y="531"/>
                    <a:pt x="1341" y="500"/>
                    <a:pt x="1341" y="484"/>
                  </a:cubicBezTo>
                  <a:cubicBezTo>
                    <a:pt x="1402" y="469"/>
                    <a:pt x="1356" y="377"/>
                    <a:pt x="1387" y="377"/>
                  </a:cubicBezTo>
                  <a:cubicBezTo>
                    <a:pt x="1402" y="438"/>
                    <a:pt x="1433" y="484"/>
                    <a:pt x="1495" y="515"/>
                  </a:cubicBezTo>
                  <a:cubicBezTo>
                    <a:pt x="1504" y="537"/>
                    <a:pt x="1516" y="545"/>
                    <a:pt x="1527" y="545"/>
                  </a:cubicBezTo>
                  <a:cubicBezTo>
                    <a:pt x="1557" y="545"/>
                    <a:pt x="1581" y="491"/>
                    <a:pt x="1526" y="469"/>
                  </a:cubicBezTo>
                  <a:cubicBezTo>
                    <a:pt x="1479" y="438"/>
                    <a:pt x="1449" y="377"/>
                    <a:pt x="1402" y="330"/>
                  </a:cubicBezTo>
                  <a:cubicBezTo>
                    <a:pt x="1356" y="284"/>
                    <a:pt x="1387" y="223"/>
                    <a:pt x="1341" y="192"/>
                  </a:cubicBezTo>
                  <a:cubicBezTo>
                    <a:pt x="1300" y="192"/>
                    <a:pt x="1295" y="143"/>
                    <a:pt x="1262" y="143"/>
                  </a:cubicBezTo>
                  <a:cubicBezTo>
                    <a:pt x="1258" y="143"/>
                    <a:pt x="1254" y="144"/>
                    <a:pt x="1248" y="146"/>
                  </a:cubicBezTo>
                  <a:cubicBezTo>
                    <a:pt x="1245" y="145"/>
                    <a:pt x="1241" y="144"/>
                    <a:pt x="1238" y="144"/>
                  </a:cubicBezTo>
                  <a:cubicBezTo>
                    <a:pt x="1201" y="144"/>
                    <a:pt x="1207" y="209"/>
                    <a:pt x="1184" y="209"/>
                  </a:cubicBezTo>
                  <a:cubicBezTo>
                    <a:pt x="1177" y="209"/>
                    <a:pt x="1169" y="204"/>
                    <a:pt x="1156" y="192"/>
                  </a:cubicBezTo>
                  <a:cubicBezTo>
                    <a:pt x="1148" y="175"/>
                    <a:pt x="1125" y="163"/>
                    <a:pt x="1109" y="163"/>
                  </a:cubicBezTo>
                  <a:cubicBezTo>
                    <a:pt x="1096" y="163"/>
                    <a:pt x="1087" y="171"/>
                    <a:pt x="1094" y="192"/>
                  </a:cubicBezTo>
                  <a:cubicBezTo>
                    <a:pt x="1141" y="207"/>
                    <a:pt x="1094" y="253"/>
                    <a:pt x="1079" y="269"/>
                  </a:cubicBezTo>
                  <a:cubicBezTo>
                    <a:pt x="1064" y="300"/>
                    <a:pt x="1156" y="300"/>
                    <a:pt x="1094" y="330"/>
                  </a:cubicBezTo>
                  <a:cubicBezTo>
                    <a:pt x="1075" y="360"/>
                    <a:pt x="1042" y="377"/>
                    <a:pt x="1009" y="377"/>
                  </a:cubicBezTo>
                  <a:cubicBezTo>
                    <a:pt x="990" y="377"/>
                    <a:pt x="972" y="372"/>
                    <a:pt x="956" y="361"/>
                  </a:cubicBezTo>
                  <a:cubicBezTo>
                    <a:pt x="925" y="330"/>
                    <a:pt x="894" y="269"/>
                    <a:pt x="940" y="223"/>
                  </a:cubicBezTo>
                  <a:cubicBezTo>
                    <a:pt x="951" y="212"/>
                    <a:pt x="954" y="187"/>
                    <a:pt x="946" y="187"/>
                  </a:cubicBezTo>
                  <a:cubicBezTo>
                    <a:pt x="941" y="187"/>
                    <a:pt x="935" y="193"/>
                    <a:pt x="925" y="207"/>
                  </a:cubicBezTo>
                  <a:cubicBezTo>
                    <a:pt x="939" y="179"/>
                    <a:pt x="967" y="98"/>
                    <a:pt x="910" y="98"/>
                  </a:cubicBezTo>
                  <a:cubicBezTo>
                    <a:pt x="905" y="98"/>
                    <a:pt x="900" y="98"/>
                    <a:pt x="894" y="99"/>
                  </a:cubicBezTo>
                  <a:cubicBezTo>
                    <a:pt x="891" y="96"/>
                    <a:pt x="888" y="95"/>
                    <a:pt x="884" y="95"/>
                  </a:cubicBezTo>
                  <a:cubicBezTo>
                    <a:pt x="875" y="95"/>
                    <a:pt x="865" y="104"/>
                    <a:pt x="850" y="104"/>
                  </a:cubicBezTo>
                  <a:cubicBezTo>
                    <a:pt x="845" y="104"/>
                    <a:pt x="839" y="103"/>
                    <a:pt x="833" y="99"/>
                  </a:cubicBezTo>
                  <a:cubicBezTo>
                    <a:pt x="817" y="92"/>
                    <a:pt x="790" y="84"/>
                    <a:pt x="761" y="84"/>
                  </a:cubicBezTo>
                  <a:cubicBezTo>
                    <a:pt x="732" y="84"/>
                    <a:pt x="702" y="92"/>
                    <a:pt x="679" y="115"/>
                  </a:cubicBezTo>
                  <a:cubicBezTo>
                    <a:pt x="668" y="140"/>
                    <a:pt x="655" y="149"/>
                    <a:pt x="639" y="149"/>
                  </a:cubicBezTo>
                  <a:cubicBezTo>
                    <a:pt x="607" y="149"/>
                    <a:pt x="566" y="115"/>
                    <a:pt x="525" y="115"/>
                  </a:cubicBezTo>
                  <a:cubicBezTo>
                    <a:pt x="518" y="111"/>
                    <a:pt x="511" y="110"/>
                    <a:pt x="504" y="110"/>
                  </a:cubicBezTo>
                  <a:cubicBezTo>
                    <a:pt x="492" y="110"/>
                    <a:pt x="480" y="114"/>
                    <a:pt x="470" y="114"/>
                  </a:cubicBezTo>
                  <a:cubicBezTo>
                    <a:pt x="461" y="114"/>
                    <a:pt x="453" y="111"/>
                    <a:pt x="448" y="99"/>
                  </a:cubicBezTo>
                  <a:cubicBezTo>
                    <a:pt x="458" y="78"/>
                    <a:pt x="447" y="49"/>
                    <a:pt x="433" y="49"/>
                  </a:cubicBezTo>
                  <a:cubicBezTo>
                    <a:pt x="428" y="49"/>
                    <a:pt x="421" y="55"/>
                    <a:pt x="417" y="69"/>
                  </a:cubicBezTo>
                  <a:cubicBezTo>
                    <a:pt x="413" y="72"/>
                    <a:pt x="409" y="74"/>
                    <a:pt x="406" y="74"/>
                  </a:cubicBezTo>
                  <a:cubicBezTo>
                    <a:pt x="387" y="74"/>
                    <a:pt x="381" y="5"/>
                    <a:pt x="348" y="5"/>
                  </a:cubicBezTo>
                  <a:cubicBezTo>
                    <a:pt x="346" y="5"/>
                    <a:pt x="343" y="6"/>
                    <a:pt x="340" y="7"/>
                  </a:cubicBezTo>
                  <a:cubicBezTo>
                    <a:pt x="329" y="7"/>
                    <a:pt x="319" y="0"/>
                    <a:pt x="31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1603;p43"/>
            <p:cNvSpPr/>
            <p:nvPr/>
          </p:nvSpPr>
          <p:spPr>
            <a:xfrm>
              <a:off x="4002525" y="4863300"/>
              <a:ext cx="3475" cy="2100"/>
            </a:xfrm>
            <a:custGeom>
              <a:avLst/>
              <a:gdLst/>
              <a:ahLst/>
              <a:cxnLst/>
              <a:rect l="l" t="t" r="r" b="b"/>
              <a:pathLst>
                <a:path w="139" h="84" extrusionOk="0">
                  <a:moveTo>
                    <a:pt x="47" y="0"/>
                  </a:moveTo>
                  <a:cubicBezTo>
                    <a:pt x="38" y="0"/>
                    <a:pt x="31" y="7"/>
                    <a:pt x="31" y="7"/>
                  </a:cubicBezTo>
                  <a:cubicBezTo>
                    <a:pt x="16" y="22"/>
                    <a:pt x="0" y="22"/>
                    <a:pt x="16" y="53"/>
                  </a:cubicBezTo>
                  <a:cubicBezTo>
                    <a:pt x="16" y="53"/>
                    <a:pt x="31" y="69"/>
                    <a:pt x="46" y="69"/>
                  </a:cubicBezTo>
                  <a:cubicBezTo>
                    <a:pt x="57" y="69"/>
                    <a:pt x="67" y="55"/>
                    <a:pt x="73" y="55"/>
                  </a:cubicBezTo>
                  <a:cubicBezTo>
                    <a:pt x="76" y="55"/>
                    <a:pt x="77" y="58"/>
                    <a:pt x="77" y="69"/>
                  </a:cubicBezTo>
                  <a:cubicBezTo>
                    <a:pt x="77" y="84"/>
                    <a:pt x="93" y="84"/>
                    <a:pt x="108" y="84"/>
                  </a:cubicBezTo>
                  <a:cubicBezTo>
                    <a:pt x="123" y="84"/>
                    <a:pt x="139" y="69"/>
                    <a:pt x="123" y="69"/>
                  </a:cubicBezTo>
                  <a:cubicBezTo>
                    <a:pt x="108" y="53"/>
                    <a:pt x="108" y="38"/>
                    <a:pt x="93" y="38"/>
                  </a:cubicBezTo>
                  <a:cubicBezTo>
                    <a:pt x="77" y="38"/>
                    <a:pt x="77" y="22"/>
                    <a:pt x="77" y="22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7" y="2"/>
                    <a:pt x="52" y="0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1604;p43"/>
            <p:cNvSpPr/>
            <p:nvPr/>
          </p:nvSpPr>
          <p:spPr>
            <a:xfrm>
              <a:off x="4004825" y="4867300"/>
              <a:ext cx="6200" cy="4050"/>
            </a:xfrm>
            <a:custGeom>
              <a:avLst/>
              <a:gdLst/>
              <a:ahLst/>
              <a:cxnLst/>
              <a:rect l="l" t="t" r="r" b="b"/>
              <a:pathLst>
                <a:path w="248" h="162" extrusionOk="0">
                  <a:moveTo>
                    <a:pt x="47" y="1"/>
                  </a:moveTo>
                  <a:cubicBezTo>
                    <a:pt x="31" y="1"/>
                    <a:pt x="16" y="1"/>
                    <a:pt x="1" y="16"/>
                  </a:cubicBezTo>
                  <a:cubicBezTo>
                    <a:pt x="1" y="32"/>
                    <a:pt x="31" y="32"/>
                    <a:pt x="31" y="47"/>
                  </a:cubicBezTo>
                  <a:cubicBezTo>
                    <a:pt x="47" y="63"/>
                    <a:pt x="47" y="78"/>
                    <a:pt x="62" y="78"/>
                  </a:cubicBezTo>
                  <a:cubicBezTo>
                    <a:pt x="78" y="93"/>
                    <a:pt x="62" y="109"/>
                    <a:pt x="78" y="124"/>
                  </a:cubicBezTo>
                  <a:cubicBezTo>
                    <a:pt x="78" y="140"/>
                    <a:pt x="108" y="140"/>
                    <a:pt x="124" y="140"/>
                  </a:cubicBezTo>
                  <a:cubicBezTo>
                    <a:pt x="139" y="140"/>
                    <a:pt x="139" y="155"/>
                    <a:pt x="155" y="155"/>
                  </a:cubicBezTo>
                  <a:cubicBezTo>
                    <a:pt x="155" y="160"/>
                    <a:pt x="158" y="162"/>
                    <a:pt x="163" y="162"/>
                  </a:cubicBezTo>
                  <a:cubicBezTo>
                    <a:pt x="173" y="162"/>
                    <a:pt x="191" y="155"/>
                    <a:pt x="201" y="155"/>
                  </a:cubicBezTo>
                  <a:lnTo>
                    <a:pt x="247" y="155"/>
                  </a:lnTo>
                  <a:cubicBezTo>
                    <a:pt x="247" y="140"/>
                    <a:pt x="232" y="124"/>
                    <a:pt x="232" y="109"/>
                  </a:cubicBezTo>
                  <a:cubicBezTo>
                    <a:pt x="232" y="93"/>
                    <a:pt x="201" y="93"/>
                    <a:pt x="201" y="93"/>
                  </a:cubicBezTo>
                  <a:cubicBezTo>
                    <a:pt x="185" y="78"/>
                    <a:pt x="170" y="78"/>
                    <a:pt x="155" y="63"/>
                  </a:cubicBezTo>
                  <a:cubicBezTo>
                    <a:pt x="139" y="63"/>
                    <a:pt x="139" y="47"/>
                    <a:pt x="139" y="47"/>
                  </a:cubicBezTo>
                  <a:cubicBezTo>
                    <a:pt x="124" y="47"/>
                    <a:pt x="124" y="16"/>
                    <a:pt x="93" y="16"/>
                  </a:cubicBezTo>
                  <a:cubicBezTo>
                    <a:pt x="93" y="16"/>
                    <a:pt x="62" y="1"/>
                    <a:pt x="4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1605;p43"/>
            <p:cNvSpPr/>
            <p:nvPr/>
          </p:nvSpPr>
          <p:spPr>
            <a:xfrm>
              <a:off x="4005600" y="4871250"/>
              <a:ext cx="1575" cy="1100"/>
            </a:xfrm>
            <a:custGeom>
              <a:avLst/>
              <a:gdLst/>
              <a:ahLst/>
              <a:cxnLst/>
              <a:rect l="l" t="t" r="r" b="b"/>
              <a:pathLst>
                <a:path w="63" h="44" extrusionOk="0">
                  <a:moveTo>
                    <a:pt x="29" y="1"/>
                  </a:moveTo>
                  <a:cubicBezTo>
                    <a:pt x="28" y="1"/>
                    <a:pt x="26" y="2"/>
                    <a:pt x="27" y="6"/>
                  </a:cubicBezTo>
                  <a:lnTo>
                    <a:pt x="27" y="6"/>
                  </a:lnTo>
                  <a:cubicBezTo>
                    <a:pt x="31" y="2"/>
                    <a:pt x="31" y="1"/>
                    <a:pt x="29" y="1"/>
                  </a:cubicBezTo>
                  <a:close/>
                  <a:moveTo>
                    <a:pt x="27" y="6"/>
                  </a:moveTo>
                  <a:cubicBezTo>
                    <a:pt x="25" y="8"/>
                    <a:pt x="21" y="10"/>
                    <a:pt x="16" y="12"/>
                  </a:cubicBezTo>
                  <a:cubicBezTo>
                    <a:pt x="0" y="12"/>
                    <a:pt x="0" y="43"/>
                    <a:pt x="31" y="43"/>
                  </a:cubicBezTo>
                  <a:cubicBezTo>
                    <a:pt x="62" y="43"/>
                    <a:pt x="31" y="12"/>
                    <a:pt x="31" y="12"/>
                  </a:cubicBezTo>
                  <a:cubicBezTo>
                    <a:pt x="29" y="10"/>
                    <a:pt x="27" y="8"/>
                    <a:pt x="27" y="6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1606;p43"/>
            <p:cNvSpPr/>
            <p:nvPr/>
          </p:nvSpPr>
          <p:spPr>
            <a:xfrm>
              <a:off x="4020625" y="4877175"/>
              <a:ext cx="2325" cy="1725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12" y="0"/>
                  </a:moveTo>
                  <a:cubicBezTo>
                    <a:pt x="0" y="0"/>
                    <a:pt x="0" y="15"/>
                    <a:pt x="0" y="37"/>
                  </a:cubicBezTo>
                  <a:cubicBezTo>
                    <a:pt x="0" y="53"/>
                    <a:pt x="0" y="53"/>
                    <a:pt x="16" y="68"/>
                  </a:cubicBezTo>
                  <a:cubicBezTo>
                    <a:pt x="31" y="68"/>
                    <a:pt x="46" y="53"/>
                    <a:pt x="62" y="53"/>
                  </a:cubicBezTo>
                  <a:cubicBezTo>
                    <a:pt x="93" y="53"/>
                    <a:pt x="62" y="22"/>
                    <a:pt x="62" y="6"/>
                  </a:cubicBezTo>
                  <a:lnTo>
                    <a:pt x="31" y="6"/>
                  </a:lnTo>
                  <a:cubicBezTo>
                    <a:pt x="23" y="2"/>
                    <a:pt x="17" y="0"/>
                    <a:pt x="1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1607;p43"/>
            <p:cNvSpPr/>
            <p:nvPr/>
          </p:nvSpPr>
          <p:spPr>
            <a:xfrm>
              <a:off x="4019450" y="4878650"/>
              <a:ext cx="1125" cy="100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17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" y="9"/>
                    <a:pt x="16" y="40"/>
                    <a:pt x="32" y="40"/>
                  </a:cubicBezTo>
                  <a:cubicBezTo>
                    <a:pt x="44" y="40"/>
                    <a:pt x="37" y="0"/>
                    <a:pt x="1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1608;p43"/>
            <p:cNvSpPr/>
            <p:nvPr/>
          </p:nvSpPr>
          <p:spPr>
            <a:xfrm>
              <a:off x="4020625" y="4880400"/>
              <a:ext cx="975" cy="500"/>
            </a:xfrm>
            <a:custGeom>
              <a:avLst/>
              <a:gdLst/>
              <a:ahLst/>
              <a:cxnLst/>
              <a:rect l="l" t="t" r="r" b="b"/>
              <a:pathLst>
                <a:path w="39" h="20" extrusionOk="0">
                  <a:moveTo>
                    <a:pt x="16" y="1"/>
                  </a:moveTo>
                  <a:cubicBezTo>
                    <a:pt x="16" y="1"/>
                    <a:pt x="0" y="1"/>
                    <a:pt x="0" y="16"/>
                  </a:cubicBezTo>
                  <a:cubicBezTo>
                    <a:pt x="0" y="16"/>
                    <a:pt x="16" y="20"/>
                    <a:pt x="25" y="20"/>
                  </a:cubicBezTo>
                  <a:cubicBezTo>
                    <a:pt x="35" y="20"/>
                    <a:pt x="39" y="16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1609;p43"/>
            <p:cNvSpPr/>
            <p:nvPr/>
          </p:nvSpPr>
          <p:spPr>
            <a:xfrm>
              <a:off x="4029850" y="4881950"/>
              <a:ext cx="800" cy="825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1" y="0"/>
                  </a:moveTo>
                  <a:cubicBezTo>
                    <a:pt x="1" y="19"/>
                    <a:pt x="7" y="32"/>
                    <a:pt x="11" y="32"/>
                  </a:cubicBezTo>
                  <a:cubicBezTo>
                    <a:pt x="14" y="32"/>
                    <a:pt x="16" y="27"/>
                    <a:pt x="16" y="16"/>
                  </a:cubicBezTo>
                  <a:cubicBezTo>
                    <a:pt x="16" y="0"/>
                    <a:pt x="32" y="0"/>
                    <a:pt x="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1610;p43"/>
            <p:cNvSpPr/>
            <p:nvPr/>
          </p:nvSpPr>
          <p:spPr>
            <a:xfrm>
              <a:off x="4027150" y="4885025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6" y="0"/>
                  </a:moveTo>
                  <a:cubicBezTo>
                    <a:pt x="16" y="0"/>
                    <a:pt x="1" y="31"/>
                    <a:pt x="16" y="31"/>
                  </a:cubicBezTo>
                  <a:cubicBezTo>
                    <a:pt x="32" y="31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1611;p43"/>
            <p:cNvSpPr/>
            <p:nvPr/>
          </p:nvSpPr>
          <p:spPr>
            <a:xfrm>
              <a:off x="4009075" y="4881950"/>
              <a:ext cx="1950" cy="1275"/>
            </a:xfrm>
            <a:custGeom>
              <a:avLst/>
              <a:gdLst/>
              <a:ahLst/>
              <a:cxnLst/>
              <a:rect l="l" t="t" r="r" b="b"/>
              <a:pathLst>
                <a:path w="78" h="51" extrusionOk="0">
                  <a:moveTo>
                    <a:pt x="46" y="0"/>
                  </a:moveTo>
                  <a:cubicBezTo>
                    <a:pt x="31" y="0"/>
                    <a:pt x="31" y="0"/>
                    <a:pt x="15" y="16"/>
                  </a:cubicBezTo>
                  <a:cubicBezTo>
                    <a:pt x="31" y="16"/>
                    <a:pt x="0" y="31"/>
                    <a:pt x="0" y="31"/>
                  </a:cubicBezTo>
                  <a:cubicBezTo>
                    <a:pt x="0" y="46"/>
                    <a:pt x="31" y="46"/>
                    <a:pt x="31" y="46"/>
                  </a:cubicBezTo>
                  <a:cubicBezTo>
                    <a:pt x="37" y="49"/>
                    <a:pt x="42" y="51"/>
                    <a:pt x="45" y="51"/>
                  </a:cubicBezTo>
                  <a:cubicBezTo>
                    <a:pt x="62" y="51"/>
                    <a:pt x="62" y="28"/>
                    <a:pt x="62" y="16"/>
                  </a:cubicBezTo>
                  <a:cubicBezTo>
                    <a:pt x="62" y="0"/>
                    <a:pt x="77" y="0"/>
                    <a:pt x="4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1612;p43"/>
            <p:cNvSpPr/>
            <p:nvPr/>
          </p:nvSpPr>
          <p:spPr>
            <a:xfrm>
              <a:off x="4005225" y="4885800"/>
              <a:ext cx="1400" cy="500"/>
            </a:xfrm>
            <a:custGeom>
              <a:avLst/>
              <a:gdLst/>
              <a:ahLst/>
              <a:cxnLst/>
              <a:rect l="l" t="t" r="r" b="b"/>
              <a:pathLst>
                <a:path w="56" h="20" extrusionOk="0">
                  <a:moveTo>
                    <a:pt x="31" y="0"/>
                  </a:moveTo>
                  <a:cubicBezTo>
                    <a:pt x="0" y="0"/>
                    <a:pt x="15" y="16"/>
                    <a:pt x="31" y="16"/>
                  </a:cubicBezTo>
                  <a:cubicBezTo>
                    <a:pt x="34" y="19"/>
                    <a:pt x="37" y="20"/>
                    <a:pt x="40" y="20"/>
                  </a:cubicBezTo>
                  <a:cubicBezTo>
                    <a:pt x="51" y="20"/>
                    <a:pt x="55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1613;p43"/>
            <p:cNvSpPr/>
            <p:nvPr/>
          </p:nvSpPr>
          <p:spPr>
            <a:xfrm>
              <a:off x="3999825" y="4886950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0"/>
                  </a:moveTo>
                  <a:cubicBezTo>
                    <a:pt x="16" y="0"/>
                    <a:pt x="0" y="16"/>
                    <a:pt x="16" y="31"/>
                  </a:cubicBezTo>
                  <a:cubicBezTo>
                    <a:pt x="31" y="3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1614;p43"/>
            <p:cNvSpPr/>
            <p:nvPr/>
          </p:nvSpPr>
          <p:spPr>
            <a:xfrm>
              <a:off x="3998275" y="4888400"/>
              <a:ext cx="800" cy="875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22" y="1"/>
                  </a:moveTo>
                  <a:cubicBezTo>
                    <a:pt x="20" y="1"/>
                    <a:pt x="18" y="2"/>
                    <a:pt x="16" y="4"/>
                  </a:cubicBezTo>
                  <a:cubicBezTo>
                    <a:pt x="16" y="4"/>
                    <a:pt x="1" y="35"/>
                    <a:pt x="16" y="35"/>
                  </a:cubicBezTo>
                  <a:cubicBezTo>
                    <a:pt x="29" y="35"/>
                    <a:pt x="31" y="1"/>
                    <a:pt x="2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1615;p43"/>
            <p:cNvSpPr/>
            <p:nvPr/>
          </p:nvSpPr>
          <p:spPr>
            <a:xfrm>
              <a:off x="3996350" y="4887725"/>
              <a:ext cx="1175" cy="900"/>
            </a:xfrm>
            <a:custGeom>
              <a:avLst/>
              <a:gdLst/>
              <a:ahLst/>
              <a:cxnLst/>
              <a:rect l="l" t="t" r="r" b="b"/>
              <a:pathLst>
                <a:path w="47" h="36" extrusionOk="0">
                  <a:moveTo>
                    <a:pt x="16" y="0"/>
                  </a:moveTo>
                  <a:cubicBezTo>
                    <a:pt x="32" y="16"/>
                    <a:pt x="1" y="16"/>
                    <a:pt x="16" y="31"/>
                  </a:cubicBezTo>
                  <a:cubicBezTo>
                    <a:pt x="16" y="34"/>
                    <a:pt x="17" y="35"/>
                    <a:pt x="19" y="35"/>
                  </a:cubicBezTo>
                  <a:cubicBezTo>
                    <a:pt x="27" y="35"/>
                    <a:pt x="47" y="16"/>
                    <a:pt x="47" y="16"/>
                  </a:cubicBezTo>
                  <a:cubicBezTo>
                    <a:pt x="47" y="0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1616;p43"/>
            <p:cNvSpPr/>
            <p:nvPr/>
          </p:nvSpPr>
          <p:spPr>
            <a:xfrm>
              <a:off x="3995975" y="4886800"/>
              <a:ext cx="400" cy="950"/>
            </a:xfrm>
            <a:custGeom>
              <a:avLst/>
              <a:gdLst/>
              <a:ahLst/>
              <a:cxnLst/>
              <a:rect l="l" t="t" r="r" b="b"/>
              <a:pathLst>
                <a:path w="16" h="38" extrusionOk="0">
                  <a:moveTo>
                    <a:pt x="13" y="0"/>
                  </a:moveTo>
                  <a:cubicBezTo>
                    <a:pt x="8" y="0"/>
                    <a:pt x="0" y="11"/>
                    <a:pt x="0" y="22"/>
                  </a:cubicBezTo>
                  <a:cubicBezTo>
                    <a:pt x="0" y="28"/>
                    <a:pt x="0" y="37"/>
                    <a:pt x="0" y="37"/>
                  </a:cubicBezTo>
                  <a:cubicBezTo>
                    <a:pt x="16" y="37"/>
                    <a:pt x="16" y="6"/>
                    <a:pt x="16" y="6"/>
                  </a:cubicBezTo>
                  <a:cubicBezTo>
                    <a:pt x="16" y="2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1617;p43"/>
            <p:cNvSpPr/>
            <p:nvPr/>
          </p:nvSpPr>
          <p:spPr>
            <a:xfrm>
              <a:off x="3987875" y="4889250"/>
              <a:ext cx="1575" cy="975"/>
            </a:xfrm>
            <a:custGeom>
              <a:avLst/>
              <a:gdLst/>
              <a:ahLst/>
              <a:cxnLst/>
              <a:rect l="l" t="t" r="r" b="b"/>
              <a:pathLst>
                <a:path w="63" h="39" extrusionOk="0">
                  <a:moveTo>
                    <a:pt x="32" y="1"/>
                  </a:moveTo>
                  <a:cubicBezTo>
                    <a:pt x="32" y="1"/>
                    <a:pt x="1" y="32"/>
                    <a:pt x="16" y="32"/>
                  </a:cubicBezTo>
                  <a:cubicBezTo>
                    <a:pt x="16" y="37"/>
                    <a:pt x="20" y="39"/>
                    <a:pt x="24" y="39"/>
                  </a:cubicBezTo>
                  <a:cubicBezTo>
                    <a:pt x="33" y="39"/>
                    <a:pt x="47" y="32"/>
                    <a:pt x="47" y="32"/>
                  </a:cubicBez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1618;p43"/>
            <p:cNvSpPr/>
            <p:nvPr/>
          </p:nvSpPr>
          <p:spPr>
            <a:xfrm>
              <a:off x="3988275" y="4890800"/>
              <a:ext cx="1950" cy="1675"/>
            </a:xfrm>
            <a:custGeom>
              <a:avLst/>
              <a:gdLst/>
              <a:ahLst/>
              <a:cxnLst/>
              <a:rect l="l" t="t" r="r" b="b"/>
              <a:pathLst>
                <a:path w="78" h="67" extrusionOk="0">
                  <a:moveTo>
                    <a:pt x="16" y="1"/>
                  </a:moveTo>
                  <a:cubicBezTo>
                    <a:pt x="0" y="1"/>
                    <a:pt x="16" y="31"/>
                    <a:pt x="31" y="47"/>
                  </a:cubicBezTo>
                  <a:cubicBezTo>
                    <a:pt x="31" y="47"/>
                    <a:pt x="47" y="62"/>
                    <a:pt x="47" y="62"/>
                  </a:cubicBezTo>
                  <a:cubicBezTo>
                    <a:pt x="53" y="65"/>
                    <a:pt x="58" y="66"/>
                    <a:pt x="62" y="66"/>
                  </a:cubicBezTo>
                  <a:cubicBezTo>
                    <a:pt x="77" y="66"/>
                    <a:pt x="77" y="47"/>
                    <a:pt x="77" y="47"/>
                  </a:cubicBezTo>
                  <a:cubicBezTo>
                    <a:pt x="77" y="16"/>
                    <a:pt x="77" y="16"/>
                    <a:pt x="62" y="16"/>
                  </a:cubicBezTo>
                  <a:cubicBezTo>
                    <a:pt x="77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1619;p43"/>
            <p:cNvSpPr/>
            <p:nvPr/>
          </p:nvSpPr>
          <p:spPr>
            <a:xfrm>
              <a:off x="3982500" y="4893100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2" y="1"/>
                  </a:moveTo>
                  <a:cubicBezTo>
                    <a:pt x="46" y="1"/>
                    <a:pt x="16" y="16"/>
                    <a:pt x="16" y="16"/>
                  </a:cubicBezTo>
                  <a:cubicBezTo>
                    <a:pt x="0" y="16"/>
                    <a:pt x="46" y="47"/>
                    <a:pt x="46" y="47"/>
                  </a:cubicBezTo>
                  <a:cubicBezTo>
                    <a:pt x="46" y="63"/>
                    <a:pt x="62" y="63"/>
                    <a:pt x="77" y="63"/>
                  </a:cubicBezTo>
                  <a:cubicBezTo>
                    <a:pt x="108" y="63"/>
                    <a:pt x="108" y="78"/>
                    <a:pt x="124" y="78"/>
                  </a:cubicBezTo>
                  <a:cubicBezTo>
                    <a:pt x="124" y="93"/>
                    <a:pt x="139" y="93"/>
                    <a:pt x="154" y="93"/>
                  </a:cubicBezTo>
                  <a:cubicBezTo>
                    <a:pt x="170" y="78"/>
                    <a:pt x="139" y="63"/>
                    <a:pt x="139" y="47"/>
                  </a:cubicBezTo>
                  <a:cubicBezTo>
                    <a:pt x="139" y="32"/>
                    <a:pt x="124" y="32"/>
                    <a:pt x="108" y="16"/>
                  </a:cubicBezTo>
                  <a:cubicBezTo>
                    <a:pt x="108" y="16"/>
                    <a:pt x="77" y="1"/>
                    <a:pt x="6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1620;p43"/>
            <p:cNvSpPr/>
            <p:nvPr/>
          </p:nvSpPr>
          <p:spPr>
            <a:xfrm>
              <a:off x="4008300" y="4886600"/>
              <a:ext cx="4250" cy="1925"/>
            </a:xfrm>
            <a:custGeom>
              <a:avLst/>
              <a:gdLst/>
              <a:ahLst/>
              <a:cxnLst/>
              <a:rect l="l" t="t" r="r" b="b"/>
              <a:pathLst>
                <a:path w="170" h="77" extrusionOk="0">
                  <a:moveTo>
                    <a:pt x="85" y="1"/>
                  </a:moveTo>
                  <a:cubicBezTo>
                    <a:pt x="76" y="1"/>
                    <a:pt x="62" y="14"/>
                    <a:pt x="62" y="14"/>
                  </a:cubicBezTo>
                  <a:cubicBezTo>
                    <a:pt x="46" y="30"/>
                    <a:pt x="16" y="30"/>
                    <a:pt x="16" y="30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31" y="76"/>
                    <a:pt x="46" y="76"/>
                    <a:pt x="62" y="76"/>
                  </a:cubicBezTo>
                  <a:cubicBezTo>
                    <a:pt x="77" y="61"/>
                    <a:pt x="77" y="61"/>
                    <a:pt x="93" y="45"/>
                  </a:cubicBezTo>
                  <a:cubicBezTo>
                    <a:pt x="93" y="45"/>
                    <a:pt x="108" y="76"/>
                    <a:pt x="123" y="76"/>
                  </a:cubicBezTo>
                  <a:cubicBezTo>
                    <a:pt x="139" y="76"/>
                    <a:pt x="139" y="61"/>
                    <a:pt x="139" y="45"/>
                  </a:cubicBezTo>
                  <a:cubicBezTo>
                    <a:pt x="139" y="30"/>
                    <a:pt x="170" y="30"/>
                    <a:pt x="139" y="14"/>
                  </a:cubicBezTo>
                  <a:cubicBezTo>
                    <a:pt x="139" y="7"/>
                    <a:pt x="135" y="3"/>
                    <a:pt x="127" y="3"/>
                  </a:cubicBezTo>
                  <a:cubicBezTo>
                    <a:pt x="120" y="3"/>
                    <a:pt x="108" y="7"/>
                    <a:pt x="93" y="14"/>
                  </a:cubicBezTo>
                  <a:cubicBezTo>
                    <a:pt x="93" y="4"/>
                    <a:pt x="89" y="1"/>
                    <a:pt x="8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1621;p43"/>
            <p:cNvSpPr/>
            <p:nvPr/>
          </p:nvSpPr>
          <p:spPr>
            <a:xfrm>
              <a:off x="4004050" y="4886700"/>
              <a:ext cx="4275" cy="1975"/>
            </a:xfrm>
            <a:custGeom>
              <a:avLst/>
              <a:gdLst/>
              <a:ahLst/>
              <a:cxnLst/>
              <a:rect l="l" t="t" r="r" b="b"/>
              <a:pathLst>
                <a:path w="171" h="79" extrusionOk="0">
                  <a:moveTo>
                    <a:pt x="91" y="0"/>
                  </a:moveTo>
                  <a:cubicBezTo>
                    <a:pt x="83" y="0"/>
                    <a:pt x="78" y="8"/>
                    <a:pt x="78" y="26"/>
                  </a:cubicBezTo>
                  <a:lnTo>
                    <a:pt x="16" y="26"/>
                  </a:lnTo>
                  <a:cubicBezTo>
                    <a:pt x="1" y="26"/>
                    <a:pt x="1" y="41"/>
                    <a:pt x="1" y="57"/>
                  </a:cubicBezTo>
                  <a:cubicBezTo>
                    <a:pt x="16" y="72"/>
                    <a:pt x="47" y="72"/>
                    <a:pt x="47" y="72"/>
                  </a:cubicBezTo>
                  <a:cubicBezTo>
                    <a:pt x="62" y="57"/>
                    <a:pt x="62" y="57"/>
                    <a:pt x="78" y="57"/>
                  </a:cubicBezTo>
                  <a:cubicBezTo>
                    <a:pt x="91" y="63"/>
                    <a:pt x="98" y="67"/>
                    <a:pt x="102" y="67"/>
                  </a:cubicBezTo>
                  <a:cubicBezTo>
                    <a:pt x="109" y="67"/>
                    <a:pt x="109" y="59"/>
                    <a:pt x="109" y="41"/>
                  </a:cubicBezTo>
                  <a:cubicBezTo>
                    <a:pt x="109" y="38"/>
                    <a:pt x="109" y="37"/>
                    <a:pt x="110" y="37"/>
                  </a:cubicBezTo>
                  <a:cubicBezTo>
                    <a:pt x="114" y="37"/>
                    <a:pt x="124" y="60"/>
                    <a:pt x="124" y="72"/>
                  </a:cubicBezTo>
                  <a:cubicBezTo>
                    <a:pt x="124" y="77"/>
                    <a:pt x="127" y="79"/>
                    <a:pt x="132" y="79"/>
                  </a:cubicBezTo>
                  <a:cubicBezTo>
                    <a:pt x="141" y="79"/>
                    <a:pt x="155" y="72"/>
                    <a:pt x="155" y="72"/>
                  </a:cubicBezTo>
                  <a:cubicBezTo>
                    <a:pt x="170" y="57"/>
                    <a:pt x="155" y="41"/>
                    <a:pt x="139" y="26"/>
                  </a:cubicBezTo>
                  <a:cubicBezTo>
                    <a:pt x="139" y="26"/>
                    <a:pt x="124" y="10"/>
                    <a:pt x="109" y="10"/>
                  </a:cubicBezTo>
                  <a:cubicBezTo>
                    <a:pt x="102" y="4"/>
                    <a:pt x="96" y="0"/>
                    <a:pt x="9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1622;p43"/>
            <p:cNvSpPr/>
            <p:nvPr/>
          </p:nvSpPr>
          <p:spPr>
            <a:xfrm>
              <a:off x="4014850" y="4885800"/>
              <a:ext cx="1175" cy="800"/>
            </a:xfrm>
            <a:custGeom>
              <a:avLst/>
              <a:gdLst/>
              <a:ahLst/>
              <a:cxnLst/>
              <a:rect l="l" t="t" r="r" b="b"/>
              <a:pathLst>
                <a:path w="47" h="32" extrusionOk="0">
                  <a:moveTo>
                    <a:pt x="31" y="0"/>
                  </a:moveTo>
                  <a:cubicBezTo>
                    <a:pt x="31" y="0"/>
                    <a:pt x="0" y="16"/>
                    <a:pt x="31" y="31"/>
                  </a:cubicBezTo>
                  <a:cubicBezTo>
                    <a:pt x="46" y="31"/>
                    <a:pt x="46" y="16"/>
                    <a:pt x="4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1623;p43"/>
            <p:cNvSpPr/>
            <p:nvPr/>
          </p:nvSpPr>
          <p:spPr>
            <a:xfrm>
              <a:off x="4009075" y="4879700"/>
              <a:ext cx="24650" cy="9575"/>
            </a:xfrm>
            <a:custGeom>
              <a:avLst/>
              <a:gdLst/>
              <a:ahLst/>
              <a:cxnLst/>
              <a:rect l="l" t="t" r="r" b="b"/>
              <a:pathLst>
                <a:path w="986" h="383" extrusionOk="0">
                  <a:moveTo>
                    <a:pt x="412" y="0"/>
                  </a:moveTo>
                  <a:cubicBezTo>
                    <a:pt x="393" y="0"/>
                    <a:pt x="370" y="22"/>
                    <a:pt x="370" y="44"/>
                  </a:cubicBezTo>
                  <a:cubicBezTo>
                    <a:pt x="374" y="58"/>
                    <a:pt x="373" y="64"/>
                    <a:pt x="369" y="64"/>
                  </a:cubicBezTo>
                  <a:cubicBezTo>
                    <a:pt x="360" y="64"/>
                    <a:pt x="334" y="35"/>
                    <a:pt x="324" y="13"/>
                  </a:cubicBezTo>
                  <a:cubicBezTo>
                    <a:pt x="320" y="6"/>
                    <a:pt x="316" y="3"/>
                    <a:pt x="311" y="3"/>
                  </a:cubicBezTo>
                  <a:cubicBezTo>
                    <a:pt x="297" y="3"/>
                    <a:pt x="284" y="36"/>
                    <a:pt x="308" y="59"/>
                  </a:cubicBezTo>
                  <a:cubicBezTo>
                    <a:pt x="308" y="90"/>
                    <a:pt x="324" y="121"/>
                    <a:pt x="354" y="136"/>
                  </a:cubicBezTo>
                  <a:cubicBezTo>
                    <a:pt x="359" y="135"/>
                    <a:pt x="362" y="134"/>
                    <a:pt x="366" y="134"/>
                  </a:cubicBezTo>
                  <a:cubicBezTo>
                    <a:pt x="397" y="134"/>
                    <a:pt x="398" y="185"/>
                    <a:pt x="377" y="185"/>
                  </a:cubicBezTo>
                  <a:cubicBezTo>
                    <a:pt x="375" y="185"/>
                    <a:pt x="373" y="184"/>
                    <a:pt x="370" y="183"/>
                  </a:cubicBezTo>
                  <a:cubicBezTo>
                    <a:pt x="365" y="184"/>
                    <a:pt x="360" y="185"/>
                    <a:pt x="356" y="185"/>
                  </a:cubicBezTo>
                  <a:cubicBezTo>
                    <a:pt x="327" y="185"/>
                    <a:pt x="320" y="149"/>
                    <a:pt x="291" y="149"/>
                  </a:cubicBezTo>
                  <a:cubicBezTo>
                    <a:pt x="287" y="149"/>
                    <a:pt x="283" y="150"/>
                    <a:pt x="277" y="152"/>
                  </a:cubicBezTo>
                  <a:cubicBezTo>
                    <a:pt x="276" y="150"/>
                    <a:pt x="274" y="149"/>
                    <a:pt x="272" y="149"/>
                  </a:cubicBezTo>
                  <a:cubicBezTo>
                    <a:pt x="257" y="149"/>
                    <a:pt x="234" y="185"/>
                    <a:pt x="211" y="185"/>
                  </a:cubicBezTo>
                  <a:cubicBezTo>
                    <a:pt x="207" y="185"/>
                    <a:pt x="204" y="184"/>
                    <a:pt x="200" y="183"/>
                  </a:cubicBezTo>
                  <a:cubicBezTo>
                    <a:pt x="197" y="181"/>
                    <a:pt x="193" y="180"/>
                    <a:pt x="190" y="180"/>
                  </a:cubicBezTo>
                  <a:cubicBezTo>
                    <a:pt x="171" y="180"/>
                    <a:pt x="158" y="207"/>
                    <a:pt x="141" y="207"/>
                  </a:cubicBezTo>
                  <a:cubicBezTo>
                    <a:pt x="135" y="207"/>
                    <a:pt x="130" y="204"/>
                    <a:pt x="123" y="198"/>
                  </a:cubicBezTo>
                  <a:cubicBezTo>
                    <a:pt x="108" y="183"/>
                    <a:pt x="92" y="152"/>
                    <a:pt x="92" y="136"/>
                  </a:cubicBezTo>
                  <a:cubicBezTo>
                    <a:pt x="77" y="167"/>
                    <a:pt x="0" y="167"/>
                    <a:pt x="46" y="213"/>
                  </a:cubicBezTo>
                  <a:cubicBezTo>
                    <a:pt x="68" y="224"/>
                    <a:pt x="90" y="235"/>
                    <a:pt x="112" y="235"/>
                  </a:cubicBezTo>
                  <a:cubicBezTo>
                    <a:pt x="121" y="235"/>
                    <a:pt x="130" y="233"/>
                    <a:pt x="139" y="229"/>
                  </a:cubicBezTo>
                  <a:cubicBezTo>
                    <a:pt x="169" y="244"/>
                    <a:pt x="200" y="260"/>
                    <a:pt x="185" y="290"/>
                  </a:cubicBezTo>
                  <a:cubicBezTo>
                    <a:pt x="195" y="310"/>
                    <a:pt x="217" y="329"/>
                    <a:pt x="232" y="329"/>
                  </a:cubicBezTo>
                  <a:cubicBezTo>
                    <a:pt x="240" y="329"/>
                    <a:pt x="246" y="323"/>
                    <a:pt x="246" y="306"/>
                  </a:cubicBezTo>
                  <a:cubicBezTo>
                    <a:pt x="246" y="290"/>
                    <a:pt x="231" y="260"/>
                    <a:pt x="216" y="244"/>
                  </a:cubicBezTo>
                  <a:cubicBezTo>
                    <a:pt x="233" y="235"/>
                    <a:pt x="256" y="226"/>
                    <a:pt x="279" y="226"/>
                  </a:cubicBezTo>
                  <a:cubicBezTo>
                    <a:pt x="295" y="226"/>
                    <a:pt x="310" y="231"/>
                    <a:pt x="324" y="244"/>
                  </a:cubicBezTo>
                  <a:cubicBezTo>
                    <a:pt x="290" y="267"/>
                    <a:pt x="314" y="281"/>
                    <a:pt x="341" y="281"/>
                  </a:cubicBezTo>
                  <a:cubicBezTo>
                    <a:pt x="351" y="281"/>
                    <a:pt x="361" y="279"/>
                    <a:pt x="370" y="275"/>
                  </a:cubicBezTo>
                  <a:cubicBezTo>
                    <a:pt x="401" y="275"/>
                    <a:pt x="385" y="290"/>
                    <a:pt x="370" y="290"/>
                  </a:cubicBezTo>
                  <a:cubicBezTo>
                    <a:pt x="338" y="312"/>
                    <a:pt x="350" y="341"/>
                    <a:pt x="371" y="341"/>
                  </a:cubicBezTo>
                  <a:cubicBezTo>
                    <a:pt x="380" y="341"/>
                    <a:pt x="391" y="335"/>
                    <a:pt x="401" y="321"/>
                  </a:cubicBezTo>
                  <a:cubicBezTo>
                    <a:pt x="406" y="316"/>
                    <a:pt x="409" y="314"/>
                    <a:pt x="410" y="314"/>
                  </a:cubicBezTo>
                  <a:cubicBezTo>
                    <a:pt x="418" y="314"/>
                    <a:pt x="390" y="370"/>
                    <a:pt x="416" y="383"/>
                  </a:cubicBezTo>
                  <a:cubicBezTo>
                    <a:pt x="462" y="383"/>
                    <a:pt x="478" y="337"/>
                    <a:pt x="478" y="306"/>
                  </a:cubicBezTo>
                  <a:cubicBezTo>
                    <a:pt x="478" y="275"/>
                    <a:pt x="478" y="244"/>
                    <a:pt x="524" y="229"/>
                  </a:cubicBezTo>
                  <a:cubicBezTo>
                    <a:pt x="527" y="227"/>
                    <a:pt x="530" y="226"/>
                    <a:pt x="533" y="226"/>
                  </a:cubicBezTo>
                  <a:cubicBezTo>
                    <a:pt x="555" y="226"/>
                    <a:pt x="560" y="275"/>
                    <a:pt x="601" y="275"/>
                  </a:cubicBezTo>
                  <a:cubicBezTo>
                    <a:pt x="632" y="290"/>
                    <a:pt x="647" y="306"/>
                    <a:pt x="678" y="321"/>
                  </a:cubicBezTo>
                  <a:cubicBezTo>
                    <a:pt x="687" y="349"/>
                    <a:pt x="707" y="355"/>
                    <a:pt x="732" y="355"/>
                  </a:cubicBezTo>
                  <a:cubicBezTo>
                    <a:pt x="749" y="355"/>
                    <a:pt x="767" y="352"/>
                    <a:pt x="786" y="352"/>
                  </a:cubicBezTo>
                  <a:cubicBezTo>
                    <a:pt x="810" y="352"/>
                    <a:pt x="835" y="372"/>
                    <a:pt x="860" y="372"/>
                  </a:cubicBezTo>
                  <a:cubicBezTo>
                    <a:pt x="866" y="372"/>
                    <a:pt x="872" y="371"/>
                    <a:pt x="878" y="368"/>
                  </a:cubicBezTo>
                  <a:cubicBezTo>
                    <a:pt x="909" y="368"/>
                    <a:pt x="970" y="368"/>
                    <a:pt x="940" y="337"/>
                  </a:cubicBezTo>
                  <a:cubicBezTo>
                    <a:pt x="924" y="337"/>
                    <a:pt x="863" y="337"/>
                    <a:pt x="909" y="321"/>
                  </a:cubicBezTo>
                  <a:cubicBezTo>
                    <a:pt x="924" y="321"/>
                    <a:pt x="986" y="306"/>
                    <a:pt x="955" y="275"/>
                  </a:cubicBezTo>
                  <a:cubicBezTo>
                    <a:pt x="934" y="275"/>
                    <a:pt x="907" y="268"/>
                    <a:pt x="882" y="268"/>
                  </a:cubicBezTo>
                  <a:cubicBezTo>
                    <a:pt x="869" y="268"/>
                    <a:pt x="857" y="270"/>
                    <a:pt x="847" y="275"/>
                  </a:cubicBezTo>
                  <a:cubicBezTo>
                    <a:pt x="816" y="275"/>
                    <a:pt x="770" y="275"/>
                    <a:pt x="739" y="290"/>
                  </a:cubicBezTo>
                  <a:cubicBezTo>
                    <a:pt x="736" y="298"/>
                    <a:pt x="733" y="301"/>
                    <a:pt x="730" y="301"/>
                  </a:cubicBezTo>
                  <a:cubicBezTo>
                    <a:pt x="722" y="301"/>
                    <a:pt x="716" y="275"/>
                    <a:pt x="693" y="275"/>
                  </a:cubicBezTo>
                  <a:cubicBezTo>
                    <a:pt x="662" y="275"/>
                    <a:pt x="647" y="244"/>
                    <a:pt x="616" y="244"/>
                  </a:cubicBezTo>
                  <a:cubicBezTo>
                    <a:pt x="585" y="229"/>
                    <a:pt x="555" y="213"/>
                    <a:pt x="524" y="198"/>
                  </a:cubicBezTo>
                  <a:cubicBezTo>
                    <a:pt x="508" y="167"/>
                    <a:pt x="493" y="136"/>
                    <a:pt x="447" y="106"/>
                  </a:cubicBezTo>
                  <a:cubicBezTo>
                    <a:pt x="416" y="90"/>
                    <a:pt x="416" y="59"/>
                    <a:pt x="431" y="13"/>
                  </a:cubicBezTo>
                  <a:cubicBezTo>
                    <a:pt x="427" y="4"/>
                    <a:pt x="420" y="0"/>
                    <a:pt x="41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1624;p43"/>
            <p:cNvSpPr/>
            <p:nvPr/>
          </p:nvSpPr>
          <p:spPr>
            <a:xfrm>
              <a:off x="4021775" y="4881175"/>
              <a:ext cx="7725" cy="4375"/>
            </a:xfrm>
            <a:custGeom>
              <a:avLst/>
              <a:gdLst/>
              <a:ahLst/>
              <a:cxnLst/>
              <a:rect l="l" t="t" r="r" b="b"/>
              <a:pathLst>
                <a:path w="309" h="175" extrusionOk="0">
                  <a:moveTo>
                    <a:pt x="62" y="0"/>
                  </a:moveTo>
                  <a:cubicBezTo>
                    <a:pt x="47" y="0"/>
                    <a:pt x="31" y="31"/>
                    <a:pt x="16" y="31"/>
                  </a:cubicBezTo>
                  <a:cubicBezTo>
                    <a:pt x="0" y="62"/>
                    <a:pt x="31" y="77"/>
                    <a:pt x="47" y="93"/>
                  </a:cubicBezTo>
                  <a:cubicBezTo>
                    <a:pt x="77" y="124"/>
                    <a:pt x="77" y="124"/>
                    <a:pt x="139" y="154"/>
                  </a:cubicBezTo>
                  <a:cubicBezTo>
                    <a:pt x="139" y="154"/>
                    <a:pt x="139" y="154"/>
                    <a:pt x="154" y="170"/>
                  </a:cubicBezTo>
                  <a:cubicBezTo>
                    <a:pt x="160" y="173"/>
                    <a:pt x="165" y="174"/>
                    <a:pt x="169" y="174"/>
                  </a:cubicBezTo>
                  <a:cubicBezTo>
                    <a:pt x="185" y="174"/>
                    <a:pt x="185" y="152"/>
                    <a:pt x="185" y="139"/>
                  </a:cubicBezTo>
                  <a:cubicBezTo>
                    <a:pt x="177" y="124"/>
                    <a:pt x="177" y="120"/>
                    <a:pt x="181" y="120"/>
                  </a:cubicBezTo>
                  <a:cubicBezTo>
                    <a:pt x="185" y="120"/>
                    <a:pt x="193" y="124"/>
                    <a:pt x="201" y="124"/>
                  </a:cubicBezTo>
                  <a:lnTo>
                    <a:pt x="247" y="124"/>
                  </a:lnTo>
                  <a:cubicBezTo>
                    <a:pt x="271" y="124"/>
                    <a:pt x="257" y="163"/>
                    <a:pt x="273" y="163"/>
                  </a:cubicBezTo>
                  <a:cubicBezTo>
                    <a:pt x="278" y="163"/>
                    <a:pt x="284" y="161"/>
                    <a:pt x="293" y="154"/>
                  </a:cubicBezTo>
                  <a:cubicBezTo>
                    <a:pt x="308" y="154"/>
                    <a:pt x="293" y="124"/>
                    <a:pt x="293" y="108"/>
                  </a:cubicBezTo>
                  <a:cubicBezTo>
                    <a:pt x="303" y="78"/>
                    <a:pt x="294" y="61"/>
                    <a:pt x="282" y="61"/>
                  </a:cubicBezTo>
                  <a:cubicBezTo>
                    <a:pt x="275" y="61"/>
                    <a:pt x="268" y="67"/>
                    <a:pt x="262" y="77"/>
                  </a:cubicBezTo>
                  <a:cubicBezTo>
                    <a:pt x="247" y="77"/>
                    <a:pt x="247" y="62"/>
                    <a:pt x="231" y="62"/>
                  </a:cubicBezTo>
                  <a:cubicBezTo>
                    <a:pt x="231" y="62"/>
                    <a:pt x="185" y="47"/>
                    <a:pt x="185" y="47"/>
                  </a:cubicBezTo>
                  <a:cubicBezTo>
                    <a:pt x="170" y="39"/>
                    <a:pt x="166" y="31"/>
                    <a:pt x="164" y="31"/>
                  </a:cubicBezTo>
                  <a:cubicBezTo>
                    <a:pt x="162" y="31"/>
                    <a:pt x="162" y="39"/>
                    <a:pt x="154" y="62"/>
                  </a:cubicBezTo>
                  <a:cubicBezTo>
                    <a:pt x="139" y="77"/>
                    <a:pt x="124" y="93"/>
                    <a:pt x="108" y="108"/>
                  </a:cubicBezTo>
                  <a:cubicBezTo>
                    <a:pt x="106" y="110"/>
                    <a:pt x="105" y="111"/>
                    <a:pt x="103" y="111"/>
                  </a:cubicBezTo>
                  <a:cubicBezTo>
                    <a:pt x="87" y="111"/>
                    <a:pt x="65" y="60"/>
                    <a:pt x="93" y="47"/>
                  </a:cubicBezTo>
                  <a:cubicBezTo>
                    <a:pt x="108" y="16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1625;p43"/>
            <p:cNvSpPr/>
            <p:nvPr/>
          </p:nvSpPr>
          <p:spPr>
            <a:xfrm>
              <a:off x="4030625" y="4890025"/>
              <a:ext cx="1425" cy="900"/>
            </a:xfrm>
            <a:custGeom>
              <a:avLst/>
              <a:gdLst/>
              <a:ahLst/>
              <a:cxnLst/>
              <a:rect l="l" t="t" r="r" b="b"/>
              <a:pathLst>
                <a:path w="57" h="36" extrusionOk="0">
                  <a:moveTo>
                    <a:pt x="31" y="1"/>
                  </a:moveTo>
                  <a:cubicBezTo>
                    <a:pt x="31" y="16"/>
                    <a:pt x="1" y="32"/>
                    <a:pt x="31" y="32"/>
                  </a:cubicBezTo>
                  <a:cubicBezTo>
                    <a:pt x="37" y="34"/>
                    <a:pt x="41" y="36"/>
                    <a:pt x="44" y="36"/>
                  </a:cubicBezTo>
                  <a:cubicBezTo>
                    <a:pt x="56" y="36"/>
                    <a:pt x="44" y="13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1626;p43"/>
            <p:cNvSpPr/>
            <p:nvPr/>
          </p:nvSpPr>
          <p:spPr>
            <a:xfrm>
              <a:off x="4026775" y="4891625"/>
              <a:ext cx="6950" cy="3550"/>
            </a:xfrm>
            <a:custGeom>
              <a:avLst/>
              <a:gdLst/>
              <a:ahLst/>
              <a:cxnLst/>
              <a:rect l="l" t="t" r="r" b="b"/>
              <a:pathLst>
                <a:path w="278" h="142" extrusionOk="0">
                  <a:moveTo>
                    <a:pt x="217" y="1"/>
                  </a:moveTo>
                  <a:cubicBezTo>
                    <a:pt x="207" y="1"/>
                    <a:pt x="196" y="18"/>
                    <a:pt x="185" y="29"/>
                  </a:cubicBezTo>
                  <a:lnTo>
                    <a:pt x="170" y="29"/>
                  </a:lnTo>
                  <a:cubicBezTo>
                    <a:pt x="201" y="29"/>
                    <a:pt x="139" y="45"/>
                    <a:pt x="108" y="45"/>
                  </a:cubicBezTo>
                  <a:cubicBezTo>
                    <a:pt x="108" y="45"/>
                    <a:pt x="78" y="75"/>
                    <a:pt x="78" y="91"/>
                  </a:cubicBezTo>
                  <a:cubicBezTo>
                    <a:pt x="78" y="91"/>
                    <a:pt x="78" y="45"/>
                    <a:pt x="62" y="45"/>
                  </a:cubicBezTo>
                  <a:cubicBezTo>
                    <a:pt x="47" y="60"/>
                    <a:pt x="31" y="75"/>
                    <a:pt x="16" y="91"/>
                  </a:cubicBezTo>
                  <a:cubicBezTo>
                    <a:pt x="1" y="122"/>
                    <a:pt x="62" y="122"/>
                    <a:pt x="78" y="122"/>
                  </a:cubicBezTo>
                  <a:cubicBezTo>
                    <a:pt x="108" y="122"/>
                    <a:pt x="124" y="106"/>
                    <a:pt x="139" y="91"/>
                  </a:cubicBezTo>
                  <a:cubicBezTo>
                    <a:pt x="155" y="91"/>
                    <a:pt x="185" y="122"/>
                    <a:pt x="216" y="122"/>
                  </a:cubicBezTo>
                  <a:cubicBezTo>
                    <a:pt x="229" y="122"/>
                    <a:pt x="241" y="141"/>
                    <a:pt x="253" y="141"/>
                  </a:cubicBezTo>
                  <a:cubicBezTo>
                    <a:pt x="256" y="141"/>
                    <a:pt x="259" y="140"/>
                    <a:pt x="262" y="137"/>
                  </a:cubicBezTo>
                  <a:cubicBezTo>
                    <a:pt x="278" y="122"/>
                    <a:pt x="247" y="91"/>
                    <a:pt x="247" y="75"/>
                  </a:cubicBezTo>
                  <a:cubicBezTo>
                    <a:pt x="247" y="29"/>
                    <a:pt x="262" y="60"/>
                    <a:pt x="232" y="14"/>
                  </a:cubicBezTo>
                  <a:cubicBezTo>
                    <a:pt x="227" y="4"/>
                    <a:pt x="222" y="1"/>
                    <a:pt x="21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1627;p43"/>
            <p:cNvSpPr/>
            <p:nvPr/>
          </p:nvSpPr>
          <p:spPr>
            <a:xfrm>
              <a:off x="4020225" y="4888100"/>
              <a:ext cx="6575" cy="6950"/>
            </a:xfrm>
            <a:custGeom>
              <a:avLst/>
              <a:gdLst/>
              <a:ahLst/>
              <a:cxnLst/>
              <a:rect l="l" t="t" r="r" b="b"/>
              <a:pathLst>
                <a:path w="263" h="278" extrusionOk="0">
                  <a:moveTo>
                    <a:pt x="186" y="1"/>
                  </a:moveTo>
                  <a:cubicBezTo>
                    <a:pt x="170" y="1"/>
                    <a:pt x="155" y="1"/>
                    <a:pt x="139" y="16"/>
                  </a:cubicBezTo>
                  <a:cubicBezTo>
                    <a:pt x="135" y="12"/>
                    <a:pt x="130" y="10"/>
                    <a:pt x="126" y="10"/>
                  </a:cubicBezTo>
                  <a:cubicBezTo>
                    <a:pt x="115" y="10"/>
                    <a:pt x="104" y="21"/>
                    <a:pt x="93" y="32"/>
                  </a:cubicBezTo>
                  <a:cubicBezTo>
                    <a:pt x="78" y="32"/>
                    <a:pt x="47" y="32"/>
                    <a:pt x="32" y="47"/>
                  </a:cubicBezTo>
                  <a:cubicBezTo>
                    <a:pt x="1" y="47"/>
                    <a:pt x="32" y="62"/>
                    <a:pt x="47" y="62"/>
                  </a:cubicBezTo>
                  <a:cubicBezTo>
                    <a:pt x="47" y="62"/>
                    <a:pt x="32" y="109"/>
                    <a:pt x="32" y="124"/>
                  </a:cubicBezTo>
                  <a:cubicBezTo>
                    <a:pt x="32" y="139"/>
                    <a:pt x="16" y="170"/>
                    <a:pt x="16" y="186"/>
                  </a:cubicBezTo>
                  <a:cubicBezTo>
                    <a:pt x="1" y="216"/>
                    <a:pt x="16" y="216"/>
                    <a:pt x="32" y="232"/>
                  </a:cubicBezTo>
                  <a:cubicBezTo>
                    <a:pt x="62" y="247"/>
                    <a:pt x="32" y="278"/>
                    <a:pt x="93" y="278"/>
                  </a:cubicBezTo>
                  <a:cubicBezTo>
                    <a:pt x="124" y="278"/>
                    <a:pt x="124" y="263"/>
                    <a:pt x="139" y="232"/>
                  </a:cubicBezTo>
                  <a:cubicBezTo>
                    <a:pt x="170" y="216"/>
                    <a:pt x="201" y="201"/>
                    <a:pt x="216" y="170"/>
                  </a:cubicBezTo>
                  <a:cubicBezTo>
                    <a:pt x="232" y="155"/>
                    <a:pt x="139" y="139"/>
                    <a:pt x="186" y="109"/>
                  </a:cubicBezTo>
                  <a:cubicBezTo>
                    <a:pt x="201" y="78"/>
                    <a:pt x="124" y="62"/>
                    <a:pt x="109" y="62"/>
                  </a:cubicBezTo>
                  <a:cubicBezTo>
                    <a:pt x="101" y="62"/>
                    <a:pt x="85" y="66"/>
                    <a:pt x="76" y="66"/>
                  </a:cubicBezTo>
                  <a:cubicBezTo>
                    <a:pt x="66" y="66"/>
                    <a:pt x="62" y="62"/>
                    <a:pt x="78" y="47"/>
                  </a:cubicBezTo>
                  <a:lnTo>
                    <a:pt x="232" y="47"/>
                  </a:lnTo>
                  <a:cubicBezTo>
                    <a:pt x="263" y="32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1628;p43"/>
            <p:cNvSpPr/>
            <p:nvPr/>
          </p:nvSpPr>
          <p:spPr>
            <a:xfrm>
              <a:off x="4016775" y="4889875"/>
              <a:ext cx="2600" cy="950"/>
            </a:xfrm>
            <a:custGeom>
              <a:avLst/>
              <a:gdLst/>
              <a:ahLst/>
              <a:cxnLst/>
              <a:rect l="l" t="t" r="r" b="b"/>
              <a:pathLst>
                <a:path w="104" h="38" extrusionOk="0">
                  <a:moveTo>
                    <a:pt x="65" y="0"/>
                  </a:moveTo>
                  <a:cubicBezTo>
                    <a:pt x="58" y="0"/>
                    <a:pt x="51" y="2"/>
                    <a:pt x="46" y="7"/>
                  </a:cubicBezTo>
                  <a:cubicBezTo>
                    <a:pt x="46" y="7"/>
                    <a:pt x="0" y="7"/>
                    <a:pt x="0" y="22"/>
                  </a:cubicBezTo>
                  <a:cubicBezTo>
                    <a:pt x="0" y="38"/>
                    <a:pt x="31" y="38"/>
                    <a:pt x="46" y="38"/>
                  </a:cubicBezTo>
                  <a:cubicBezTo>
                    <a:pt x="62" y="38"/>
                    <a:pt x="77" y="38"/>
                    <a:pt x="93" y="22"/>
                  </a:cubicBezTo>
                  <a:cubicBezTo>
                    <a:pt x="103" y="11"/>
                    <a:pt x="83" y="0"/>
                    <a:pt x="6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1629;p43"/>
            <p:cNvSpPr/>
            <p:nvPr/>
          </p:nvSpPr>
          <p:spPr>
            <a:xfrm>
              <a:off x="4019075" y="48910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6" y="1"/>
                  </a:moveTo>
                  <a:cubicBezTo>
                    <a:pt x="5" y="1"/>
                    <a:pt x="4" y="2"/>
                    <a:pt x="1" y="5"/>
                  </a:cubicBezTo>
                  <a:cubicBezTo>
                    <a:pt x="3" y="4"/>
                    <a:pt x="5" y="3"/>
                    <a:pt x="7" y="3"/>
                  </a:cubicBezTo>
                  <a:lnTo>
                    <a:pt x="7" y="3"/>
                  </a:lnTo>
                  <a:cubicBezTo>
                    <a:pt x="7" y="8"/>
                    <a:pt x="1" y="20"/>
                    <a:pt x="1" y="20"/>
                  </a:cubicBezTo>
                  <a:cubicBezTo>
                    <a:pt x="25" y="20"/>
                    <a:pt x="40" y="1"/>
                    <a:pt x="21" y="1"/>
                  </a:cubicBezTo>
                  <a:cubicBezTo>
                    <a:pt x="18" y="1"/>
                    <a:pt x="13" y="1"/>
                    <a:pt x="7" y="3"/>
                  </a:cubicBezTo>
                  <a:lnTo>
                    <a:pt x="7" y="3"/>
                  </a:lnTo>
                  <a:cubicBezTo>
                    <a:pt x="7" y="1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1630;p43"/>
            <p:cNvSpPr/>
            <p:nvPr/>
          </p:nvSpPr>
          <p:spPr>
            <a:xfrm>
              <a:off x="4022550" y="4895625"/>
              <a:ext cx="775" cy="7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0" y="1"/>
                  </a:moveTo>
                  <a:cubicBezTo>
                    <a:pt x="29" y="1"/>
                    <a:pt x="26" y="8"/>
                    <a:pt x="16" y="8"/>
                  </a:cubicBezTo>
                  <a:cubicBezTo>
                    <a:pt x="31" y="8"/>
                    <a:pt x="0" y="8"/>
                    <a:pt x="0" y="23"/>
                  </a:cubicBezTo>
                  <a:cubicBezTo>
                    <a:pt x="0" y="28"/>
                    <a:pt x="3" y="30"/>
                    <a:pt x="7" y="30"/>
                  </a:cubicBezTo>
                  <a:cubicBezTo>
                    <a:pt x="16" y="30"/>
                    <a:pt x="31" y="19"/>
                    <a:pt x="31" y="8"/>
                  </a:cubicBezTo>
                  <a:cubicBezTo>
                    <a:pt x="31" y="3"/>
                    <a:pt x="31" y="1"/>
                    <a:pt x="3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1631;p43"/>
            <p:cNvSpPr/>
            <p:nvPr/>
          </p:nvSpPr>
          <p:spPr>
            <a:xfrm>
              <a:off x="4024750" y="4893875"/>
              <a:ext cx="1675" cy="1025"/>
            </a:xfrm>
            <a:custGeom>
              <a:avLst/>
              <a:gdLst/>
              <a:ahLst/>
              <a:cxnLst/>
              <a:rect l="l" t="t" r="r" b="b"/>
              <a:pathLst>
                <a:path w="67" h="41" extrusionOk="0">
                  <a:moveTo>
                    <a:pt x="20" y="1"/>
                  </a:moveTo>
                  <a:cubicBezTo>
                    <a:pt x="20" y="1"/>
                    <a:pt x="0" y="40"/>
                    <a:pt x="16" y="40"/>
                  </a:cubicBezTo>
                  <a:cubicBezTo>
                    <a:pt x="20" y="40"/>
                    <a:pt x="26" y="38"/>
                    <a:pt x="35" y="32"/>
                  </a:cubicBezTo>
                  <a:cubicBezTo>
                    <a:pt x="66" y="16"/>
                    <a:pt x="51" y="1"/>
                    <a:pt x="2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1632;p43"/>
            <p:cNvSpPr/>
            <p:nvPr/>
          </p:nvSpPr>
          <p:spPr>
            <a:xfrm>
              <a:off x="4026400" y="4896200"/>
              <a:ext cx="1175" cy="900"/>
            </a:xfrm>
            <a:custGeom>
              <a:avLst/>
              <a:gdLst/>
              <a:ahLst/>
              <a:cxnLst/>
              <a:rect l="l" t="t" r="r" b="b"/>
              <a:pathLst>
                <a:path w="47" h="36" extrusionOk="0">
                  <a:moveTo>
                    <a:pt x="16" y="0"/>
                  </a:moveTo>
                  <a:cubicBezTo>
                    <a:pt x="16" y="0"/>
                    <a:pt x="0" y="16"/>
                    <a:pt x="0" y="31"/>
                  </a:cubicBezTo>
                  <a:cubicBezTo>
                    <a:pt x="3" y="34"/>
                    <a:pt x="6" y="35"/>
                    <a:pt x="9" y="35"/>
                  </a:cubicBezTo>
                  <a:cubicBezTo>
                    <a:pt x="21" y="35"/>
                    <a:pt x="34" y="13"/>
                    <a:pt x="4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1633;p43"/>
            <p:cNvSpPr/>
            <p:nvPr/>
          </p:nvSpPr>
          <p:spPr>
            <a:xfrm>
              <a:off x="4019450" y="4896575"/>
              <a:ext cx="1575" cy="900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47" y="1"/>
                  </a:moveTo>
                  <a:cubicBezTo>
                    <a:pt x="47" y="1"/>
                    <a:pt x="1" y="16"/>
                    <a:pt x="47" y="31"/>
                  </a:cubicBezTo>
                  <a:cubicBezTo>
                    <a:pt x="50" y="34"/>
                    <a:pt x="52" y="36"/>
                    <a:pt x="54" y="36"/>
                  </a:cubicBezTo>
                  <a:cubicBezTo>
                    <a:pt x="63" y="36"/>
                    <a:pt x="63" y="13"/>
                    <a:pt x="63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1634;p43"/>
            <p:cNvSpPr/>
            <p:nvPr/>
          </p:nvSpPr>
          <p:spPr>
            <a:xfrm>
              <a:off x="4014450" y="4890125"/>
              <a:ext cx="1950" cy="1475"/>
            </a:xfrm>
            <a:custGeom>
              <a:avLst/>
              <a:gdLst/>
              <a:ahLst/>
              <a:cxnLst/>
              <a:rect l="l" t="t" r="r" b="b"/>
              <a:pathLst>
                <a:path w="78" h="59" extrusionOk="0">
                  <a:moveTo>
                    <a:pt x="47" y="1"/>
                  </a:moveTo>
                  <a:cubicBezTo>
                    <a:pt x="43" y="1"/>
                    <a:pt x="39" y="4"/>
                    <a:pt x="31" y="12"/>
                  </a:cubicBezTo>
                  <a:cubicBezTo>
                    <a:pt x="29" y="9"/>
                    <a:pt x="26" y="8"/>
                    <a:pt x="23" y="8"/>
                  </a:cubicBezTo>
                  <a:cubicBezTo>
                    <a:pt x="11" y="8"/>
                    <a:pt x="1" y="30"/>
                    <a:pt x="1" y="43"/>
                  </a:cubicBezTo>
                  <a:cubicBezTo>
                    <a:pt x="1" y="58"/>
                    <a:pt x="16" y="58"/>
                    <a:pt x="31" y="58"/>
                  </a:cubicBezTo>
                  <a:cubicBezTo>
                    <a:pt x="31" y="43"/>
                    <a:pt x="62" y="43"/>
                    <a:pt x="62" y="43"/>
                  </a:cubicBezTo>
                  <a:cubicBezTo>
                    <a:pt x="78" y="43"/>
                    <a:pt x="78" y="12"/>
                    <a:pt x="62" y="12"/>
                  </a:cubicBezTo>
                  <a:cubicBezTo>
                    <a:pt x="55" y="4"/>
                    <a:pt x="51" y="1"/>
                    <a:pt x="4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1635;p43"/>
            <p:cNvSpPr/>
            <p:nvPr/>
          </p:nvSpPr>
          <p:spPr>
            <a:xfrm>
              <a:off x="3992500" y="4874475"/>
              <a:ext cx="13125" cy="10675"/>
            </a:xfrm>
            <a:custGeom>
              <a:avLst/>
              <a:gdLst/>
              <a:ahLst/>
              <a:cxnLst/>
              <a:rect l="l" t="t" r="r" b="b"/>
              <a:pathLst>
                <a:path w="525" h="427" extrusionOk="0">
                  <a:moveTo>
                    <a:pt x="317" y="0"/>
                  </a:moveTo>
                  <a:cubicBezTo>
                    <a:pt x="310" y="0"/>
                    <a:pt x="302" y="2"/>
                    <a:pt x="293" y="7"/>
                  </a:cubicBezTo>
                  <a:cubicBezTo>
                    <a:pt x="283" y="18"/>
                    <a:pt x="264" y="28"/>
                    <a:pt x="249" y="28"/>
                  </a:cubicBezTo>
                  <a:cubicBezTo>
                    <a:pt x="242" y="28"/>
                    <a:pt x="236" y="27"/>
                    <a:pt x="232" y="22"/>
                  </a:cubicBezTo>
                  <a:cubicBezTo>
                    <a:pt x="225" y="16"/>
                    <a:pt x="219" y="12"/>
                    <a:pt x="214" y="12"/>
                  </a:cubicBezTo>
                  <a:cubicBezTo>
                    <a:pt x="206" y="12"/>
                    <a:pt x="201" y="19"/>
                    <a:pt x="201" y="37"/>
                  </a:cubicBezTo>
                  <a:cubicBezTo>
                    <a:pt x="186" y="53"/>
                    <a:pt x="186" y="84"/>
                    <a:pt x="155" y="84"/>
                  </a:cubicBezTo>
                  <a:cubicBezTo>
                    <a:pt x="139" y="91"/>
                    <a:pt x="128" y="95"/>
                    <a:pt x="116" y="95"/>
                  </a:cubicBezTo>
                  <a:cubicBezTo>
                    <a:pt x="105" y="95"/>
                    <a:pt x="93" y="91"/>
                    <a:pt x="78" y="84"/>
                  </a:cubicBezTo>
                  <a:cubicBezTo>
                    <a:pt x="70" y="76"/>
                    <a:pt x="59" y="72"/>
                    <a:pt x="47" y="72"/>
                  </a:cubicBezTo>
                  <a:cubicBezTo>
                    <a:pt x="35" y="72"/>
                    <a:pt x="24" y="76"/>
                    <a:pt x="16" y="84"/>
                  </a:cubicBezTo>
                  <a:cubicBezTo>
                    <a:pt x="1" y="114"/>
                    <a:pt x="1" y="130"/>
                    <a:pt x="1" y="161"/>
                  </a:cubicBezTo>
                  <a:cubicBezTo>
                    <a:pt x="16" y="191"/>
                    <a:pt x="47" y="191"/>
                    <a:pt x="47" y="207"/>
                  </a:cubicBezTo>
                  <a:cubicBezTo>
                    <a:pt x="78" y="238"/>
                    <a:pt x="93" y="253"/>
                    <a:pt x="109" y="268"/>
                  </a:cubicBezTo>
                  <a:cubicBezTo>
                    <a:pt x="124" y="299"/>
                    <a:pt x="139" y="315"/>
                    <a:pt x="170" y="330"/>
                  </a:cubicBezTo>
                  <a:cubicBezTo>
                    <a:pt x="170" y="345"/>
                    <a:pt x="201" y="361"/>
                    <a:pt x="216" y="361"/>
                  </a:cubicBezTo>
                  <a:cubicBezTo>
                    <a:pt x="247" y="361"/>
                    <a:pt x="278" y="376"/>
                    <a:pt x="309" y="392"/>
                  </a:cubicBezTo>
                  <a:cubicBezTo>
                    <a:pt x="321" y="404"/>
                    <a:pt x="334" y="427"/>
                    <a:pt x="354" y="427"/>
                  </a:cubicBezTo>
                  <a:cubicBezTo>
                    <a:pt x="359" y="427"/>
                    <a:pt x="365" y="425"/>
                    <a:pt x="370" y="422"/>
                  </a:cubicBezTo>
                  <a:lnTo>
                    <a:pt x="432" y="422"/>
                  </a:lnTo>
                  <a:cubicBezTo>
                    <a:pt x="447" y="422"/>
                    <a:pt x="447" y="392"/>
                    <a:pt x="447" y="376"/>
                  </a:cubicBezTo>
                  <a:cubicBezTo>
                    <a:pt x="463" y="345"/>
                    <a:pt x="432" y="330"/>
                    <a:pt x="432" y="315"/>
                  </a:cubicBezTo>
                  <a:cubicBezTo>
                    <a:pt x="432" y="284"/>
                    <a:pt x="386" y="299"/>
                    <a:pt x="401" y="268"/>
                  </a:cubicBezTo>
                  <a:cubicBezTo>
                    <a:pt x="401" y="253"/>
                    <a:pt x="401" y="222"/>
                    <a:pt x="386" y="207"/>
                  </a:cubicBezTo>
                  <a:cubicBezTo>
                    <a:pt x="386" y="207"/>
                    <a:pt x="355" y="191"/>
                    <a:pt x="386" y="191"/>
                  </a:cubicBezTo>
                  <a:cubicBezTo>
                    <a:pt x="401" y="191"/>
                    <a:pt x="432" y="191"/>
                    <a:pt x="432" y="222"/>
                  </a:cubicBezTo>
                  <a:cubicBezTo>
                    <a:pt x="421" y="245"/>
                    <a:pt x="434" y="259"/>
                    <a:pt x="448" y="259"/>
                  </a:cubicBezTo>
                  <a:cubicBezTo>
                    <a:pt x="453" y="259"/>
                    <a:pt x="459" y="257"/>
                    <a:pt x="463" y="253"/>
                  </a:cubicBezTo>
                  <a:cubicBezTo>
                    <a:pt x="478" y="238"/>
                    <a:pt x="524" y="238"/>
                    <a:pt x="509" y="207"/>
                  </a:cubicBezTo>
                  <a:cubicBezTo>
                    <a:pt x="517" y="191"/>
                    <a:pt x="509" y="188"/>
                    <a:pt x="497" y="188"/>
                  </a:cubicBezTo>
                  <a:cubicBezTo>
                    <a:pt x="486" y="188"/>
                    <a:pt x="471" y="191"/>
                    <a:pt x="463" y="191"/>
                  </a:cubicBezTo>
                  <a:cubicBezTo>
                    <a:pt x="447" y="191"/>
                    <a:pt x="432" y="161"/>
                    <a:pt x="432" y="145"/>
                  </a:cubicBezTo>
                  <a:cubicBezTo>
                    <a:pt x="432" y="114"/>
                    <a:pt x="417" y="114"/>
                    <a:pt x="401" y="114"/>
                  </a:cubicBezTo>
                  <a:cubicBezTo>
                    <a:pt x="386" y="114"/>
                    <a:pt x="370" y="99"/>
                    <a:pt x="370" y="84"/>
                  </a:cubicBezTo>
                  <a:cubicBezTo>
                    <a:pt x="355" y="68"/>
                    <a:pt x="370" y="53"/>
                    <a:pt x="355" y="22"/>
                  </a:cubicBezTo>
                  <a:cubicBezTo>
                    <a:pt x="344" y="11"/>
                    <a:pt x="333" y="0"/>
                    <a:pt x="31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1636;p43"/>
            <p:cNvSpPr/>
            <p:nvPr/>
          </p:nvSpPr>
          <p:spPr>
            <a:xfrm>
              <a:off x="3967100" y="4871250"/>
              <a:ext cx="25425" cy="22625"/>
            </a:xfrm>
            <a:custGeom>
              <a:avLst/>
              <a:gdLst/>
              <a:ahLst/>
              <a:cxnLst/>
              <a:rect l="l" t="t" r="r" b="b"/>
              <a:pathLst>
                <a:path w="1017" h="905" extrusionOk="0">
                  <a:moveTo>
                    <a:pt x="133" y="0"/>
                  </a:moveTo>
                  <a:cubicBezTo>
                    <a:pt x="122" y="0"/>
                    <a:pt x="113" y="7"/>
                    <a:pt x="108" y="28"/>
                  </a:cubicBezTo>
                  <a:cubicBezTo>
                    <a:pt x="62" y="28"/>
                    <a:pt x="0" y="59"/>
                    <a:pt x="31" y="105"/>
                  </a:cubicBezTo>
                  <a:cubicBezTo>
                    <a:pt x="46" y="136"/>
                    <a:pt x="62" y="166"/>
                    <a:pt x="93" y="182"/>
                  </a:cubicBezTo>
                  <a:cubicBezTo>
                    <a:pt x="123" y="213"/>
                    <a:pt x="154" y="259"/>
                    <a:pt x="200" y="259"/>
                  </a:cubicBezTo>
                  <a:cubicBezTo>
                    <a:pt x="247" y="290"/>
                    <a:pt x="293" y="274"/>
                    <a:pt x="324" y="305"/>
                  </a:cubicBezTo>
                  <a:cubicBezTo>
                    <a:pt x="370" y="336"/>
                    <a:pt x="354" y="382"/>
                    <a:pt x="401" y="413"/>
                  </a:cubicBezTo>
                  <a:cubicBezTo>
                    <a:pt x="431" y="444"/>
                    <a:pt x="462" y="459"/>
                    <a:pt x="493" y="490"/>
                  </a:cubicBezTo>
                  <a:cubicBezTo>
                    <a:pt x="524" y="521"/>
                    <a:pt x="555" y="536"/>
                    <a:pt x="601" y="536"/>
                  </a:cubicBezTo>
                  <a:cubicBezTo>
                    <a:pt x="662" y="536"/>
                    <a:pt x="570" y="613"/>
                    <a:pt x="632" y="613"/>
                  </a:cubicBezTo>
                  <a:cubicBezTo>
                    <a:pt x="635" y="615"/>
                    <a:pt x="639" y="616"/>
                    <a:pt x="643" y="616"/>
                  </a:cubicBezTo>
                  <a:cubicBezTo>
                    <a:pt x="666" y="616"/>
                    <a:pt x="693" y="589"/>
                    <a:pt x="711" y="589"/>
                  </a:cubicBezTo>
                  <a:cubicBezTo>
                    <a:pt x="716" y="589"/>
                    <a:pt x="721" y="591"/>
                    <a:pt x="724" y="598"/>
                  </a:cubicBezTo>
                  <a:cubicBezTo>
                    <a:pt x="740" y="628"/>
                    <a:pt x="724" y="644"/>
                    <a:pt x="709" y="675"/>
                  </a:cubicBezTo>
                  <a:cubicBezTo>
                    <a:pt x="755" y="706"/>
                    <a:pt x="724" y="721"/>
                    <a:pt x="678" y="721"/>
                  </a:cubicBezTo>
                  <a:cubicBezTo>
                    <a:pt x="676" y="719"/>
                    <a:pt x="674" y="718"/>
                    <a:pt x="672" y="718"/>
                  </a:cubicBezTo>
                  <a:cubicBezTo>
                    <a:pt x="662" y="718"/>
                    <a:pt x="658" y="752"/>
                    <a:pt x="632" y="752"/>
                  </a:cubicBezTo>
                  <a:cubicBezTo>
                    <a:pt x="614" y="763"/>
                    <a:pt x="596" y="769"/>
                    <a:pt x="580" y="769"/>
                  </a:cubicBezTo>
                  <a:cubicBezTo>
                    <a:pt x="555" y="769"/>
                    <a:pt x="533" y="755"/>
                    <a:pt x="524" y="736"/>
                  </a:cubicBezTo>
                  <a:cubicBezTo>
                    <a:pt x="539" y="706"/>
                    <a:pt x="585" y="690"/>
                    <a:pt x="539" y="659"/>
                  </a:cubicBezTo>
                  <a:cubicBezTo>
                    <a:pt x="508" y="628"/>
                    <a:pt x="524" y="567"/>
                    <a:pt x="478" y="551"/>
                  </a:cubicBezTo>
                  <a:cubicBezTo>
                    <a:pt x="447" y="521"/>
                    <a:pt x="416" y="490"/>
                    <a:pt x="370" y="474"/>
                  </a:cubicBezTo>
                  <a:cubicBezTo>
                    <a:pt x="347" y="474"/>
                    <a:pt x="325" y="442"/>
                    <a:pt x="314" y="442"/>
                  </a:cubicBezTo>
                  <a:cubicBezTo>
                    <a:pt x="311" y="442"/>
                    <a:pt x="308" y="446"/>
                    <a:pt x="308" y="459"/>
                  </a:cubicBezTo>
                  <a:cubicBezTo>
                    <a:pt x="262" y="505"/>
                    <a:pt x="324" y="505"/>
                    <a:pt x="354" y="505"/>
                  </a:cubicBezTo>
                  <a:cubicBezTo>
                    <a:pt x="339" y="551"/>
                    <a:pt x="293" y="598"/>
                    <a:pt x="247" y="598"/>
                  </a:cubicBezTo>
                  <a:cubicBezTo>
                    <a:pt x="216" y="598"/>
                    <a:pt x="170" y="613"/>
                    <a:pt x="154" y="659"/>
                  </a:cubicBezTo>
                  <a:cubicBezTo>
                    <a:pt x="154" y="706"/>
                    <a:pt x="200" y="736"/>
                    <a:pt x="200" y="783"/>
                  </a:cubicBezTo>
                  <a:cubicBezTo>
                    <a:pt x="194" y="785"/>
                    <a:pt x="188" y="786"/>
                    <a:pt x="181" y="786"/>
                  </a:cubicBezTo>
                  <a:cubicBezTo>
                    <a:pt x="145" y="786"/>
                    <a:pt x="117" y="752"/>
                    <a:pt x="77" y="752"/>
                  </a:cubicBezTo>
                  <a:cubicBezTo>
                    <a:pt x="46" y="767"/>
                    <a:pt x="108" y="798"/>
                    <a:pt x="123" y="813"/>
                  </a:cubicBezTo>
                  <a:cubicBezTo>
                    <a:pt x="154" y="844"/>
                    <a:pt x="185" y="890"/>
                    <a:pt x="231" y="890"/>
                  </a:cubicBezTo>
                  <a:cubicBezTo>
                    <a:pt x="262" y="890"/>
                    <a:pt x="293" y="904"/>
                    <a:pt x="319" y="904"/>
                  </a:cubicBezTo>
                  <a:cubicBezTo>
                    <a:pt x="332" y="904"/>
                    <a:pt x="344" y="901"/>
                    <a:pt x="354" y="890"/>
                  </a:cubicBezTo>
                  <a:cubicBezTo>
                    <a:pt x="385" y="860"/>
                    <a:pt x="416" y="829"/>
                    <a:pt x="447" y="798"/>
                  </a:cubicBezTo>
                  <a:cubicBezTo>
                    <a:pt x="456" y="795"/>
                    <a:pt x="462" y="794"/>
                    <a:pt x="466" y="794"/>
                  </a:cubicBezTo>
                  <a:cubicBezTo>
                    <a:pt x="481" y="794"/>
                    <a:pt x="459" y="813"/>
                    <a:pt x="447" y="813"/>
                  </a:cubicBezTo>
                  <a:cubicBezTo>
                    <a:pt x="441" y="831"/>
                    <a:pt x="447" y="838"/>
                    <a:pt x="455" y="838"/>
                  </a:cubicBezTo>
                  <a:cubicBezTo>
                    <a:pt x="468" y="838"/>
                    <a:pt x="487" y="823"/>
                    <a:pt x="478" y="813"/>
                  </a:cubicBezTo>
                  <a:lnTo>
                    <a:pt x="478" y="813"/>
                  </a:lnTo>
                  <a:cubicBezTo>
                    <a:pt x="493" y="829"/>
                    <a:pt x="512" y="829"/>
                    <a:pt x="532" y="829"/>
                  </a:cubicBezTo>
                  <a:cubicBezTo>
                    <a:pt x="551" y="829"/>
                    <a:pt x="570" y="829"/>
                    <a:pt x="585" y="844"/>
                  </a:cubicBezTo>
                  <a:cubicBezTo>
                    <a:pt x="632" y="844"/>
                    <a:pt x="662" y="860"/>
                    <a:pt x="709" y="860"/>
                  </a:cubicBezTo>
                  <a:cubicBezTo>
                    <a:pt x="724" y="852"/>
                    <a:pt x="751" y="852"/>
                    <a:pt x="776" y="852"/>
                  </a:cubicBezTo>
                  <a:cubicBezTo>
                    <a:pt x="801" y="852"/>
                    <a:pt x="824" y="852"/>
                    <a:pt x="832" y="844"/>
                  </a:cubicBezTo>
                  <a:cubicBezTo>
                    <a:pt x="832" y="829"/>
                    <a:pt x="740" y="798"/>
                    <a:pt x="786" y="736"/>
                  </a:cubicBezTo>
                  <a:cubicBezTo>
                    <a:pt x="817" y="736"/>
                    <a:pt x="847" y="706"/>
                    <a:pt x="878" y="706"/>
                  </a:cubicBezTo>
                  <a:cubicBezTo>
                    <a:pt x="894" y="675"/>
                    <a:pt x="863" y="644"/>
                    <a:pt x="909" y="628"/>
                  </a:cubicBezTo>
                  <a:cubicBezTo>
                    <a:pt x="878" y="598"/>
                    <a:pt x="894" y="582"/>
                    <a:pt x="924" y="582"/>
                  </a:cubicBezTo>
                  <a:cubicBezTo>
                    <a:pt x="940" y="551"/>
                    <a:pt x="955" y="521"/>
                    <a:pt x="986" y="505"/>
                  </a:cubicBezTo>
                  <a:cubicBezTo>
                    <a:pt x="971" y="474"/>
                    <a:pt x="1001" y="444"/>
                    <a:pt x="1017" y="428"/>
                  </a:cubicBezTo>
                  <a:cubicBezTo>
                    <a:pt x="1010" y="415"/>
                    <a:pt x="1001" y="410"/>
                    <a:pt x="991" y="410"/>
                  </a:cubicBezTo>
                  <a:cubicBezTo>
                    <a:pt x="978" y="410"/>
                    <a:pt x="964" y="419"/>
                    <a:pt x="955" y="428"/>
                  </a:cubicBezTo>
                  <a:cubicBezTo>
                    <a:pt x="950" y="430"/>
                    <a:pt x="945" y="430"/>
                    <a:pt x="940" y="430"/>
                  </a:cubicBezTo>
                  <a:cubicBezTo>
                    <a:pt x="894" y="430"/>
                    <a:pt x="896" y="364"/>
                    <a:pt x="924" y="336"/>
                  </a:cubicBezTo>
                  <a:cubicBezTo>
                    <a:pt x="955" y="320"/>
                    <a:pt x="986" y="290"/>
                    <a:pt x="924" y="290"/>
                  </a:cubicBezTo>
                  <a:cubicBezTo>
                    <a:pt x="917" y="293"/>
                    <a:pt x="908" y="295"/>
                    <a:pt x="900" y="295"/>
                  </a:cubicBezTo>
                  <a:cubicBezTo>
                    <a:pt x="874" y="295"/>
                    <a:pt x="851" y="278"/>
                    <a:pt x="863" y="243"/>
                  </a:cubicBezTo>
                  <a:cubicBezTo>
                    <a:pt x="851" y="236"/>
                    <a:pt x="840" y="233"/>
                    <a:pt x="828" y="233"/>
                  </a:cubicBezTo>
                  <a:cubicBezTo>
                    <a:pt x="793" y="233"/>
                    <a:pt x="759" y="259"/>
                    <a:pt x="724" y="259"/>
                  </a:cubicBezTo>
                  <a:cubicBezTo>
                    <a:pt x="693" y="259"/>
                    <a:pt x="662" y="305"/>
                    <a:pt x="616" y="320"/>
                  </a:cubicBezTo>
                  <a:cubicBezTo>
                    <a:pt x="610" y="327"/>
                    <a:pt x="601" y="331"/>
                    <a:pt x="591" y="331"/>
                  </a:cubicBezTo>
                  <a:cubicBezTo>
                    <a:pt x="578" y="331"/>
                    <a:pt x="564" y="323"/>
                    <a:pt x="555" y="305"/>
                  </a:cubicBezTo>
                  <a:cubicBezTo>
                    <a:pt x="546" y="310"/>
                    <a:pt x="537" y="311"/>
                    <a:pt x="528" y="311"/>
                  </a:cubicBezTo>
                  <a:cubicBezTo>
                    <a:pt x="507" y="311"/>
                    <a:pt x="489" y="301"/>
                    <a:pt x="478" y="290"/>
                  </a:cubicBezTo>
                  <a:cubicBezTo>
                    <a:pt x="431" y="290"/>
                    <a:pt x="401" y="274"/>
                    <a:pt x="354" y="259"/>
                  </a:cubicBezTo>
                  <a:cubicBezTo>
                    <a:pt x="308" y="243"/>
                    <a:pt x="277" y="213"/>
                    <a:pt x="262" y="166"/>
                  </a:cubicBezTo>
                  <a:cubicBezTo>
                    <a:pt x="247" y="120"/>
                    <a:pt x="231" y="74"/>
                    <a:pt x="216" y="28"/>
                  </a:cubicBezTo>
                  <a:cubicBezTo>
                    <a:pt x="185" y="28"/>
                    <a:pt x="154" y="0"/>
                    <a:pt x="13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1637;p43"/>
            <p:cNvSpPr/>
            <p:nvPr/>
          </p:nvSpPr>
          <p:spPr>
            <a:xfrm>
              <a:off x="3967100" y="4870500"/>
              <a:ext cx="1175" cy="1025"/>
            </a:xfrm>
            <a:custGeom>
              <a:avLst/>
              <a:gdLst/>
              <a:ahLst/>
              <a:cxnLst/>
              <a:rect l="l" t="t" r="r" b="b"/>
              <a:pathLst>
                <a:path w="47" h="41" extrusionOk="0">
                  <a:moveTo>
                    <a:pt x="37" y="0"/>
                  </a:moveTo>
                  <a:cubicBezTo>
                    <a:pt x="31" y="0"/>
                    <a:pt x="23" y="4"/>
                    <a:pt x="16" y="12"/>
                  </a:cubicBezTo>
                  <a:cubicBezTo>
                    <a:pt x="0" y="12"/>
                    <a:pt x="0" y="12"/>
                    <a:pt x="16" y="27"/>
                  </a:cubicBezTo>
                  <a:cubicBezTo>
                    <a:pt x="20" y="37"/>
                    <a:pt x="25" y="40"/>
                    <a:pt x="29" y="40"/>
                  </a:cubicBezTo>
                  <a:cubicBezTo>
                    <a:pt x="39" y="40"/>
                    <a:pt x="46" y="22"/>
                    <a:pt x="46" y="12"/>
                  </a:cubicBezTo>
                  <a:cubicBezTo>
                    <a:pt x="46" y="4"/>
                    <a:pt x="43" y="0"/>
                    <a:pt x="3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1638;p43"/>
            <p:cNvSpPr/>
            <p:nvPr/>
          </p:nvSpPr>
          <p:spPr>
            <a:xfrm>
              <a:off x="3959775" y="4885025"/>
              <a:ext cx="4250" cy="2725"/>
            </a:xfrm>
            <a:custGeom>
              <a:avLst/>
              <a:gdLst/>
              <a:ahLst/>
              <a:cxnLst/>
              <a:rect l="l" t="t" r="r" b="b"/>
              <a:pathLst>
                <a:path w="170" h="109" extrusionOk="0">
                  <a:moveTo>
                    <a:pt x="31" y="0"/>
                  </a:moveTo>
                  <a:cubicBezTo>
                    <a:pt x="1" y="0"/>
                    <a:pt x="1" y="16"/>
                    <a:pt x="1" y="31"/>
                  </a:cubicBezTo>
                  <a:cubicBezTo>
                    <a:pt x="1" y="31"/>
                    <a:pt x="31" y="47"/>
                    <a:pt x="31" y="62"/>
                  </a:cubicBezTo>
                  <a:cubicBezTo>
                    <a:pt x="47" y="77"/>
                    <a:pt x="62" y="77"/>
                    <a:pt x="62" y="93"/>
                  </a:cubicBezTo>
                  <a:cubicBezTo>
                    <a:pt x="78" y="108"/>
                    <a:pt x="78" y="108"/>
                    <a:pt x="93" y="108"/>
                  </a:cubicBezTo>
                  <a:lnTo>
                    <a:pt x="139" y="108"/>
                  </a:lnTo>
                  <a:cubicBezTo>
                    <a:pt x="170" y="108"/>
                    <a:pt x="124" y="77"/>
                    <a:pt x="124" y="77"/>
                  </a:cubicBezTo>
                  <a:cubicBezTo>
                    <a:pt x="108" y="77"/>
                    <a:pt x="108" y="62"/>
                    <a:pt x="93" y="47"/>
                  </a:cubicBezTo>
                  <a:cubicBezTo>
                    <a:pt x="108" y="31"/>
                    <a:pt x="78" y="16"/>
                    <a:pt x="62" y="16"/>
                  </a:cubicBezTo>
                  <a:cubicBezTo>
                    <a:pt x="47" y="16"/>
                    <a:pt x="31" y="16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1639;p43"/>
            <p:cNvSpPr/>
            <p:nvPr/>
          </p:nvSpPr>
          <p:spPr>
            <a:xfrm>
              <a:off x="3956025" y="4882150"/>
              <a:ext cx="1075" cy="1425"/>
            </a:xfrm>
            <a:custGeom>
              <a:avLst/>
              <a:gdLst/>
              <a:ahLst/>
              <a:cxnLst/>
              <a:rect l="l" t="t" r="r" b="b"/>
              <a:pathLst>
                <a:path w="43" h="57" extrusionOk="0">
                  <a:moveTo>
                    <a:pt x="39" y="1"/>
                  </a:moveTo>
                  <a:cubicBezTo>
                    <a:pt x="34" y="1"/>
                    <a:pt x="27" y="8"/>
                    <a:pt x="27" y="8"/>
                  </a:cubicBezTo>
                  <a:cubicBezTo>
                    <a:pt x="23" y="6"/>
                    <a:pt x="20" y="5"/>
                    <a:pt x="17" y="5"/>
                  </a:cubicBezTo>
                  <a:cubicBezTo>
                    <a:pt x="1" y="5"/>
                    <a:pt x="14" y="41"/>
                    <a:pt x="27" y="54"/>
                  </a:cubicBezTo>
                  <a:cubicBezTo>
                    <a:pt x="29" y="56"/>
                    <a:pt x="31" y="57"/>
                    <a:pt x="33" y="57"/>
                  </a:cubicBezTo>
                  <a:cubicBezTo>
                    <a:pt x="43" y="57"/>
                    <a:pt x="43" y="21"/>
                    <a:pt x="43" y="8"/>
                  </a:cubicBezTo>
                  <a:cubicBezTo>
                    <a:pt x="43" y="3"/>
                    <a:pt x="41" y="1"/>
                    <a:pt x="39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1640;p43"/>
            <p:cNvSpPr/>
            <p:nvPr/>
          </p:nvSpPr>
          <p:spPr>
            <a:xfrm>
              <a:off x="3954000" y="4881025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36" y="0"/>
                  </a:moveTo>
                  <a:cubicBezTo>
                    <a:pt x="31" y="0"/>
                    <a:pt x="25" y="2"/>
                    <a:pt x="16" y="6"/>
                  </a:cubicBezTo>
                  <a:cubicBezTo>
                    <a:pt x="1" y="6"/>
                    <a:pt x="16" y="22"/>
                    <a:pt x="16" y="37"/>
                  </a:cubicBezTo>
                  <a:cubicBezTo>
                    <a:pt x="16" y="68"/>
                    <a:pt x="16" y="68"/>
                    <a:pt x="16" y="83"/>
                  </a:cubicBezTo>
                  <a:cubicBezTo>
                    <a:pt x="16" y="99"/>
                    <a:pt x="16" y="99"/>
                    <a:pt x="31" y="114"/>
                  </a:cubicBezTo>
                  <a:cubicBezTo>
                    <a:pt x="47" y="114"/>
                    <a:pt x="47" y="83"/>
                    <a:pt x="47" y="68"/>
                  </a:cubicBezTo>
                  <a:cubicBezTo>
                    <a:pt x="47" y="37"/>
                    <a:pt x="93" y="53"/>
                    <a:pt x="47" y="22"/>
                  </a:cubicBezTo>
                  <a:cubicBezTo>
                    <a:pt x="47" y="11"/>
                    <a:pt x="47" y="0"/>
                    <a:pt x="3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1641;p43"/>
            <p:cNvSpPr/>
            <p:nvPr/>
          </p:nvSpPr>
          <p:spPr>
            <a:xfrm>
              <a:off x="3942450" y="4869125"/>
              <a:ext cx="7725" cy="10250"/>
            </a:xfrm>
            <a:custGeom>
              <a:avLst/>
              <a:gdLst/>
              <a:ahLst/>
              <a:cxnLst/>
              <a:rect l="l" t="t" r="r" b="b"/>
              <a:pathLst>
                <a:path w="309" h="410" extrusionOk="0">
                  <a:moveTo>
                    <a:pt x="24" y="1"/>
                  </a:moveTo>
                  <a:cubicBezTo>
                    <a:pt x="16" y="1"/>
                    <a:pt x="16" y="23"/>
                    <a:pt x="16" y="36"/>
                  </a:cubicBezTo>
                  <a:cubicBezTo>
                    <a:pt x="16" y="51"/>
                    <a:pt x="16" y="67"/>
                    <a:pt x="16" y="82"/>
                  </a:cubicBezTo>
                  <a:cubicBezTo>
                    <a:pt x="16" y="97"/>
                    <a:pt x="0" y="97"/>
                    <a:pt x="0" y="128"/>
                  </a:cubicBezTo>
                  <a:cubicBezTo>
                    <a:pt x="0" y="144"/>
                    <a:pt x="0" y="159"/>
                    <a:pt x="16" y="159"/>
                  </a:cubicBezTo>
                  <a:cubicBezTo>
                    <a:pt x="16" y="174"/>
                    <a:pt x="31" y="190"/>
                    <a:pt x="31" y="205"/>
                  </a:cubicBezTo>
                  <a:cubicBezTo>
                    <a:pt x="31" y="221"/>
                    <a:pt x="62" y="221"/>
                    <a:pt x="62" y="236"/>
                  </a:cubicBezTo>
                  <a:cubicBezTo>
                    <a:pt x="77" y="251"/>
                    <a:pt x="77" y="251"/>
                    <a:pt x="77" y="282"/>
                  </a:cubicBezTo>
                  <a:lnTo>
                    <a:pt x="170" y="282"/>
                  </a:lnTo>
                  <a:cubicBezTo>
                    <a:pt x="178" y="275"/>
                    <a:pt x="185" y="271"/>
                    <a:pt x="193" y="271"/>
                  </a:cubicBezTo>
                  <a:cubicBezTo>
                    <a:pt x="201" y="271"/>
                    <a:pt x="208" y="275"/>
                    <a:pt x="216" y="282"/>
                  </a:cubicBezTo>
                  <a:cubicBezTo>
                    <a:pt x="231" y="298"/>
                    <a:pt x="247" y="298"/>
                    <a:pt x="247" y="313"/>
                  </a:cubicBezTo>
                  <a:cubicBezTo>
                    <a:pt x="262" y="328"/>
                    <a:pt x="247" y="344"/>
                    <a:pt x="247" y="359"/>
                  </a:cubicBezTo>
                  <a:cubicBezTo>
                    <a:pt x="231" y="375"/>
                    <a:pt x="262" y="390"/>
                    <a:pt x="262" y="405"/>
                  </a:cubicBezTo>
                  <a:cubicBezTo>
                    <a:pt x="265" y="408"/>
                    <a:pt x="268" y="410"/>
                    <a:pt x="270" y="410"/>
                  </a:cubicBezTo>
                  <a:cubicBezTo>
                    <a:pt x="278" y="410"/>
                    <a:pt x="278" y="387"/>
                    <a:pt x="278" y="375"/>
                  </a:cubicBezTo>
                  <a:cubicBezTo>
                    <a:pt x="278" y="359"/>
                    <a:pt x="278" y="344"/>
                    <a:pt x="293" y="344"/>
                  </a:cubicBezTo>
                  <a:cubicBezTo>
                    <a:pt x="308" y="344"/>
                    <a:pt x="308" y="313"/>
                    <a:pt x="308" y="313"/>
                  </a:cubicBezTo>
                  <a:cubicBezTo>
                    <a:pt x="293" y="298"/>
                    <a:pt x="278" y="282"/>
                    <a:pt x="278" y="282"/>
                  </a:cubicBezTo>
                  <a:cubicBezTo>
                    <a:pt x="262" y="267"/>
                    <a:pt x="262" y="251"/>
                    <a:pt x="247" y="236"/>
                  </a:cubicBezTo>
                  <a:cubicBezTo>
                    <a:pt x="247" y="221"/>
                    <a:pt x="262" y="205"/>
                    <a:pt x="231" y="205"/>
                  </a:cubicBezTo>
                  <a:cubicBezTo>
                    <a:pt x="216" y="205"/>
                    <a:pt x="201" y="205"/>
                    <a:pt x="201" y="190"/>
                  </a:cubicBezTo>
                  <a:cubicBezTo>
                    <a:pt x="185" y="190"/>
                    <a:pt x="185" y="174"/>
                    <a:pt x="185" y="174"/>
                  </a:cubicBezTo>
                  <a:cubicBezTo>
                    <a:pt x="170" y="159"/>
                    <a:pt x="154" y="159"/>
                    <a:pt x="139" y="128"/>
                  </a:cubicBezTo>
                  <a:cubicBezTo>
                    <a:pt x="139" y="113"/>
                    <a:pt x="124" y="113"/>
                    <a:pt x="108" y="97"/>
                  </a:cubicBezTo>
                  <a:cubicBezTo>
                    <a:pt x="108" y="82"/>
                    <a:pt x="93" y="82"/>
                    <a:pt x="77" y="67"/>
                  </a:cubicBezTo>
                  <a:cubicBezTo>
                    <a:pt x="62" y="51"/>
                    <a:pt x="62" y="36"/>
                    <a:pt x="47" y="36"/>
                  </a:cubicBezTo>
                  <a:cubicBezTo>
                    <a:pt x="31" y="36"/>
                    <a:pt x="31" y="20"/>
                    <a:pt x="31" y="5"/>
                  </a:cubicBezTo>
                  <a:cubicBezTo>
                    <a:pt x="28" y="2"/>
                    <a:pt x="26" y="1"/>
                    <a:pt x="24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1642;p43"/>
            <p:cNvSpPr/>
            <p:nvPr/>
          </p:nvSpPr>
          <p:spPr>
            <a:xfrm>
              <a:off x="3939375" y="4866150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6" y="1"/>
                  </a:moveTo>
                  <a:cubicBezTo>
                    <a:pt x="0" y="1"/>
                    <a:pt x="0" y="32"/>
                    <a:pt x="16" y="32"/>
                  </a:cubicBezTo>
                  <a:cubicBezTo>
                    <a:pt x="31" y="32"/>
                    <a:pt x="31" y="16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1643;p43"/>
            <p:cNvSpPr/>
            <p:nvPr/>
          </p:nvSpPr>
          <p:spPr>
            <a:xfrm>
              <a:off x="3937450" y="4866825"/>
              <a:ext cx="1175" cy="625"/>
            </a:xfrm>
            <a:custGeom>
              <a:avLst/>
              <a:gdLst/>
              <a:ahLst/>
              <a:cxnLst/>
              <a:rect l="l" t="t" r="r" b="b"/>
              <a:pathLst>
                <a:path w="47" h="25" extrusionOk="0">
                  <a:moveTo>
                    <a:pt x="11" y="0"/>
                  </a:moveTo>
                  <a:cubicBezTo>
                    <a:pt x="7" y="0"/>
                    <a:pt x="3" y="1"/>
                    <a:pt x="0" y="5"/>
                  </a:cubicBezTo>
                  <a:cubicBezTo>
                    <a:pt x="0" y="5"/>
                    <a:pt x="10" y="24"/>
                    <a:pt x="30" y="24"/>
                  </a:cubicBezTo>
                  <a:cubicBezTo>
                    <a:pt x="35" y="24"/>
                    <a:pt x="40" y="23"/>
                    <a:pt x="46" y="20"/>
                  </a:cubicBezTo>
                  <a:cubicBezTo>
                    <a:pt x="46" y="20"/>
                    <a:pt x="27" y="0"/>
                    <a:pt x="1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1644;p43"/>
            <p:cNvSpPr/>
            <p:nvPr/>
          </p:nvSpPr>
          <p:spPr>
            <a:xfrm>
              <a:off x="3937450" y="4867700"/>
              <a:ext cx="1550" cy="800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31" y="0"/>
                  </a:moveTo>
                  <a:cubicBezTo>
                    <a:pt x="31" y="0"/>
                    <a:pt x="0" y="31"/>
                    <a:pt x="31" y="31"/>
                  </a:cubicBezTo>
                  <a:cubicBezTo>
                    <a:pt x="62" y="31"/>
                    <a:pt x="62" y="31"/>
                    <a:pt x="62" y="16"/>
                  </a:cubicBezTo>
                  <a:cubicBezTo>
                    <a:pt x="62" y="0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1645;p43"/>
            <p:cNvSpPr/>
            <p:nvPr/>
          </p:nvSpPr>
          <p:spPr>
            <a:xfrm>
              <a:off x="3919350" y="4871000"/>
              <a:ext cx="800" cy="950"/>
            </a:xfrm>
            <a:custGeom>
              <a:avLst/>
              <a:gdLst/>
              <a:ahLst/>
              <a:cxnLst/>
              <a:rect l="l" t="t" r="r" b="b"/>
              <a:pathLst>
                <a:path w="32" h="38" extrusionOk="0">
                  <a:moveTo>
                    <a:pt x="12" y="0"/>
                  </a:moveTo>
                  <a:cubicBezTo>
                    <a:pt x="7" y="0"/>
                    <a:pt x="0" y="7"/>
                    <a:pt x="0" y="7"/>
                  </a:cubicBezTo>
                  <a:cubicBezTo>
                    <a:pt x="0" y="14"/>
                    <a:pt x="0" y="29"/>
                    <a:pt x="0" y="38"/>
                  </a:cubicBezTo>
                  <a:cubicBezTo>
                    <a:pt x="31" y="38"/>
                    <a:pt x="31" y="22"/>
                    <a:pt x="16" y="7"/>
                  </a:cubicBezTo>
                  <a:cubicBezTo>
                    <a:pt x="16" y="2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1646;p43"/>
            <p:cNvSpPr/>
            <p:nvPr/>
          </p:nvSpPr>
          <p:spPr>
            <a:xfrm>
              <a:off x="3913175" y="4862125"/>
              <a:ext cx="6975" cy="2525"/>
            </a:xfrm>
            <a:custGeom>
              <a:avLst/>
              <a:gdLst/>
              <a:ahLst/>
              <a:cxnLst/>
              <a:rect l="l" t="t" r="r" b="b"/>
              <a:pathLst>
                <a:path w="279" h="101" extrusionOk="0">
                  <a:moveTo>
                    <a:pt x="270" y="1"/>
                  </a:moveTo>
                  <a:cubicBezTo>
                    <a:pt x="261" y="1"/>
                    <a:pt x="247" y="8"/>
                    <a:pt x="247" y="8"/>
                  </a:cubicBezTo>
                  <a:lnTo>
                    <a:pt x="201" y="8"/>
                  </a:lnTo>
                  <a:cubicBezTo>
                    <a:pt x="186" y="8"/>
                    <a:pt x="186" y="23"/>
                    <a:pt x="170" y="39"/>
                  </a:cubicBezTo>
                  <a:cubicBezTo>
                    <a:pt x="170" y="33"/>
                    <a:pt x="165" y="32"/>
                    <a:pt x="158" y="32"/>
                  </a:cubicBezTo>
                  <a:cubicBezTo>
                    <a:pt x="145" y="32"/>
                    <a:pt x="124" y="39"/>
                    <a:pt x="124" y="39"/>
                  </a:cubicBezTo>
                  <a:cubicBezTo>
                    <a:pt x="109" y="54"/>
                    <a:pt x="93" y="54"/>
                    <a:pt x="78" y="54"/>
                  </a:cubicBezTo>
                  <a:cubicBezTo>
                    <a:pt x="70" y="62"/>
                    <a:pt x="62" y="62"/>
                    <a:pt x="55" y="62"/>
                  </a:cubicBezTo>
                  <a:cubicBezTo>
                    <a:pt x="47" y="62"/>
                    <a:pt x="39" y="62"/>
                    <a:pt x="32" y="69"/>
                  </a:cubicBezTo>
                  <a:cubicBezTo>
                    <a:pt x="16" y="69"/>
                    <a:pt x="1" y="85"/>
                    <a:pt x="32" y="85"/>
                  </a:cubicBezTo>
                  <a:lnTo>
                    <a:pt x="78" y="85"/>
                  </a:lnTo>
                  <a:cubicBezTo>
                    <a:pt x="93" y="85"/>
                    <a:pt x="124" y="85"/>
                    <a:pt x="139" y="100"/>
                  </a:cubicBezTo>
                  <a:lnTo>
                    <a:pt x="186" y="100"/>
                  </a:lnTo>
                  <a:cubicBezTo>
                    <a:pt x="201" y="85"/>
                    <a:pt x="201" y="69"/>
                    <a:pt x="216" y="69"/>
                  </a:cubicBezTo>
                  <a:cubicBezTo>
                    <a:pt x="232" y="54"/>
                    <a:pt x="232" y="54"/>
                    <a:pt x="247" y="39"/>
                  </a:cubicBezTo>
                  <a:cubicBezTo>
                    <a:pt x="263" y="39"/>
                    <a:pt x="263" y="39"/>
                    <a:pt x="278" y="8"/>
                  </a:cubicBezTo>
                  <a:cubicBezTo>
                    <a:pt x="278" y="3"/>
                    <a:pt x="275" y="1"/>
                    <a:pt x="27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1647;p43"/>
            <p:cNvSpPr/>
            <p:nvPr/>
          </p:nvSpPr>
          <p:spPr>
            <a:xfrm>
              <a:off x="3927050" y="4879250"/>
              <a:ext cx="1175" cy="950"/>
            </a:xfrm>
            <a:custGeom>
              <a:avLst/>
              <a:gdLst/>
              <a:ahLst/>
              <a:cxnLst/>
              <a:rect l="l" t="t" r="r" b="b"/>
              <a:pathLst>
                <a:path w="47" h="38" extrusionOk="0">
                  <a:moveTo>
                    <a:pt x="31" y="0"/>
                  </a:moveTo>
                  <a:cubicBezTo>
                    <a:pt x="0" y="0"/>
                    <a:pt x="0" y="0"/>
                    <a:pt x="16" y="31"/>
                  </a:cubicBezTo>
                  <a:cubicBezTo>
                    <a:pt x="16" y="36"/>
                    <a:pt x="18" y="38"/>
                    <a:pt x="22" y="38"/>
                  </a:cubicBezTo>
                  <a:cubicBezTo>
                    <a:pt x="31" y="38"/>
                    <a:pt x="47" y="27"/>
                    <a:pt x="47" y="16"/>
                  </a:cubicBezTo>
                  <a:cubicBezTo>
                    <a:pt x="47" y="0"/>
                    <a:pt x="47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1648;p43"/>
            <p:cNvSpPr/>
            <p:nvPr/>
          </p:nvSpPr>
          <p:spPr>
            <a:xfrm>
              <a:off x="3912425" y="4846125"/>
              <a:ext cx="5800" cy="4275"/>
            </a:xfrm>
            <a:custGeom>
              <a:avLst/>
              <a:gdLst/>
              <a:ahLst/>
              <a:cxnLst/>
              <a:rect l="l" t="t" r="r" b="b"/>
              <a:pathLst>
                <a:path w="232" h="171" extrusionOk="0">
                  <a:moveTo>
                    <a:pt x="31" y="1"/>
                  </a:moveTo>
                  <a:cubicBezTo>
                    <a:pt x="0" y="1"/>
                    <a:pt x="31" y="16"/>
                    <a:pt x="31" y="16"/>
                  </a:cubicBezTo>
                  <a:cubicBezTo>
                    <a:pt x="46" y="32"/>
                    <a:pt x="62" y="32"/>
                    <a:pt x="77" y="47"/>
                  </a:cubicBezTo>
                  <a:cubicBezTo>
                    <a:pt x="77" y="62"/>
                    <a:pt x="77" y="62"/>
                    <a:pt x="108" y="78"/>
                  </a:cubicBezTo>
                  <a:cubicBezTo>
                    <a:pt x="123" y="78"/>
                    <a:pt x="139" y="93"/>
                    <a:pt x="139" y="109"/>
                  </a:cubicBezTo>
                  <a:cubicBezTo>
                    <a:pt x="139" y="124"/>
                    <a:pt x="123" y="124"/>
                    <a:pt x="139" y="139"/>
                  </a:cubicBezTo>
                  <a:cubicBezTo>
                    <a:pt x="154" y="155"/>
                    <a:pt x="169" y="155"/>
                    <a:pt x="185" y="170"/>
                  </a:cubicBezTo>
                  <a:lnTo>
                    <a:pt x="231" y="170"/>
                  </a:lnTo>
                  <a:cubicBezTo>
                    <a:pt x="231" y="170"/>
                    <a:pt x="216" y="155"/>
                    <a:pt x="200" y="139"/>
                  </a:cubicBezTo>
                  <a:cubicBezTo>
                    <a:pt x="200" y="139"/>
                    <a:pt x="185" y="124"/>
                    <a:pt x="185" y="124"/>
                  </a:cubicBezTo>
                  <a:cubicBezTo>
                    <a:pt x="185" y="109"/>
                    <a:pt x="154" y="109"/>
                    <a:pt x="154" y="93"/>
                  </a:cubicBezTo>
                  <a:cubicBezTo>
                    <a:pt x="154" y="78"/>
                    <a:pt x="139" y="62"/>
                    <a:pt x="123" y="62"/>
                  </a:cubicBezTo>
                  <a:cubicBezTo>
                    <a:pt x="116" y="62"/>
                    <a:pt x="108" y="66"/>
                    <a:pt x="102" y="66"/>
                  </a:cubicBezTo>
                  <a:cubicBezTo>
                    <a:pt x="96" y="66"/>
                    <a:pt x="92" y="62"/>
                    <a:pt x="92" y="47"/>
                  </a:cubicBezTo>
                  <a:cubicBezTo>
                    <a:pt x="92" y="16"/>
                    <a:pt x="92" y="16"/>
                    <a:pt x="77" y="16"/>
                  </a:cubicBezTo>
                  <a:cubicBezTo>
                    <a:pt x="62" y="1"/>
                    <a:pt x="46" y="1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1649;p43"/>
            <p:cNvSpPr/>
            <p:nvPr/>
          </p:nvSpPr>
          <p:spPr>
            <a:xfrm>
              <a:off x="3922350" y="4848950"/>
              <a:ext cx="2000" cy="1225"/>
            </a:xfrm>
            <a:custGeom>
              <a:avLst/>
              <a:gdLst/>
              <a:ahLst/>
              <a:cxnLst/>
              <a:rect l="l" t="t" r="r" b="b"/>
              <a:pathLst>
                <a:path w="80" h="49" extrusionOk="0">
                  <a:moveTo>
                    <a:pt x="19" y="1"/>
                  </a:moveTo>
                  <a:cubicBezTo>
                    <a:pt x="9" y="1"/>
                    <a:pt x="1" y="8"/>
                    <a:pt x="19" y="26"/>
                  </a:cubicBezTo>
                  <a:cubicBezTo>
                    <a:pt x="19" y="42"/>
                    <a:pt x="34" y="42"/>
                    <a:pt x="50" y="42"/>
                  </a:cubicBezTo>
                  <a:cubicBezTo>
                    <a:pt x="59" y="46"/>
                    <a:pt x="65" y="48"/>
                    <a:pt x="69" y="48"/>
                  </a:cubicBezTo>
                  <a:cubicBezTo>
                    <a:pt x="79" y="48"/>
                    <a:pt x="76" y="37"/>
                    <a:pt x="65" y="26"/>
                  </a:cubicBezTo>
                  <a:cubicBezTo>
                    <a:pt x="50" y="26"/>
                    <a:pt x="50" y="26"/>
                    <a:pt x="34" y="11"/>
                  </a:cubicBezTo>
                  <a:cubicBezTo>
                    <a:pt x="34" y="5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1650;p43"/>
            <p:cNvSpPr/>
            <p:nvPr/>
          </p:nvSpPr>
          <p:spPr>
            <a:xfrm>
              <a:off x="3927825" y="4851150"/>
              <a:ext cx="1950" cy="1350"/>
            </a:xfrm>
            <a:custGeom>
              <a:avLst/>
              <a:gdLst/>
              <a:ahLst/>
              <a:cxnLst/>
              <a:rect l="l" t="t" r="r" b="b"/>
              <a:pathLst>
                <a:path w="78" h="54" extrusionOk="0">
                  <a:moveTo>
                    <a:pt x="46" y="0"/>
                  </a:moveTo>
                  <a:cubicBezTo>
                    <a:pt x="46" y="0"/>
                    <a:pt x="31" y="31"/>
                    <a:pt x="16" y="31"/>
                  </a:cubicBezTo>
                  <a:cubicBezTo>
                    <a:pt x="0" y="31"/>
                    <a:pt x="0" y="31"/>
                    <a:pt x="16" y="46"/>
                  </a:cubicBezTo>
                  <a:cubicBezTo>
                    <a:pt x="21" y="51"/>
                    <a:pt x="26" y="53"/>
                    <a:pt x="30" y="53"/>
                  </a:cubicBezTo>
                  <a:cubicBezTo>
                    <a:pt x="40" y="53"/>
                    <a:pt x="46" y="46"/>
                    <a:pt x="46" y="46"/>
                  </a:cubicBezTo>
                  <a:cubicBezTo>
                    <a:pt x="62" y="31"/>
                    <a:pt x="62" y="46"/>
                    <a:pt x="62" y="15"/>
                  </a:cubicBezTo>
                  <a:cubicBezTo>
                    <a:pt x="62" y="0"/>
                    <a:pt x="77" y="0"/>
                    <a:pt x="4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1651;p43"/>
            <p:cNvSpPr/>
            <p:nvPr/>
          </p:nvSpPr>
          <p:spPr>
            <a:xfrm>
              <a:off x="3915875" y="4855375"/>
              <a:ext cx="5425" cy="3275"/>
            </a:xfrm>
            <a:custGeom>
              <a:avLst/>
              <a:gdLst/>
              <a:ahLst/>
              <a:cxnLst/>
              <a:rect l="l" t="t" r="r" b="b"/>
              <a:pathLst>
                <a:path w="217" h="131" extrusionOk="0">
                  <a:moveTo>
                    <a:pt x="185" y="0"/>
                  </a:moveTo>
                  <a:cubicBezTo>
                    <a:pt x="185" y="0"/>
                    <a:pt x="170" y="31"/>
                    <a:pt x="155" y="31"/>
                  </a:cubicBezTo>
                  <a:cubicBezTo>
                    <a:pt x="144" y="20"/>
                    <a:pt x="141" y="10"/>
                    <a:pt x="134" y="10"/>
                  </a:cubicBezTo>
                  <a:cubicBezTo>
                    <a:pt x="132" y="10"/>
                    <a:pt x="128" y="11"/>
                    <a:pt x="124" y="16"/>
                  </a:cubicBezTo>
                  <a:cubicBezTo>
                    <a:pt x="108" y="16"/>
                    <a:pt x="108" y="47"/>
                    <a:pt x="108" y="47"/>
                  </a:cubicBezTo>
                  <a:cubicBezTo>
                    <a:pt x="108" y="56"/>
                    <a:pt x="108" y="82"/>
                    <a:pt x="108" y="93"/>
                  </a:cubicBezTo>
                  <a:cubicBezTo>
                    <a:pt x="108" y="98"/>
                    <a:pt x="103" y="100"/>
                    <a:pt x="97" y="100"/>
                  </a:cubicBezTo>
                  <a:cubicBezTo>
                    <a:pt x="83" y="100"/>
                    <a:pt x="62" y="93"/>
                    <a:pt x="62" y="93"/>
                  </a:cubicBezTo>
                  <a:cubicBezTo>
                    <a:pt x="47" y="93"/>
                    <a:pt x="31" y="108"/>
                    <a:pt x="16" y="108"/>
                  </a:cubicBezTo>
                  <a:cubicBezTo>
                    <a:pt x="1" y="108"/>
                    <a:pt x="31" y="124"/>
                    <a:pt x="47" y="124"/>
                  </a:cubicBezTo>
                  <a:lnTo>
                    <a:pt x="93" y="124"/>
                  </a:lnTo>
                  <a:cubicBezTo>
                    <a:pt x="103" y="124"/>
                    <a:pt x="114" y="131"/>
                    <a:pt x="124" y="131"/>
                  </a:cubicBezTo>
                  <a:cubicBezTo>
                    <a:pt x="129" y="131"/>
                    <a:pt x="134" y="129"/>
                    <a:pt x="139" y="124"/>
                  </a:cubicBezTo>
                  <a:cubicBezTo>
                    <a:pt x="155" y="124"/>
                    <a:pt x="139" y="93"/>
                    <a:pt x="155" y="93"/>
                  </a:cubicBezTo>
                  <a:cubicBezTo>
                    <a:pt x="170" y="78"/>
                    <a:pt x="170" y="78"/>
                    <a:pt x="201" y="62"/>
                  </a:cubicBezTo>
                  <a:cubicBezTo>
                    <a:pt x="216" y="62"/>
                    <a:pt x="216" y="47"/>
                    <a:pt x="216" y="31"/>
                  </a:cubicBezTo>
                  <a:cubicBezTo>
                    <a:pt x="216" y="16"/>
                    <a:pt x="201" y="16"/>
                    <a:pt x="18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1652;p43"/>
            <p:cNvSpPr/>
            <p:nvPr/>
          </p:nvSpPr>
          <p:spPr>
            <a:xfrm>
              <a:off x="3955925" y="4853450"/>
              <a:ext cx="6575" cy="2325"/>
            </a:xfrm>
            <a:custGeom>
              <a:avLst/>
              <a:gdLst/>
              <a:ahLst/>
              <a:cxnLst/>
              <a:rect l="l" t="t" r="r" b="b"/>
              <a:pathLst>
                <a:path w="263" h="93" extrusionOk="0">
                  <a:moveTo>
                    <a:pt x="232" y="0"/>
                  </a:moveTo>
                  <a:cubicBezTo>
                    <a:pt x="216" y="0"/>
                    <a:pt x="201" y="16"/>
                    <a:pt x="185" y="16"/>
                  </a:cubicBezTo>
                  <a:cubicBezTo>
                    <a:pt x="185" y="16"/>
                    <a:pt x="155" y="16"/>
                    <a:pt x="139" y="31"/>
                  </a:cubicBezTo>
                  <a:lnTo>
                    <a:pt x="93" y="31"/>
                  </a:lnTo>
                  <a:cubicBezTo>
                    <a:pt x="85" y="39"/>
                    <a:pt x="78" y="43"/>
                    <a:pt x="70" y="43"/>
                  </a:cubicBezTo>
                  <a:cubicBezTo>
                    <a:pt x="62" y="43"/>
                    <a:pt x="54" y="39"/>
                    <a:pt x="47" y="31"/>
                  </a:cubicBezTo>
                  <a:cubicBezTo>
                    <a:pt x="47" y="27"/>
                    <a:pt x="45" y="25"/>
                    <a:pt x="43" y="25"/>
                  </a:cubicBezTo>
                  <a:cubicBezTo>
                    <a:pt x="38" y="25"/>
                    <a:pt x="27" y="36"/>
                    <a:pt x="16" y="47"/>
                  </a:cubicBezTo>
                  <a:cubicBezTo>
                    <a:pt x="1" y="47"/>
                    <a:pt x="1" y="47"/>
                    <a:pt x="1" y="62"/>
                  </a:cubicBezTo>
                  <a:cubicBezTo>
                    <a:pt x="1" y="77"/>
                    <a:pt x="47" y="77"/>
                    <a:pt x="62" y="77"/>
                  </a:cubicBezTo>
                  <a:cubicBezTo>
                    <a:pt x="78" y="77"/>
                    <a:pt x="78" y="93"/>
                    <a:pt x="108" y="93"/>
                  </a:cubicBezTo>
                  <a:cubicBezTo>
                    <a:pt x="124" y="93"/>
                    <a:pt x="139" y="77"/>
                    <a:pt x="155" y="77"/>
                  </a:cubicBezTo>
                  <a:cubicBezTo>
                    <a:pt x="155" y="77"/>
                    <a:pt x="185" y="93"/>
                    <a:pt x="201" y="93"/>
                  </a:cubicBezTo>
                  <a:lnTo>
                    <a:pt x="247" y="93"/>
                  </a:lnTo>
                  <a:cubicBezTo>
                    <a:pt x="262" y="77"/>
                    <a:pt x="262" y="62"/>
                    <a:pt x="262" y="47"/>
                  </a:cubicBezTo>
                  <a:cubicBezTo>
                    <a:pt x="262" y="31"/>
                    <a:pt x="247" y="16"/>
                    <a:pt x="23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1653;p43"/>
            <p:cNvSpPr/>
            <p:nvPr/>
          </p:nvSpPr>
          <p:spPr>
            <a:xfrm>
              <a:off x="3970950" y="4855000"/>
              <a:ext cx="4650" cy="1950"/>
            </a:xfrm>
            <a:custGeom>
              <a:avLst/>
              <a:gdLst/>
              <a:ahLst/>
              <a:cxnLst/>
              <a:rect l="l" t="t" r="r" b="b"/>
              <a:pathLst>
                <a:path w="186" h="78" extrusionOk="0">
                  <a:moveTo>
                    <a:pt x="0" y="0"/>
                  </a:moveTo>
                  <a:cubicBezTo>
                    <a:pt x="0" y="0"/>
                    <a:pt x="16" y="46"/>
                    <a:pt x="16" y="46"/>
                  </a:cubicBezTo>
                  <a:lnTo>
                    <a:pt x="62" y="46"/>
                  </a:lnTo>
                  <a:cubicBezTo>
                    <a:pt x="77" y="46"/>
                    <a:pt x="77" y="62"/>
                    <a:pt x="93" y="62"/>
                  </a:cubicBezTo>
                  <a:cubicBezTo>
                    <a:pt x="108" y="77"/>
                    <a:pt x="108" y="77"/>
                    <a:pt x="139" y="77"/>
                  </a:cubicBezTo>
                  <a:cubicBezTo>
                    <a:pt x="139" y="77"/>
                    <a:pt x="154" y="62"/>
                    <a:pt x="154" y="62"/>
                  </a:cubicBezTo>
                  <a:cubicBezTo>
                    <a:pt x="185" y="46"/>
                    <a:pt x="139" y="15"/>
                    <a:pt x="139" y="15"/>
                  </a:cubicBezTo>
                  <a:lnTo>
                    <a:pt x="31" y="15"/>
                  </a:lnTo>
                  <a:cubicBezTo>
                    <a:pt x="16" y="15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1654;p43"/>
            <p:cNvSpPr/>
            <p:nvPr/>
          </p:nvSpPr>
          <p:spPr>
            <a:xfrm>
              <a:off x="3930900" y="4881475"/>
              <a:ext cx="5400" cy="7525"/>
            </a:xfrm>
            <a:custGeom>
              <a:avLst/>
              <a:gdLst/>
              <a:ahLst/>
              <a:cxnLst/>
              <a:rect l="l" t="t" r="r" b="b"/>
              <a:pathLst>
                <a:path w="216" h="301" extrusionOk="0">
                  <a:moveTo>
                    <a:pt x="10" y="1"/>
                  </a:moveTo>
                  <a:cubicBezTo>
                    <a:pt x="0" y="1"/>
                    <a:pt x="0" y="37"/>
                    <a:pt x="0" y="50"/>
                  </a:cubicBezTo>
                  <a:cubicBezTo>
                    <a:pt x="0" y="65"/>
                    <a:pt x="0" y="81"/>
                    <a:pt x="16" y="96"/>
                  </a:cubicBezTo>
                  <a:cubicBezTo>
                    <a:pt x="16" y="96"/>
                    <a:pt x="31" y="96"/>
                    <a:pt x="31" y="112"/>
                  </a:cubicBezTo>
                  <a:cubicBezTo>
                    <a:pt x="47" y="142"/>
                    <a:pt x="62" y="127"/>
                    <a:pt x="62" y="142"/>
                  </a:cubicBezTo>
                  <a:cubicBezTo>
                    <a:pt x="47" y="142"/>
                    <a:pt x="77" y="189"/>
                    <a:pt x="77" y="204"/>
                  </a:cubicBezTo>
                  <a:lnTo>
                    <a:pt x="77" y="250"/>
                  </a:lnTo>
                  <a:cubicBezTo>
                    <a:pt x="77" y="281"/>
                    <a:pt x="77" y="281"/>
                    <a:pt x="93" y="297"/>
                  </a:cubicBezTo>
                  <a:cubicBezTo>
                    <a:pt x="96" y="300"/>
                    <a:pt x="99" y="301"/>
                    <a:pt x="102" y="301"/>
                  </a:cubicBezTo>
                  <a:cubicBezTo>
                    <a:pt x="114" y="301"/>
                    <a:pt x="124" y="281"/>
                    <a:pt x="124" y="281"/>
                  </a:cubicBezTo>
                  <a:cubicBezTo>
                    <a:pt x="139" y="266"/>
                    <a:pt x="170" y="266"/>
                    <a:pt x="170" y="250"/>
                  </a:cubicBezTo>
                  <a:cubicBezTo>
                    <a:pt x="170" y="250"/>
                    <a:pt x="170" y="204"/>
                    <a:pt x="170" y="204"/>
                  </a:cubicBezTo>
                  <a:cubicBezTo>
                    <a:pt x="170" y="189"/>
                    <a:pt x="185" y="173"/>
                    <a:pt x="185" y="173"/>
                  </a:cubicBezTo>
                  <a:cubicBezTo>
                    <a:pt x="201" y="158"/>
                    <a:pt x="216" y="142"/>
                    <a:pt x="201" y="127"/>
                  </a:cubicBezTo>
                  <a:cubicBezTo>
                    <a:pt x="201" y="124"/>
                    <a:pt x="199" y="123"/>
                    <a:pt x="197" y="123"/>
                  </a:cubicBezTo>
                  <a:cubicBezTo>
                    <a:pt x="190" y="123"/>
                    <a:pt x="170" y="142"/>
                    <a:pt x="170" y="142"/>
                  </a:cubicBezTo>
                  <a:cubicBezTo>
                    <a:pt x="165" y="147"/>
                    <a:pt x="162" y="149"/>
                    <a:pt x="160" y="149"/>
                  </a:cubicBezTo>
                  <a:cubicBezTo>
                    <a:pt x="154" y="149"/>
                    <a:pt x="154" y="138"/>
                    <a:pt x="154" y="127"/>
                  </a:cubicBezTo>
                  <a:cubicBezTo>
                    <a:pt x="170" y="112"/>
                    <a:pt x="170" y="96"/>
                    <a:pt x="154" y="81"/>
                  </a:cubicBezTo>
                  <a:cubicBezTo>
                    <a:pt x="139" y="65"/>
                    <a:pt x="124" y="65"/>
                    <a:pt x="124" y="50"/>
                  </a:cubicBezTo>
                  <a:cubicBezTo>
                    <a:pt x="124" y="35"/>
                    <a:pt x="93" y="35"/>
                    <a:pt x="77" y="35"/>
                  </a:cubicBezTo>
                  <a:lnTo>
                    <a:pt x="31" y="35"/>
                  </a:lnTo>
                  <a:cubicBezTo>
                    <a:pt x="31" y="35"/>
                    <a:pt x="16" y="4"/>
                    <a:pt x="16" y="4"/>
                  </a:cubicBezTo>
                  <a:cubicBezTo>
                    <a:pt x="14" y="2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1655;p43"/>
            <p:cNvSpPr/>
            <p:nvPr/>
          </p:nvSpPr>
          <p:spPr>
            <a:xfrm>
              <a:off x="3931475" y="4901800"/>
              <a:ext cx="2525" cy="1825"/>
            </a:xfrm>
            <a:custGeom>
              <a:avLst/>
              <a:gdLst/>
              <a:ahLst/>
              <a:cxnLst/>
              <a:rect l="l" t="t" r="r" b="b"/>
              <a:pathLst>
                <a:path w="101" h="73" extrusionOk="0">
                  <a:moveTo>
                    <a:pt x="7" y="1"/>
                  </a:moveTo>
                  <a:cubicBezTo>
                    <a:pt x="0" y="1"/>
                    <a:pt x="8" y="12"/>
                    <a:pt x="8" y="23"/>
                  </a:cubicBezTo>
                  <a:cubicBezTo>
                    <a:pt x="8" y="23"/>
                    <a:pt x="39" y="53"/>
                    <a:pt x="39" y="53"/>
                  </a:cubicBezTo>
                  <a:cubicBezTo>
                    <a:pt x="39" y="69"/>
                    <a:pt x="70" y="69"/>
                    <a:pt x="85" y="69"/>
                  </a:cubicBezTo>
                  <a:cubicBezTo>
                    <a:pt x="88" y="72"/>
                    <a:pt x="91" y="73"/>
                    <a:pt x="92" y="73"/>
                  </a:cubicBezTo>
                  <a:cubicBezTo>
                    <a:pt x="101" y="73"/>
                    <a:pt x="101" y="50"/>
                    <a:pt x="101" y="38"/>
                  </a:cubicBezTo>
                  <a:cubicBezTo>
                    <a:pt x="101" y="23"/>
                    <a:pt x="85" y="23"/>
                    <a:pt x="54" y="23"/>
                  </a:cubicBezTo>
                  <a:cubicBezTo>
                    <a:pt x="57" y="26"/>
                    <a:pt x="58" y="27"/>
                    <a:pt x="57" y="27"/>
                  </a:cubicBezTo>
                  <a:cubicBezTo>
                    <a:pt x="53" y="27"/>
                    <a:pt x="24" y="7"/>
                    <a:pt x="24" y="7"/>
                  </a:cubicBezTo>
                  <a:cubicBezTo>
                    <a:pt x="15" y="3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1656;p43"/>
            <p:cNvSpPr/>
            <p:nvPr/>
          </p:nvSpPr>
          <p:spPr>
            <a:xfrm>
              <a:off x="3945375" y="4902175"/>
              <a:ext cx="1325" cy="750"/>
            </a:xfrm>
            <a:custGeom>
              <a:avLst/>
              <a:gdLst/>
              <a:ahLst/>
              <a:cxnLst/>
              <a:rect l="l" t="t" r="r" b="b"/>
              <a:pathLst>
                <a:path w="53" h="30" extrusionOk="0">
                  <a:moveTo>
                    <a:pt x="49" y="1"/>
                  </a:moveTo>
                  <a:cubicBezTo>
                    <a:pt x="44" y="1"/>
                    <a:pt x="37" y="8"/>
                    <a:pt x="37" y="8"/>
                  </a:cubicBezTo>
                  <a:cubicBezTo>
                    <a:pt x="37" y="5"/>
                    <a:pt x="36" y="3"/>
                    <a:pt x="33" y="3"/>
                  </a:cubicBezTo>
                  <a:cubicBezTo>
                    <a:pt x="23" y="3"/>
                    <a:pt x="0" y="23"/>
                    <a:pt x="37" y="23"/>
                  </a:cubicBezTo>
                  <a:cubicBezTo>
                    <a:pt x="42" y="28"/>
                    <a:pt x="45" y="29"/>
                    <a:pt x="47" y="29"/>
                  </a:cubicBezTo>
                  <a:cubicBezTo>
                    <a:pt x="53" y="29"/>
                    <a:pt x="53" y="18"/>
                    <a:pt x="53" y="8"/>
                  </a:cubicBezTo>
                  <a:cubicBezTo>
                    <a:pt x="53" y="2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1657;p43"/>
            <p:cNvSpPr/>
            <p:nvPr/>
          </p:nvSpPr>
          <p:spPr>
            <a:xfrm>
              <a:off x="3948675" y="4904500"/>
              <a:ext cx="1500" cy="1500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51" y="0"/>
                  </a:moveTo>
                  <a:cubicBezTo>
                    <a:pt x="42" y="0"/>
                    <a:pt x="29" y="7"/>
                    <a:pt x="29" y="7"/>
                  </a:cubicBezTo>
                  <a:cubicBezTo>
                    <a:pt x="29" y="5"/>
                    <a:pt x="28" y="4"/>
                    <a:pt x="27" y="4"/>
                  </a:cubicBezTo>
                  <a:cubicBezTo>
                    <a:pt x="21" y="4"/>
                    <a:pt x="0" y="40"/>
                    <a:pt x="13" y="53"/>
                  </a:cubicBezTo>
                  <a:cubicBezTo>
                    <a:pt x="13" y="58"/>
                    <a:pt x="16" y="60"/>
                    <a:pt x="20" y="60"/>
                  </a:cubicBezTo>
                  <a:cubicBezTo>
                    <a:pt x="29" y="60"/>
                    <a:pt x="44" y="49"/>
                    <a:pt x="44" y="38"/>
                  </a:cubicBezTo>
                  <a:cubicBezTo>
                    <a:pt x="59" y="38"/>
                    <a:pt x="59" y="22"/>
                    <a:pt x="59" y="7"/>
                  </a:cubicBezTo>
                  <a:cubicBezTo>
                    <a:pt x="59" y="2"/>
                    <a:pt x="56" y="0"/>
                    <a:pt x="5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1658;p43"/>
            <p:cNvSpPr/>
            <p:nvPr/>
          </p:nvSpPr>
          <p:spPr>
            <a:xfrm>
              <a:off x="3950650" y="4903675"/>
              <a:ext cx="1075" cy="625"/>
            </a:xfrm>
            <a:custGeom>
              <a:avLst/>
              <a:gdLst/>
              <a:ahLst/>
              <a:cxnLst/>
              <a:rect l="l" t="t" r="r" b="b"/>
              <a:pathLst>
                <a:path w="43" h="25" extrusionOk="0">
                  <a:moveTo>
                    <a:pt x="22" y="0"/>
                  </a:moveTo>
                  <a:cubicBezTo>
                    <a:pt x="14" y="0"/>
                    <a:pt x="1" y="18"/>
                    <a:pt x="8" y="18"/>
                  </a:cubicBezTo>
                  <a:cubicBezTo>
                    <a:pt x="11" y="18"/>
                    <a:pt x="17" y="16"/>
                    <a:pt x="27" y="9"/>
                  </a:cubicBezTo>
                  <a:cubicBezTo>
                    <a:pt x="27" y="3"/>
                    <a:pt x="25" y="0"/>
                    <a:pt x="22" y="0"/>
                  </a:cubicBezTo>
                  <a:close/>
                  <a:moveTo>
                    <a:pt x="27" y="9"/>
                  </a:moveTo>
                  <a:cubicBezTo>
                    <a:pt x="27" y="9"/>
                    <a:pt x="27" y="25"/>
                    <a:pt x="42" y="25"/>
                  </a:cubicBezTo>
                  <a:cubicBezTo>
                    <a:pt x="42" y="25"/>
                    <a:pt x="27" y="9"/>
                    <a:pt x="27" y="9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1659;p43"/>
            <p:cNvSpPr/>
            <p:nvPr/>
          </p:nvSpPr>
          <p:spPr>
            <a:xfrm>
              <a:off x="3923200" y="4917575"/>
              <a:ext cx="7725" cy="2675"/>
            </a:xfrm>
            <a:custGeom>
              <a:avLst/>
              <a:gdLst/>
              <a:ahLst/>
              <a:cxnLst/>
              <a:rect l="l" t="t" r="r" b="b"/>
              <a:pathLst>
                <a:path w="309" h="107" extrusionOk="0">
                  <a:moveTo>
                    <a:pt x="47" y="1"/>
                  </a:moveTo>
                  <a:cubicBezTo>
                    <a:pt x="36" y="1"/>
                    <a:pt x="26" y="8"/>
                    <a:pt x="16" y="8"/>
                  </a:cubicBezTo>
                  <a:cubicBezTo>
                    <a:pt x="0" y="23"/>
                    <a:pt x="31" y="38"/>
                    <a:pt x="47" y="38"/>
                  </a:cubicBezTo>
                  <a:cubicBezTo>
                    <a:pt x="62" y="54"/>
                    <a:pt x="62" y="54"/>
                    <a:pt x="77" y="69"/>
                  </a:cubicBezTo>
                  <a:lnTo>
                    <a:pt x="170" y="69"/>
                  </a:lnTo>
                  <a:cubicBezTo>
                    <a:pt x="185" y="85"/>
                    <a:pt x="201" y="85"/>
                    <a:pt x="216" y="85"/>
                  </a:cubicBezTo>
                  <a:cubicBezTo>
                    <a:pt x="231" y="85"/>
                    <a:pt x="247" y="100"/>
                    <a:pt x="262" y="100"/>
                  </a:cubicBezTo>
                  <a:cubicBezTo>
                    <a:pt x="267" y="105"/>
                    <a:pt x="272" y="107"/>
                    <a:pt x="277" y="107"/>
                  </a:cubicBezTo>
                  <a:cubicBezTo>
                    <a:pt x="286" y="107"/>
                    <a:pt x="293" y="100"/>
                    <a:pt x="293" y="100"/>
                  </a:cubicBezTo>
                  <a:cubicBezTo>
                    <a:pt x="308" y="85"/>
                    <a:pt x="308" y="69"/>
                    <a:pt x="293" y="69"/>
                  </a:cubicBezTo>
                  <a:cubicBezTo>
                    <a:pt x="278" y="54"/>
                    <a:pt x="278" y="54"/>
                    <a:pt x="262" y="38"/>
                  </a:cubicBezTo>
                  <a:cubicBezTo>
                    <a:pt x="231" y="23"/>
                    <a:pt x="278" y="8"/>
                    <a:pt x="231" y="8"/>
                  </a:cubicBezTo>
                  <a:lnTo>
                    <a:pt x="185" y="8"/>
                  </a:lnTo>
                  <a:cubicBezTo>
                    <a:pt x="154" y="8"/>
                    <a:pt x="170" y="23"/>
                    <a:pt x="139" y="23"/>
                  </a:cubicBezTo>
                  <a:cubicBezTo>
                    <a:pt x="124" y="23"/>
                    <a:pt x="108" y="23"/>
                    <a:pt x="108" y="8"/>
                  </a:cubicBezTo>
                  <a:lnTo>
                    <a:pt x="62" y="8"/>
                  </a:lnTo>
                  <a:cubicBezTo>
                    <a:pt x="57" y="3"/>
                    <a:pt x="52" y="1"/>
                    <a:pt x="4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1660;p43"/>
            <p:cNvSpPr/>
            <p:nvPr/>
          </p:nvSpPr>
          <p:spPr>
            <a:xfrm>
              <a:off x="3920875" y="4916975"/>
              <a:ext cx="1575" cy="1575"/>
            </a:xfrm>
            <a:custGeom>
              <a:avLst/>
              <a:gdLst/>
              <a:ahLst/>
              <a:cxnLst/>
              <a:rect l="l" t="t" r="r" b="b"/>
              <a:pathLst>
                <a:path w="63" h="63" extrusionOk="0">
                  <a:moveTo>
                    <a:pt x="1" y="1"/>
                  </a:moveTo>
                  <a:cubicBezTo>
                    <a:pt x="1" y="1"/>
                    <a:pt x="1" y="47"/>
                    <a:pt x="1" y="47"/>
                  </a:cubicBezTo>
                  <a:cubicBezTo>
                    <a:pt x="1" y="62"/>
                    <a:pt x="32" y="62"/>
                    <a:pt x="47" y="62"/>
                  </a:cubicBezTo>
                  <a:cubicBezTo>
                    <a:pt x="63" y="62"/>
                    <a:pt x="32" y="47"/>
                    <a:pt x="32" y="32"/>
                  </a:cubicBezTo>
                  <a:cubicBezTo>
                    <a:pt x="16" y="16"/>
                    <a:pt x="47" y="1"/>
                    <a:pt x="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1661;p43"/>
            <p:cNvSpPr/>
            <p:nvPr/>
          </p:nvSpPr>
          <p:spPr>
            <a:xfrm>
              <a:off x="3916650" y="4916100"/>
              <a:ext cx="3500" cy="1300"/>
            </a:xfrm>
            <a:custGeom>
              <a:avLst/>
              <a:gdLst/>
              <a:ahLst/>
              <a:cxnLst/>
              <a:rect l="l" t="t" r="r" b="b"/>
              <a:pathLst>
                <a:path w="140" h="52" extrusionOk="0">
                  <a:moveTo>
                    <a:pt x="30" y="1"/>
                  </a:moveTo>
                  <a:cubicBezTo>
                    <a:pt x="24" y="1"/>
                    <a:pt x="19" y="2"/>
                    <a:pt x="16" y="5"/>
                  </a:cubicBezTo>
                  <a:cubicBezTo>
                    <a:pt x="0" y="5"/>
                    <a:pt x="47" y="20"/>
                    <a:pt x="62" y="36"/>
                  </a:cubicBezTo>
                  <a:cubicBezTo>
                    <a:pt x="62" y="36"/>
                    <a:pt x="77" y="36"/>
                    <a:pt x="93" y="51"/>
                  </a:cubicBezTo>
                  <a:cubicBezTo>
                    <a:pt x="108" y="51"/>
                    <a:pt x="124" y="36"/>
                    <a:pt x="139" y="20"/>
                  </a:cubicBezTo>
                  <a:cubicBezTo>
                    <a:pt x="139" y="15"/>
                    <a:pt x="134" y="14"/>
                    <a:pt x="127" y="14"/>
                  </a:cubicBezTo>
                  <a:cubicBezTo>
                    <a:pt x="112" y="14"/>
                    <a:pt x="88" y="20"/>
                    <a:pt x="77" y="20"/>
                  </a:cubicBezTo>
                  <a:cubicBezTo>
                    <a:pt x="90" y="20"/>
                    <a:pt x="53" y="1"/>
                    <a:pt x="3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1662;p43"/>
            <p:cNvSpPr/>
            <p:nvPr/>
          </p:nvSpPr>
          <p:spPr>
            <a:xfrm>
              <a:off x="3934350" y="4923250"/>
              <a:ext cx="1575" cy="2175"/>
            </a:xfrm>
            <a:custGeom>
              <a:avLst/>
              <a:gdLst/>
              <a:ahLst/>
              <a:cxnLst/>
              <a:rect l="l" t="t" r="r" b="b"/>
              <a:pathLst>
                <a:path w="63" h="87" extrusionOk="0">
                  <a:moveTo>
                    <a:pt x="38" y="0"/>
                  </a:moveTo>
                  <a:cubicBezTo>
                    <a:pt x="28" y="0"/>
                    <a:pt x="16" y="4"/>
                    <a:pt x="16" y="12"/>
                  </a:cubicBezTo>
                  <a:cubicBezTo>
                    <a:pt x="1" y="19"/>
                    <a:pt x="9" y="19"/>
                    <a:pt x="18" y="19"/>
                  </a:cubicBezTo>
                  <a:cubicBezTo>
                    <a:pt x="28" y="19"/>
                    <a:pt x="39" y="19"/>
                    <a:pt x="32" y="27"/>
                  </a:cubicBezTo>
                  <a:cubicBezTo>
                    <a:pt x="32" y="43"/>
                    <a:pt x="47" y="73"/>
                    <a:pt x="47" y="73"/>
                  </a:cubicBezTo>
                  <a:cubicBezTo>
                    <a:pt x="52" y="83"/>
                    <a:pt x="55" y="87"/>
                    <a:pt x="58" y="87"/>
                  </a:cubicBezTo>
                  <a:cubicBezTo>
                    <a:pt x="63" y="87"/>
                    <a:pt x="63" y="69"/>
                    <a:pt x="63" y="58"/>
                  </a:cubicBezTo>
                  <a:cubicBezTo>
                    <a:pt x="63" y="43"/>
                    <a:pt x="63" y="27"/>
                    <a:pt x="47" y="12"/>
                  </a:cubicBezTo>
                  <a:cubicBezTo>
                    <a:pt x="55" y="4"/>
                    <a:pt x="47" y="0"/>
                    <a:pt x="38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1663;p43"/>
            <p:cNvSpPr/>
            <p:nvPr/>
          </p:nvSpPr>
          <p:spPr>
            <a:xfrm>
              <a:off x="3952075" y="4913525"/>
              <a:ext cx="1575" cy="2725"/>
            </a:xfrm>
            <a:custGeom>
              <a:avLst/>
              <a:gdLst/>
              <a:ahLst/>
              <a:cxnLst/>
              <a:rect l="l" t="t" r="r" b="b"/>
              <a:pathLst>
                <a:path w="63" h="109" extrusionOk="0">
                  <a:moveTo>
                    <a:pt x="47" y="0"/>
                  </a:moveTo>
                  <a:cubicBezTo>
                    <a:pt x="47" y="0"/>
                    <a:pt x="31" y="31"/>
                    <a:pt x="31" y="31"/>
                  </a:cubicBezTo>
                  <a:cubicBezTo>
                    <a:pt x="31" y="29"/>
                    <a:pt x="31" y="28"/>
                    <a:pt x="30" y="28"/>
                  </a:cubicBezTo>
                  <a:cubicBezTo>
                    <a:pt x="23" y="28"/>
                    <a:pt x="0" y="66"/>
                    <a:pt x="0" y="93"/>
                  </a:cubicBezTo>
                  <a:cubicBezTo>
                    <a:pt x="0" y="108"/>
                    <a:pt x="0" y="108"/>
                    <a:pt x="31" y="108"/>
                  </a:cubicBezTo>
                  <a:cubicBezTo>
                    <a:pt x="31" y="108"/>
                    <a:pt x="31" y="77"/>
                    <a:pt x="31" y="77"/>
                  </a:cubicBezTo>
                  <a:cubicBezTo>
                    <a:pt x="47" y="62"/>
                    <a:pt x="47" y="46"/>
                    <a:pt x="47" y="46"/>
                  </a:cubicBezTo>
                  <a:cubicBezTo>
                    <a:pt x="62" y="16"/>
                    <a:pt x="62" y="16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1664;p43"/>
            <p:cNvSpPr/>
            <p:nvPr/>
          </p:nvSpPr>
          <p:spPr>
            <a:xfrm>
              <a:off x="3952850" y="4916600"/>
              <a:ext cx="1550" cy="800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31" y="0"/>
                  </a:moveTo>
                  <a:cubicBezTo>
                    <a:pt x="31" y="0"/>
                    <a:pt x="0" y="16"/>
                    <a:pt x="31" y="31"/>
                  </a:cubicBezTo>
                  <a:cubicBezTo>
                    <a:pt x="62" y="31"/>
                    <a:pt x="47" y="16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1665;p43"/>
            <p:cNvSpPr/>
            <p:nvPr/>
          </p:nvSpPr>
          <p:spPr>
            <a:xfrm>
              <a:off x="3954000" y="4917750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6" y="16"/>
                    <a:pt x="1" y="31"/>
                    <a:pt x="1" y="31"/>
                  </a:cubicBezTo>
                  <a:cubicBezTo>
                    <a:pt x="16" y="31"/>
                    <a:pt x="31" y="1"/>
                    <a:pt x="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1666;p43"/>
            <p:cNvSpPr/>
            <p:nvPr/>
          </p:nvSpPr>
          <p:spPr>
            <a:xfrm>
              <a:off x="3953225" y="4918900"/>
              <a:ext cx="1575" cy="800"/>
            </a:xfrm>
            <a:custGeom>
              <a:avLst/>
              <a:gdLst/>
              <a:ahLst/>
              <a:cxnLst/>
              <a:rect l="l" t="t" r="r" b="b"/>
              <a:pathLst>
                <a:path w="63" h="32" extrusionOk="0">
                  <a:moveTo>
                    <a:pt x="32" y="1"/>
                  </a:moveTo>
                  <a:cubicBezTo>
                    <a:pt x="39" y="9"/>
                    <a:pt x="35" y="9"/>
                    <a:pt x="30" y="9"/>
                  </a:cubicBezTo>
                  <a:cubicBezTo>
                    <a:pt x="24" y="9"/>
                    <a:pt x="16" y="9"/>
                    <a:pt x="16" y="16"/>
                  </a:cubicBezTo>
                  <a:cubicBezTo>
                    <a:pt x="1" y="32"/>
                    <a:pt x="47" y="32"/>
                    <a:pt x="47" y="32"/>
                  </a:cubicBezTo>
                  <a:cubicBezTo>
                    <a:pt x="62" y="16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1667;p43"/>
            <p:cNvSpPr/>
            <p:nvPr/>
          </p:nvSpPr>
          <p:spPr>
            <a:xfrm>
              <a:off x="3955150" y="4920450"/>
              <a:ext cx="800" cy="900"/>
            </a:xfrm>
            <a:custGeom>
              <a:avLst/>
              <a:gdLst/>
              <a:ahLst/>
              <a:cxnLst/>
              <a:rect l="l" t="t" r="r" b="b"/>
              <a:pathLst>
                <a:path w="32" h="36" extrusionOk="0">
                  <a:moveTo>
                    <a:pt x="1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34"/>
                    <a:pt x="2" y="36"/>
                    <a:pt x="4" y="36"/>
                  </a:cubicBezTo>
                  <a:cubicBezTo>
                    <a:pt x="12" y="36"/>
                    <a:pt x="32" y="16"/>
                    <a:pt x="32" y="16"/>
                  </a:cubicBezTo>
                  <a:cubicBezTo>
                    <a:pt x="32" y="1"/>
                    <a:pt x="16" y="1"/>
                    <a:pt x="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1668;p43"/>
            <p:cNvSpPr/>
            <p:nvPr/>
          </p:nvSpPr>
          <p:spPr>
            <a:xfrm>
              <a:off x="3955150" y="4922000"/>
              <a:ext cx="5025" cy="3475"/>
            </a:xfrm>
            <a:custGeom>
              <a:avLst/>
              <a:gdLst/>
              <a:ahLst/>
              <a:cxnLst/>
              <a:rect l="l" t="t" r="r" b="b"/>
              <a:pathLst>
                <a:path w="201" h="139" extrusionOk="0">
                  <a:moveTo>
                    <a:pt x="62" y="0"/>
                  </a:moveTo>
                  <a:cubicBezTo>
                    <a:pt x="47" y="0"/>
                    <a:pt x="32" y="0"/>
                    <a:pt x="16" y="16"/>
                  </a:cubicBezTo>
                  <a:cubicBezTo>
                    <a:pt x="1" y="16"/>
                    <a:pt x="47" y="46"/>
                    <a:pt x="47" y="46"/>
                  </a:cubicBezTo>
                  <a:cubicBezTo>
                    <a:pt x="47" y="46"/>
                    <a:pt x="62" y="62"/>
                    <a:pt x="62" y="77"/>
                  </a:cubicBezTo>
                  <a:cubicBezTo>
                    <a:pt x="62" y="108"/>
                    <a:pt x="62" y="108"/>
                    <a:pt x="93" y="123"/>
                  </a:cubicBezTo>
                  <a:cubicBezTo>
                    <a:pt x="124" y="123"/>
                    <a:pt x="124" y="123"/>
                    <a:pt x="139" y="139"/>
                  </a:cubicBezTo>
                  <a:cubicBezTo>
                    <a:pt x="170" y="139"/>
                    <a:pt x="186" y="123"/>
                    <a:pt x="186" y="123"/>
                  </a:cubicBezTo>
                  <a:cubicBezTo>
                    <a:pt x="201" y="108"/>
                    <a:pt x="155" y="93"/>
                    <a:pt x="139" y="93"/>
                  </a:cubicBezTo>
                  <a:cubicBezTo>
                    <a:pt x="124" y="62"/>
                    <a:pt x="139" y="62"/>
                    <a:pt x="139" y="46"/>
                  </a:cubicBezTo>
                  <a:cubicBezTo>
                    <a:pt x="155" y="46"/>
                    <a:pt x="139" y="16"/>
                    <a:pt x="124" y="0"/>
                  </a:cubicBezTo>
                  <a:cubicBezTo>
                    <a:pt x="124" y="0"/>
                    <a:pt x="109" y="16"/>
                    <a:pt x="109" y="16"/>
                  </a:cubicBezTo>
                  <a:cubicBezTo>
                    <a:pt x="109" y="8"/>
                    <a:pt x="101" y="8"/>
                    <a:pt x="91" y="8"/>
                  </a:cubicBezTo>
                  <a:cubicBezTo>
                    <a:pt x="82" y="8"/>
                    <a:pt x="70" y="8"/>
                    <a:pt x="6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1669;p43"/>
            <p:cNvSpPr/>
            <p:nvPr/>
          </p:nvSpPr>
          <p:spPr>
            <a:xfrm>
              <a:off x="3964000" y="4925375"/>
              <a:ext cx="3125" cy="2200"/>
            </a:xfrm>
            <a:custGeom>
              <a:avLst/>
              <a:gdLst/>
              <a:ahLst/>
              <a:cxnLst/>
              <a:rect l="l" t="t" r="r" b="b"/>
              <a:pathLst>
                <a:path w="125" h="88" extrusionOk="0">
                  <a:moveTo>
                    <a:pt x="61" y="1"/>
                  </a:moveTo>
                  <a:cubicBezTo>
                    <a:pt x="54" y="1"/>
                    <a:pt x="32" y="35"/>
                    <a:pt x="32" y="35"/>
                  </a:cubicBezTo>
                  <a:cubicBezTo>
                    <a:pt x="32" y="50"/>
                    <a:pt x="1" y="50"/>
                    <a:pt x="32" y="65"/>
                  </a:cubicBezTo>
                  <a:cubicBezTo>
                    <a:pt x="47" y="81"/>
                    <a:pt x="63" y="81"/>
                    <a:pt x="63" y="81"/>
                  </a:cubicBezTo>
                  <a:cubicBezTo>
                    <a:pt x="73" y="86"/>
                    <a:pt x="81" y="88"/>
                    <a:pt x="88" y="88"/>
                  </a:cubicBezTo>
                  <a:cubicBezTo>
                    <a:pt x="102" y="88"/>
                    <a:pt x="109" y="81"/>
                    <a:pt x="109" y="81"/>
                  </a:cubicBezTo>
                  <a:cubicBezTo>
                    <a:pt x="124" y="65"/>
                    <a:pt x="124" y="50"/>
                    <a:pt x="109" y="50"/>
                  </a:cubicBezTo>
                  <a:cubicBezTo>
                    <a:pt x="93" y="35"/>
                    <a:pt x="109" y="19"/>
                    <a:pt x="93" y="19"/>
                  </a:cubicBezTo>
                  <a:cubicBezTo>
                    <a:pt x="78" y="19"/>
                    <a:pt x="78" y="4"/>
                    <a:pt x="63" y="4"/>
                  </a:cubicBezTo>
                  <a:cubicBezTo>
                    <a:pt x="63" y="2"/>
                    <a:pt x="62" y="1"/>
                    <a:pt x="6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1670;p43"/>
            <p:cNvSpPr/>
            <p:nvPr/>
          </p:nvSpPr>
          <p:spPr>
            <a:xfrm>
              <a:off x="3969025" y="4927375"/>
              <a:ext cx="1550" cy="800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31" y="1"/>
                  </a:moveTo>
                  <a:cubicBezTo>
                    <a:pt x="0" y="1"/>
                    <a:pt x="16" y="32"/>
                    <a:pt x="31" y="32"/>
                  </a:cubicBezTo>
                  <a:cubicBezTo>
                    <a:pt x="31" y="32"/>
                    <a:pt x="62" y="1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1671;p43"/>
            <p:cNvSpPr/>
            <p:nvPr/>
          </p:nvSpPr>
          <p:spPr>
            <a:xfrm>
              <a:off x="3973650" y="4929200"/>
              <a:ext cx="1100" cy="1275"/>
            </a:xfrm>
            <a:custGeom>
              <a:avLst/>
              <a:gdLst/>
              <a:ahLst/>
              <a:cxnLst/>
              <a:rect l="l" t="t" r="r" b="b"/>
              <a:pathLst>
                <a:path w="44" h="51" extrusionOk="0">
                  <a:moveTo>
                    <a:pt x="17" y="0"/>
                  </a:moveTo>
                  <a:cubicBezTo>
                    <a:pt x="12" y="0"/>
                    <a:pt x="6" y="2"/>
                    <a:pt x="0" y="5"/>
                  </a:cubicBezTo>
                  <a:cubicBezTo>
                    <a:pt x="15" y="5"/>
                    <a:pt x="0" y="36"/>
                    <a:pt x="0" y="51"/>
                  </a:cubicBezTo>
                  <a:cubicBezTo>
                    <a:pt x="15" y="51"/>
                    <a:pt x="31" y="20"/>
                    <a:pt x="31" y="20"/>
                  </a:cubicBezTo>
                  <a:cubicBezTo>
                    <a:pt x="43" y="20"/>
                    <a:pt x="36" y="0"/>
                    <a:pt x="1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1672;p43"/>
            <p:cNvSpPr/>
            <p:nvPr/>
          </p:nvSpPr>
          <p:spPr>
            <a:xfrm>
              <a:off x="3935525" y="4926225"/>
              <a:ext cx="2700" cy="6575"/>
            </a:xfrm>
            <a:custGeom>
              <a:avLst/>
              <a:gdLst/>
              <a:ahLst/>
              <a:cxnLst/>
              <a:rect l="l" t="t" r="r" b="b"/>
              <a:pathLst>
                <a:path w="108" h="263" extrusionOk="0">
                  <a:moveTo>
                    <a:pt x="16" y="1"/>
                  </a:moveTo>
                  <a:cubicBezTo>
                    <a:pt x="0" y="1"/>
                    <a:pt x="0" y="31"/>
                    <a:pt x="0" y="47"/>
                  </a:cubicBezTo>
                  <a:cubicBezTo>
                    <a:pt x="0" y="62"/>
                    <a:pt x="0" y="78"/>
                    <a:pt x="0" y="93"/>
                  </a:cubicBezTo>
                  <a:lnTo>
                    <a:pt x="0" y="139"/>
                  </a:lnTo>
                  <a:cubicBezTo>
                    <a:pt x="0" y="170"/>
                    <a:pt x="0" y="185"/>
                    <a:pt x="0" y="201"/>
                  </a:cubicBezTo>
                  <a:cubicBezTo>
                    <a:pt x="0" y="216"/>
                    <a:pt x="16" y="216"/>
                    <a:pt x="16" y="247"/>
                  </a:cubicBezTo>
                  <a:cubicBezTo>
                    <a:pt x="16" y="262"/>
                    <a:pt x="16" y="262"/>
                    <a:pt x="31" y="262"/>
                  </a:cubicBezTo>
                  <a:cubicBezTo>
                    <a:pt x="31" y="262"/>
                    <a:pt x="46" y="232"/>
                    <a:pt x="62" y="216"/>
                  </a:cubicBezTo>
                  <a:cubicBezTo>
                    <a:pt x="77" y="216"/>
                    <a:pt x="77" y="201"/>
                    <a:pt x="93" y="201"/>
                  </a:cubicBezTo>
                  <a:cubicBezTo>
                    <a:pt x="93" y="185"/>
                    <a:pt x="108" y="170"/>
                    <a:pt x="93" y="155"/>
                  </a:cubicBezTo>
                  <a:cubicBezTo>
                    <a:pt x="93" y="155"/>
                    <a:pt x="77" y="124"/>
                    <a:pt x="62" y="124"/>
                  </a:cubicBezTo>
                  <a:cubicBezTo>
                    <a:pt x="77" y="108"/>
                    <a:pt x="46" y="93"/>
                    <a:pt x="31" y="78"/>
                  </a:cubicBezTo>
                  <a:cubicBezTo>
                    <a:pt x="31" y="62"/>
                    <a:pt x="31" y="47"/>
                    <a:pt x="31" y="31"/>
                  </a:cubicBezTo>
                  <a:cubicBezTo>
                    <a:pt x="31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1673;p43"/>
            <p:cNvSpPr/>
            <p:nvPr/>
          </p:nvSpPr>
          <p:spPr>
            <a:xfrm>
              <a:off x="3907025" y="4840175"/>
              <a:ext cx="800" cy="975"/>
            </a:xfrm>
            <a:custGeom>
              <a:avLst/>
              <a:gdLst/>
              <a:ahLst/>
              <a:cxnLst/>
              <a:rect l="l" t="t" r="r" b="b"/>
              <a:pathLst>
                <a:path w="32" h="39" extrusionOk="0">
                  <a:moveTo>
                    <a:pt x="27" y="1"/>
                  </a:moveTo>
                  <a:cubicBezTo>
                    <a:pt x="23" y="1"/>
                    <a:pt x="16" y="8"/>
                    <a:pt x="16" y="8"/>
                  </a:cubicBezTo>
                  <a:cubicBezTo>
                    <a:pt x="0" y="23"/>
                    <a:pt x="0" y="39"/>
                    <a:pt x="31" y="39"/>
                  </a:cubicBezTo>
                  <a:cubicBezTo>
                    <a:pt x="31" y="39"/>
                    <a:pt x="31" y="8"/>
                    <a:pt x="31" y="8"/>
                  </a:cubicBezTo>
                  <a:cubicBezTo>
                    <a:pt x="31" y="3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1674;p43"/>
            <p:cNvSpPr/>
            <p:nvPr/>
          </p:nvSpPr>
          <p:spPr>
            <a:xfrm>
              <a:off x="3907800" y="4841425"/>
              <a:ext cx="800" cy="1275"/>
            </a:xfrm>
            <a:custGeom>
              <a:avLst/>
              <a:gdLst/>
              <a:ahLst/>
              <a:cxnLst/>
              <a:rect l="l" t="t" r="r" b="b"/>
              <a:pathLst>
                <a:path w="32" h="51" extrusionOk="0">
                  <a:moveTo>
                    <a:pt x="10" y="1"/>
                  </a:moveTo>
                  <a:cubicBezTo>
                    <a:pt x="1" y="1"/>
                    <a:pt x="2" y="37"/>
                    <a:pt x="16" y="50"/>
                  </a:cubicBezTo>
                  <a:cubicBezTo>
                    <a:pt x="31" y="50"/>
                    <a:pt x="31" y="19"/>
                    <a:pt x="31" y="4"/>
                  </a:cubicBezTo>
                  <a:lnTo>
                    <a:pt x="16" y="4"/>
                  </a:ln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1675;p43"/>
            <p:cNvSpPr/>
            <p:nvPr/>
          </p:nvSpPr>
          <p:spPr>
            <a:xfrm>
              <a:off x="3893150" y="4837650"/>
              <a:ext cx="6975" cy="7750"/>
            </a:xfrm>
            <a:custGeom>
              <a:avLst/>
              <a:gdLst/>
              <a:ahLst/>
              <a:cxnLst/>
              <a:rect l="l" t="t" r="r" b="b"/>
              <a:pathLst>
                <a:path w="279" h="310" extrusionOk="0">
                  <a:moveTo>
                    <a:pt x="32" y="1"/>
                  </a:moveTo>
                  <a:cubicBezTo>
                    <a:pt x="16" y="1"/>
                    <a:pt x="32" y="16"/>
                    <a:pt x="32" y="32"/>
                  </a:cubicBezTo>
                  <a:cubicBezTo>
                    <a:pt x="47" y="32"/>
                    <a:pt x="47" y="63"/>
                    <a:pt x="47" y="63"/>
                  </a:cubicBezTo>
                  <a:cubicBezTo>
                    <a:pt x="47" y="78"/>
                    <a:pt x="78" y="93"/>
                    <a:pt x="78" y="93"/>
                  </a:cubicBezTo>
                  <a:cubicBezTo>
                    <a:pt x="109" y="109"/>
                    <a:pt x="93" y="124"/>
                    <a:pt x="93" y="140"/>
                  </a:cubicBezTo>
                  <a:cubicBezTo>
                    <a:pt x="93" y="155"/>
                    <a:pt x="78" y="155"/>
                    <a:pt x="63" y="170"/>
                  </a:cubicBezTo>
                  <a:cubicBezTo>
                    <a:pt x="47" y="186"/>
                    <a:pt x="63" y="186"/>
                    <a:pt x="32" y="186"/>
                  </a:cubicBezTo>
                  <a:cubicBezTo>
                    <a:pt x="1" y="186"/>
                    <a:pt x="16" y="201"/>
                    <a:pt x="32" y="217"/>
                  </a:cubicBezTo>
                  <a:cubicBezTo>
                    <a:pt x="32" y="217"/>
                    <a:pt x="32" y="247"/>
                    <a:pt x="32" y="247"/>
                  </a:cubicBezTo>
                  <a:cubicBezTo>
                    <a:pt x="35" y="251"/>
                    <a:pt x="38" y="252"/>
                    <a:pt x="41" y="252"/>
                  </a:cubicBezTo>
                  <a:cubicBezTo>
                    <a:pt x="53" y="252"/>
                    <a:pt x="66" y="232"/>
                    <a:pt x="78" y="232"/>
                  </a:cubicBezTo>
                  <a:cubicBezTo>
                    <a:pt x="93" y="232"/>
                    <a:pt x="109" y="232"/>
                    <a:pt x="124" y="247"/>
                  </a:cubicBezTo>
                  <a:cubicBezTo>
                    <a:pt x="140" y="247"/>
                    <a:pt x="124" y="278"/>
                    <a:pt x="140" y="278"/>
                  </a:cubicBezTo>
                  <a:cubicBezTo>
                    <a:pt x="170" y="294"/>
                    <a:pt x="170" y="294"/>
                    <a:pt x="201" y="294"/>
                  </a:cubicBezTo>
                  <a:cubicBezTo>
                    <a:pt x="206" y="288"/>
                    <a:pt x="211" y="287"/>
                    <a:pt x="217" y="287"/>
                  </a:cubicBezTo>
                  <a:cubicBezTo>
                    <a:pt x="227" y="287"/>
                    <a:pt x="237" y="294"/>
                    <a:pt x="247" y="294"/>
                  </a:cubicBezTo>
                  <a:cubicBezTo>
                    <a:pt x="263" y="294"/>
                    <a:pt x="278" y="294"/>
                    <a:pt x="278" y="309"/>
                  </a:cubicBezTo>
                  <a:cubicBezTo>
                    <a:pt x="278" y="301"/>
                    <a:pt x="278" y="278"/>
                    <a:pt x="278" y="278"/>
                  </a:cubicBezTo>
                  <a:cubicBezTo>
                    <a:pt x="263" y="263"/>
                    <a:pt x="263" y="247"/>
                    <a:pt x="247" y="232"/>
                  </a:cubicBezTo>
                  <a:cubicBezTo>
                    <a:pt x="232" y="232"/>
                    <a:pt x="232" y="217"/>
                    <a:pt x="201" y="217"/>
                  </a:cubicBezTo>
                  <a:cubicBezTo>
                    <a:pt x="201" y="217"/>
                    <a:pt x="201" y="201"/>
                    <a:pt x="201" y="186"/>
                  </a:cubicBezTo>
                  <a:cubicBezTo>
                    <a:pt x="201" y="155"/>
                    <a:pt x="201" y="155"/>
                    <a:pt x="170" y="155"/>
                  </a:cubicBezTo>
                  <a:cubicBezTo>
                    <a:pt x="155" y="140"/>
                    <a:pt x="155" y="140"/>
                    <a:pt x="140" y="124"/>
                  </a:cubicBezTo>
                  <a:cubicBezTo>
                    <a:pt x="124" y="109"/>
                    <a:pt x="124" y="93"/>
                    <a:pt x="140" y="78"/>
                  </a:cubicBezTo>
                  <a:cubicBezTo>
                    <a:pt x="140" y="63"/>
                    <a:pt x="140" y="63"/>
                    <a:pt x="140" y="47"/>
                  </a:cubicBezTo>
                  <a:cubicBezTo>
                    <a:pt x="140" y="47"/>
                    <a:pt x="93" y="47"/>
                    <a:pt x="93" y="32"/>
                  </a:cubicBezTo>
                  <a:cubicBezTo>
                    <a:pt x="93" y="32"/>
                    <a:pt x="78" y="16"/>
                    <a:pt x="63" y="16"/>
                  </a:cubicBezTo>
                  <a:cubicBezTo>
                    <a:pt x="47" y="1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1676;p43"/>
            <p:cNvSpPr/>
            <p:nvPr/>
          </p:nvSpPr>
          <p:spPr>
            <a:xfrm>
              <a:off x="3882375" y="4836125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31" y="0"/>
                  </a:moveTo>
                  <a:cubicBezTo>
                    <a:pt x="16" y="0"/>
                    <a:pt x="1" y="16"/>
                    <a:pt x="1" y="31"/>
                  </a:cubicBezTo>
                  <a:cubicBezTo>
                    <a:pt x="1" y="47"/>
                    <a:pt x="16" y="62"/>
                    <a:pt x="31" y="62"/>
                  </a:cubicBezTo>
                  <a:cubicBezTo>
                    <a:pt x="47" y="77"/>
                    <a:pt x="62" y="62"/>
                    <a:pt x="62" y="93"/>
                  </a:cubicBezTo>
                  <a:cubicBezTo>
                    <a:pt x="78" y="108"/>
                    <a:pt x="93" y="108"/>
                    <a:pt x="93" y="108"/>
                  </a:cubicBezTo>
                  <a:cubicBezTo>
                    <a:pt x="124" y="108"/>
                    <a:pt x="124" y="124"/>
                    <a:pt x="139" y="139"/>
                  </a:cubicBezTo>
                  <a:cubicBezTo>
                    <a:pt x="155" y="139"/>
                    <a:pt x="155" y="154"/>
                    <a:pt x="170" y="170"/>
                  </a:cubicBezTo>
                  <a:cubicBezTo>
                    <a:pt x="185" y="185"/>
                    <a:pt x="185" y="185"/>
                    <a:pt x="201" y="201"/>
                  </a:cubicBezTo>
                  <a:cubicBezTo>
                    <a:pt x="216" y="216"/>
                    <a:pt x="232" y="216"/>
                    <a:pt x="232" y="231"/>
                  </a:cubicBezTo>
                  <a:cubicBezTo>
                    <a:pt x="247" y="231"/>
                    <a:pt x="247" y="247"/>
                    <a:pt x="278" y="247"/>
                  </a:cubicBezTo>
                  <a:cubicBezTo>
                    <a:pt x="282" y="251"/>
                    <a:pt x="287" y="253"/>
                    <a:pt x="291" y="253"/>
                  </a:cubicBezTo>
                  <a:cubicBezTo>
                    <a:pt x="301" y="253"/>
                    <a:pt x="309" y="242"/>
                    <a:pt x="309" y="231"/>
                  </a:cubicBezTo>
                  <a:cubicBezTo>
                    <a:pt x="324" y="231"/>
                    <a:pt x="309" y="216"/>
                    <a:pt x="293" y="201"/>
                  </a:cubicBezTo>
                  <a:cubicBezTo>
                    <a:pt x="278" y="201"/>
                    <a:pt x="278" y="185"/>
                    <a:pt x="263" y="185"/>
                  </a:cubicBezTo>
                  <a:cubicBezTo>
                    <a:pt x="247" y="185"/>
                    <a:pt x="247" y="170"/>
                    <a:pt x="232" y="170"/>
                  </a:cubicBezTo>
                  <a:cubicBezTo>
                    <a:pt x="216" y="170"/>
                    <a:pt x="201" y="154"/>
                    <a:pt x="185" y="139"/>
                  </a:cubicBezTo>
                  <a:cubicBezTo>
                    <a:pt x="185" y="124"/>
                    <a:pt x="155" y="124"/>
                    <a:pt x="139" y="124"/>
                  </a:cubicBezTo>
                  <a:cubicBezTo>
                    <a:pt x="139" y="108"/>
                    <a:pt x="124" y="77"/>
                    <a:pt x="124" y="77"/>
                  </a:cubicBezTo>
                  <a:cubicBezTo>
                    <a:pt x="124" y="62"/>
                    <a:pt x="108" y="47"/>
                    <a:pt x="93" y="47"/>
                  </a:cubicBezTo>
                  <a:cubicBezTo>
                    <a:pt x="93" y="31"/>
                    <a:pt x="78" y="31"/>
                    <a:pt x="62" y="31"/>
                  </a:cubicBezTo>
                  <a:cubicBezTo>
                    <a:pt x="47" y="16"/>
                    <a:pt x="47" y="16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1677;p43"/>
            <p:cNvSpPr/>
            <p:nvPr/>
          </p:nvSpPr>
          <p:spPr>
            <a:xfrm>
              <a:off x="3890475" y="4841900"/>
              <a:ext cx="1550" cy="900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31" y="0"/>
                  </a:moveTo>
                  <a:cubicBezTo>
                    <a:pt x="0" y="0"/>
                    <a:pt x="16" y="16"/>
                    <a:pt x="16" y="31"/>
                  </a:cubicBezTo>
                  <a:cubicBezTo>
                    <a:pt x="19" y="34"/>
                    <a:pt x="22" y="36"/>
                    <a:pt x="25" y="36"/>
                  </a:cubicBezTo>
                  <a:cubicBezTo>
                    <a:pt x="36" y="36"/>
                    <a:pt x="46" y="16"/>
                    <a:pt x="46" y="16"/>
                  </a:cubicBezTo>
                  <a:cubicBezTo>
                    <a:pt x="62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1678;p43"/>
            <p:cNvSpPr/>
            <p:nvPr/>
          </p:nvSpPr>
          <p:spPr>
            <a:xfrm>
              <a:off x="3880850" y="4834975"/>
              <a:ext cx="1550" cy="950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31" y="0"/>
                  </a:moveTo>
                  <a:cubicBezTo>
                    <a:pt x="31" y="0"/>
                    <a:pt x="0" y="31"/>
                    <a:pt x="31" y="31"/>
                  </a:cubicBezTo>
                  <a:cubicBezTo>
                    <a:pt x="40" y="35"/>
                    <a:pt x="46" y="37"/>
                    <a:pt x="51" y="37"/>
                  </a:cubicBezTo>
                  <a:cubicBezTo>
                    <a:pt x="62" y="37"/>
                    <a:pt x="62" y="26"/>
                    <a:pt x="62" y="16"/>
                  </a:cubicBezTo>
                  <a:cubicBezTo>
                    <a:pt x="62" y="0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1679;p43"/>
            <p:cNvSpPr/>
            <p:nvPr/>
          </p:nvSpPr>
          <p:spPr>
            <a:xfrm>
              <a:off x="3877000" y="4833700"/>
              <a:ext cx="775" cy="1075"/>
            </a:xfrm>
            <a:custGeom>
              <a:avLst/>
              <a:gdLst/>
              <a:ahLst/>
              <a:cxnLst/>
              <a:rect l="l" t="t" r="r" b="b"/>
              <a:pathLst>
                <a:path w="31" h="43" extrusionOk="0">
                  <a:moveTo>
                    <a:pt x="14" y="1"/>
                  </a:moveTo>
                  <a:cubicBezTo>
                    <a:pt x="10" y="1"/>
                    <a:pt x="0" y="23"/>
                    <a:pt x="0" y="36"/>
                  </a:cubicBezTo>
                  <a:cubicBezTo>
                    <a:pt x="5" y="40"/>
                    <a:pt x="9" y="42"/>
                    <a:pt x="13" y="42"/>
                  </a:cubicBezTo>
                  <a:cubicBezTo>
                    <a:pt x="23" y="42"/>
                    <a:pt x="31" y="31"/>
                    <a:pt x="31" y="20"/>
                  </a:cubicBezTo>
                  <a:cubicBezTo>
                    <a:pt x="31" y="5"/>
                    <a:pt x="31" y="5"/>
                    <a:pt x="15" y="5"/>
                  </a:cubicBezTo>
                  <a:cubicBezTo>
                    <a:pt x="15" y="2"/>
                    <a:pt x="15" y="1"/>
                    <a:pt x="14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1680;p43"/>
            <p:cNvSpPr/>
            <p:nvPr/>
          </p:nvSpPr>
          <p:spPr>
            <a:xfrm>
              <a:off x="3863975" y="4834100"/>
              <a:ext cx="1475" cy="1000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11" y="0"/>
                  </a:moveTo>
                  <a:lnTo>
                    <a:pt x="11" y="0"/>
                  </a:lnTo>
                  <a:cubicBezTo>
                    <a:pt x="8" y="0"/>
                    <a:pt x="0" y="23"/>
                    <a:pt x="13" y="35"/>
                  </a:cubicBezTo>
                  <a:cubicBezTo>
                    <a:pt x="16" y="38"/>
                    <a:pt x="19" y="39"/>
                    <a:pt x="22" y="39"/>
                  </a:cubicBezTo>
                  <a:cubicBezTo>
                    <a:pt x="34" y="39"/>
                    <a:pt x="44" y="20"/>
                    <a:pt x="44" y="20"/>
                  </a:cubicBezTo>
                  <a:cubicBezTo>
                    <a:pt x="59" y="4"/>
                    <a:pt x="28" y="4"/>
                    <a:pt x="13" y="4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1681;p43"/>
            <p:cNvSpPr/>
            <p:nvPr/>
          </p:nvSpPr>
          <p:spPr>
            <a:xfrm>
              <a:off x="3896250" y="4950975"/>
              <a:ext cx="875" cy="1800"/>
            </a:xfrm>
            <a:custGeom>
              <a:avLst/>
              <a:gdLst/>
              <a:ahLst/>
              <a:cxnLst/>
              <a:rect l="l" t="t" r="r" b="b"/>
              <a:pathLst>
                <a:path w="35" h="72" extrusionOk="0">
                  <a:moveTo>
                    <a:pt x="35" y="0"/>
                  </a:moveTo>
                  <a:cubicBezTo>
                    <a:pt x="35" y="0"/>
                    <a:pt x="31" y="4"/>
                    <a:pt x="16" y="12"/>
                  </a:cubicBezTo>
                  <a:cubicBezTo>
                    <a:pt x="16" y="12"/>
                    <a:pt x="16" y="58"/>
                    <a:pt x="0" y="58"/>
                  </a:cubicBezTo>
                  <a:cubicBezTo>
                    <a:pt x="0" y="68"/>
                    <a:pt x="2" y="72"/>
                    <a:pt x="5" y="72"/>
                  </a:cubicBezTo>
                  <a:cubicBezTo>
                    <a:pt x="10" y="72"/>
                    <a:pt x="21" y="58"/>
                    <a:pt x="31" y="58"/>
                  </a:cubicBezTo>
                  <a:cubicBezTo>
                    <a:pt x="31" y="43"/>
                    <a:pt x="31" y="27"/>
                    <a:pt x="31" y="12"/>
                  </a:cubicBezTo>
                  <a:cubicBezTo>
                    <a:pt x="31" y="4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1682;p43"/>
            <p:cNvSpPr/>
            <p:nvPr/>
          </p:nvSpPr>
          <p:spPr>
            <a:xfrm>
              <a:off x="3947850" y="4952800"/>
              <a:ext cx="1450" cy="575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31" y="0"/>
                  </a:moveTo>
                  <a:cubicBezTo>
                    <a:pt x="15" y="0"/>
                    <a:pt x="0" y="16"/>
                    <a:pt x="31" y="16"/>
                  </a:cubicBezTo>
                  <a:cubicBezTo>
                    <a:pt x="35" y="20"/>
                    <a:pt x="40" y="22"/>
                    <a:pt x="44" y="22"/>
                  </a:cubicBezTo>
                  <a:cubicBezTo>
                    <a:pt x="53" y="22"/>
                    <a:pt x="57" y="11"/>
                    <a:pt x="4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1683;p43"/>
            <p:cNvSpPr/>
            <p:nvPr/>
          </p:nvSpPr>
          <p:spPr>
            <a:xfrm>
              <a:off x="3950600" y="4956175"/>
              <a:ext cx="1125" cy="100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12" y="1"/>
                  </a:moveTo>
                  <a:cubicBezTo>
                    <a:pt x="10" y="1"/>
                    <a:pt x="0" y="35"/>
                    <a:pt x="13" y="35"/>
                  </a:cubicBezTo>
                  <a:cubicBezTo>
                    <a:pt x="16" y="38"/>
                    <a:pt x="19" y="39"/>
                    <a:pt x="21" y="39"/>
                  </a:cubicBezTo>
                  <a:cubicBezTo>
                    <a:pt x="29" y="39"/>
                    <a:pt x="32" y="19"/>
                    <a:pt x="44" y="19"/>
                  </a:cubicBezTo>
                  <a:cubicBezTo>
                    <a:pt x="44" y="4"/>
                    <a:pt x="29" y="4"/>
                    <a:pt x="13" y="4"/>
                  </a:cubicBezTo>
                  <a:cubicBezTo>
                    <a:pt x="13" y="2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1684;p43"/>
            <p:cNvSpPr/>
            <p:nvPr/>
          </p:nvSpPr>
          <p:spPr>
            <a:xfrm>
              <a:off x="3952850" y="4954425"/>
              <a:ext cx="3100" cy="4725"/>
            </a:xfrm>
            <a:custGeom>
              <a:avLst/>
              <a:gdLst/>
              <a:ahLst/>
              <a:cxnLst/>
              <a:rect l="l" t="t" r="r" b="b"/>
              <a:pathLst>
                <a:path w="124" h="189" extrusionOk="0">
                  <a:moveTo>
                    <a:pt x="10" y="1"/>
                  </a:moveTo>
                  <a:cubicBezTo>
                    <a:pt x="4" y="1"/>
                    <a:pt x="0" y="5"/>
                    <a:pt x="0" y="12"/>
                  </a:cubicBezTo>
                  <a:lnTo>
                    <a:pt x="0" y="59"/>
                  </a:lnTo>
                  <a:cubicBezTo>
                    <a:pt x="0" y="89"/>
                    <a:pt x="16" y="89"/>
                    <a:pt x="31" y="89"/>
                  </a:cubicBezTo>
                  <a:cubicBezTo>
                    <a:pt x="31" y="105"/>
                    <a:pt x="31" y="136"/>
                    <a:pt x="16" y="151"/>
                  </a:cubicBezTo>
                  <a:cubicBezTo>
                    <a:pt x="16" y="166"/>
                    <a:pt x="31" y="182"/>
                    <a:pt x="31" y="182"/>
                  </a:cubicBezTo>
                  <a:cubicBezTo>
                    <a:pt x="31" y="186"/>
                    <a:pt x="34" y="188"/>
                    <a:pt x="37" y="188"/>
                  </a:cubicBezTo>
                  <a:cubicBezTo>
                    <a:pt x="47" y="188"/>
                    <a:pt x="62" y="177"/>
                    <a:pt x="62" y="166"/>
                  </a:cubicBezTo>
                  <a:cubicBezTo>
                    <a:pt x="77" y="151"/>
                    <a:pt x="93" y="151"/>
                    <a:pt x="108" y="151"/>
                  </a:cubicBezTo>
                  <a:cubicBezTo>
                    <a:pt x="124" y="151"/>
                    <a:pt x="108" y="120"/>
                    <a:pt x="108" y="105"/>
                  </a:cubicBezTo>
                  <a:cubicBezTo>
                    <a:pt x="108" y="89"/>
                    <a:pt x="124" y="89"/>
                    <a:pt x="124" y="74"/>
                  </a:cubicBezTo>
                  <a:cubicBezTo>
                    <a:pt x="124" y="43"/>
                    <a:pt x="124" y="43"/>
                    <a:pt x="108" y="28"/>
                  </a:cubicBezTo>
                  <a:cubicBezTo>
                    <a:pt x="77" y="28"/>
                    <a:pt x="93" y="28"/>
                    <a:pt x="62" y="43"/>
                  </a:cubicBezTo>
                  <a:cubicBezTo>
                    <a:pt x="62" y="28"/>
                    <a:pt x="31" y="28"/>
                    <a:pt x="31" y="12"/>
                  </a:cubicBezTo>
                  <a:cubicBezTo>
                    <a:pt x="23" y="5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1685;p43"/>
            <p:cNvSpPr/>
            <p:nvPr/>
          </p:nvSpPr>
          <p:spPr>
            <a:xfrm>
              <a:off x="3950625" y="4958875"/>
              <a:ext cx="2625" cy="2325"/>
            </a:xfrm>
            <a:custGeom>
              <a:avLst/>
              <a:gdLst/>
              <a:ahLst/>
              <a:cxnLst/>
              <a:rect l="l" t="t" r="r" b="b"/>
              <a:pathLst>
                <a:path w="105" h="93" extrusionOk="0">
                  <a:moveTo>
                    <a:pt x="17" y="1"/>
                  </a:moveTo>
                  <a:cubicBezTo>
                    <a:pt x="1" y="1"/>
                    <a:pt x="12" y="35"/>
                    <a:pt x="12" y="35"/>
                  </a:cubicBezTo>
                  <a:cubicBezTo>
                    <a:pt x="12" y="50"/>
                    <a:pt x="28" y="65"/>
                    <a:pt x="28" y="81"/>
                  </a:cubicBezTo>
                  <a:cubicBezTo>
                    <a:pt x="28" y="88"/>
                    <a:pt x="32" y="92"/>
                    <a:pt x="37" y="92"/>
                  </a:cubicBezTo>
                  <a:cubicBezTo>
                    <a:pt x="43" y="92"/>
                    <a:pt x="51" y="88"/>
                    <a:pt x="58" y="81"/>
                  </a:cubicBezTo>
                  <a:cubicBezTo>
                    <a:pt x="74" y="81"/>
                    <a:pt x="74" y="65"/>
                    <a:pt x="89" y="65"/>
                  </a:cubicBezTo>
                  <a:cubicBezTo>
                    <a:pt x="105" y="50"/>
                    <a:pt x="74" y="19"/>
                    <a:pt x="58" y="19"/>
                  </a:cubicBezTo>
                  <a:cubicBezTo>
                    <a:pt x="58" y="19"/>
                    <a:pt x="43" y="19"/>
                    <a:pt x="28" y="4"/>
                  </a:cubicBezTo>
                  <a:cubicBezTo>
                    <a:pt x="23" y="2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1686;p43"/>
            <p:cNvSpPr/>
            <p:nvPr/>
          </p:nvSpPr>
          <p:spPr>
            <a:xfrm>
              <a:off x="3885075" y="4932000"/>
              <a:ext cx="800" cy="1250"/>
            </a:xfrm>
            <a:custGeom>
              <a:avLst/>
              <a:gdLst/>
              <a:ahLst/>
              <a:cxnLst/>
              <a:rect l="l" t="t" r="r" b="b"/>
              <a:pathLst>
                <a:path w="32" h="50" extrusionOk="0">
                  <a:moveTo>
                    <a:pt x="16" y="1"/>
                  </a:moveTo>
                  <a:cubicBezTo>
                    <a:pt x="17" y="2"/>
                    <a:pt x="19" y="4"/>
                    <a:pt x="20" y="5"/>
                  </a:cubicBezTo>
                  <a:lnTo>
                    <a:pt x="20" y="5"/>
                  </a:lnTo>
                  <a:cubicBezTo>
                    <a:pt x="21" y="2"/>
                    <a:pt x="19" y="1"/>
                    <a:pt x="16" y="1"/>
                  </a:cubicBezTo>
                  <a:close/>
                  <a:moveTo>
                    <a:pt x="20" y="5"/>
                  </a:moveTo>
                  <a:cubicBezTo>
                    <a:pt x="19" y="13"/>
                    <a:pt x="0" y="31"/>
                    <a:pt x="0" y="31"/>
                  </a:cubicBezTo>
                  <a:cubicBezTo>
                    <a:pt x="0" y="44"/>
                    <a:pt x="6" y="49"/>
                    <a:pt x="12" y="49"/>
                  </a:cubicBezTo>
                  <a:cubicBezTo>
                    <a:pt x="21" y="49"/>
                    <a:pt x="31" y="40"/>
                    <a:pt x="31" y="31"/>
                  </a:cubicBezTo>
                  <a:cubicBezTo>
                    <a:pt x="31" y="18"/>
                    <a:pt x="31" y="16"/>
                    <a:pt x="20" y="5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1687;p43"/>
            <p:cNvSpPr/>
            <p:nvPr/>
          </p:nvSpPr>
          <p:spPr>
            <a:xfrm>
              <a:off x="3881600" y="49381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32" y="0"/>
                  </a:moveTo>
                  <a:cubicBezTo>
                    <a:pt x="32" y="15"/>
                    <a:pt x="1" y="31"/>
                    <a:pt x="32" y="46"/>
                  </a:cubicBezTo>
                  <a:cubicBezTo>
                    <a:pt x="47" y="46"/>
                    <a:pt x="47" y="31"/>
                    <a:pt x="47" y="15"/>
                  </a:cubicBezTo>
                  <a:cubicBezTo>
                    <a:pt x="47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1688;p43"/>
            <p:cNvSpPr/>
            <p:nvPr/>
          </p:nvSpPr>
          <p:spPr>
            <a:xfrm>
              <a:off x="3885925" y="4939975"/>
              <a:ext cx="1100" cy="675"/>
            </a:xfrm>
            <a:custGeom>
              <a:avLst/>
              <a:gdLst/>
              <a:ahLst/>
              <a:cxnLst/>
              <a:rect l="l" t="t" r="r" b="b"/>
              <a:pathLst>
                <a:path w="44" h="27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0" y="20"/>
                    <a:pt x="13" y="20"/>
                  </a:cubicBezTo>
                  <a:cubicBezTo>
                    <a:pt x="17" y="25"/>
                    <a:pt x="22" y="27"/>
                    <a:pt x="26" y="27"/>
                  </a:cubicBezTo>
                  <a:cubicBezTo>
                    <a:pt x="36" y="27"/>
                    <a:pt x="43" y="16"/>
                    <a:pt x="43" y="5"/>
                  </a:cubicBezTo>
                  <a:lnTo>
                    <a:pt x="13" y="5"/>
                  </a:lnTo>
                  <a:cubicBezTo>
                    <a:pt x="13" y="2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1689;p43"/>
            <p:cNvSpPr/>
            <p:nvPr/>
          </p:nvSpPr>
          <p:spPr>
            <a:xfrm>
              <a:off x="3882775" y="4940950"/>
              <a:ext cx="775" cy="1100"/>
            </a:xfrm>
            <a:custGeom>
              <a:avLst/>
              <a:gdLst/>
              <a:ahLst/>
              <a:cxnLst/>
              <a:rect l="l" t="t" r="r" b="b"/>
              <a:pathLst>
                <a:path w="31" h="44" extrusionOk="0">
                  <a:moveTo>
                    <a:pt x="10" y="1"/>
                  </a:moveTo>
                  <a:cubicBezTo>
                    <a:pt x="4" y="1"/>
                    <a:pt x="0" y="5"/>
                    <a:pt x="0" y="12"/>
                  </a:cubicBezTo>
                  <a:cubicBezTo>
                    <a:pt x="0" y="12"/>
                    <a:pt x="0" y="43"/>
                    <a:pt x="0" y="43"/>
                  </a:cubicBezTo>
                  <a:cubicBezTo>
                    <a:pt x="31" y="43"/>
                    <a:pt x="31" y="28"/>
                    <a:pt x="31" y="12"/>
                  </a:cubicBezTo>
                  <a:cubicBezTo>
                    <a:pt x="23" y="5"/>
                    <a:pt x="15" y="1"/>
                    <a:pt x="1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1690;p43"/>
            <p:cNvSpPr/>
            <p:nvPr/>
          </p:nvSpPr>
          <p:spPr>
            <a:xfrm>
              <a:off x="3883925" y="4942400"/>
              <a:ext cx="1175" cy="950"/>
            </a:xfrm>
            <a:custGeom>
              <a:avLst/>
              <a:gdLst/>
              <a:ahLst/>
              <a:cxnLst/>
              <a:rect l="l" t="t" r="r" b="b"/>
              <a:pathLst>
                <a:path w="47" h="38" extrusionOk="0">
                  <a:moveTo>
                    <a:pt x="16" y="0"/>
                  </a:moveTo>
                  <a:cubicBezTo>
                    <a:pt x="16" y="0"/>
                    <a:pt x="0" y="31"/>
                    <a:pt x="16" y="31"/>
                  </a:cubicBezTo>
                  <a:cubicBezTo>
                    <a:pt x="20" y="36"/>
                    <a:pt x="25" y="38"/>
                    <a:pt x="29" y="38"/>
                  </a:cubicBezTo>
                  <a:cubicBezTo>
                    <a:pt x="39" y="38"/>
                    <a:pt x="46" y="27"/>
                    <a:pt x="46" y="16"/>
                  </a:cubicBezTo>
                  <a:cubicBezTo>
                    <a:pt x="4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1691;p43"/>
            <p:cNvSpPr/>
            <p:nvPr/>
          </p:nvSpPr>
          <p:spPr>
            <a:xfrm>
              <a:off x="3880075" y="4947800"/>
              <a:ext cx="1550" cy="950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31" y="0"/>
                  </a:moveTo>
                  <a:cubicBezTo>
                    <a:pt x="31" y="0"/>
                    <a:pt x="0" y="15"/>
                    <a:pt x="31" y="31"/>
                  </a:cubicBezTo>
                  <a:cubicBezTo>
                    <a:pt x="36" y="35"/>
                    <a:pt x="40" y="37"/>
                    <a:pt x="44" y="37"/>
                  </a:cubicBezTo>
                  <a:cubicBezTo>
                    <a:pt x="54" y="37"/>
                    <a:pt x="62" y="26"/>
                    <a:pt x="62" y="15"/>
                  </a:cubicBezTo>
                  <a:cubicBezTo>
                    <a:pt x="62" y="0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1692;p43"/>
            <p:cNvSpPr/>
            <p:nvPr/>
          </p:nvSpPr>
          <p:spPr>
            <a:xfrm>
              <a:off x="3881225" y="4948775"/>
              <a:ext cx="800" cy="1075"/>
            </a:xfrm>
            <a:custGeom>
              <a:avLst/>
              <a:gdLst/>
              <a:ahLst/>
              <a:cxnLst/>
              <a:rect l="l" t="t" r="r" b="b"/>
              <a:pathLst>
                <a:path w="32" h="43" extrusionOk="0">
                  <a:moveTo>
                    <a:pt x="27" y="0"/>
                  </a:moveTo>
                  <a:cubicBezTo>
                    <a:pt x="21" y="0"/>
                    <a:pt x="11" y="7"/>
                    <a:pt x="0" y="7"/>
                  </a:cubicBezTo>
                  <a:cubicBezTo>
                    <a:pt x="0" y="14"/>
                    <a:pt x="0" y="29"/>
                    <a:pt x="0" y="38"/>
                  </a:cubicBezTo>
                  <a:cubicBezTo>
                    <a:pt x="3" y="41"/>
                    <a:pt x="6" y="42"/>
                    <a:pt x="8" y="42"/>
                  </a:cubicBezTo>
                  <a:cubicBezTo>
                    <a:pt x="16" y="42"/>
                    <a:pt x="19" y="20"/>
                    <a:pt x="31" y="7"/>
                  </a:cubicBezTo>
                  <a:cubicBezTo>
                    <a:pt x="31" y="2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1693;p43"/>
            <p:cNvSpPr/>
            <p:nvPr/>
          </p:nvSpPr>
          <p:spPr>
            <a:xfrm>
              <a:off x="3878525" y="4952925"/>
              <a:ext cx="1175" cy="1200"/>
            </a:xfrm>
            <a:custGeom>
              <a:avLst/>
              <a:gdLst/>
              <a:ahLst/>
              <a:cxnLst/>
              <a:rect l="l" t="t" r="r" b="b"/>
              <a:pathLst>
                <a:path w="47" h="48" extrusionOk="0">
                  <a:moveTo>
                    <a:pt x="34" y="1"/>
                  </a:moveTo>
                  <a:cubicBezTo>
                    <a:pt x="29" y="1"/>
                    <a:pt x="22" y="4"/>
                    <a:pt x="16" y="11"/>
                  </a:cubicBezTo>
                  <a:cubicBezTo>
                    <a:pt x="16" y="8"/>
                    <a:pt x="15" y="7"/>
                    <a:pt x="15" y="7"/>
                  </a:cubicBezTo>
                  <a:cubicBezTo>
                    <a:pt x="11" y="7"/>
                    <a:pt x="1" y="29"/>
                    <a:pt x="1" y="42"/>
                  </a:cubicBezTo>
                  <a:cubicBezTo>
                    <a:pt x="5" y="46"/>
                    <a:pt x="11" y="48"/>
                    <a:pt x="17" y="48"/>
                  </a:cubicBezTo>
                  <a:cubicBezTo>
                    <a:pt x="31" y="48"/>
                    <a:pt x="47" y="37"/>
                    <a:pt x="47" y="26"/>
                  </a:cubicBezTo>
                  <a:cubicBezTo>
                    <a:pt x="47" y="8"/>
                    <a:pt x="42" y="1"/>
                    <a:pt x="34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1694;p43"/>
            <p:cNvSpPr/>
            <p:nvPr/>
          </p:nvSpPr>
          <p:spPr>
            <a:xfrm>
              <a:off x="3888550" y="4950775"/>
              <a:ext cx="1175" cy="1000"/>
            </a:xfrm>
            <a:custGeom>
              <a:avLst/>
              <a:gdLst/>
              <a:ahLst/>
              <a:cxnLst/>
              <a:rect l="l" t="t" r="r" b="b"/>
              <a:pathLst>
                <a:path w="47" h="40" extrusionOk="0">
                  <a:moveTo>
                    <a:pt x="28" y="0"/>
                  </a:moveTo>
                  <a:cubicBezTo>
                    <a:pt x="20" y="0"/>
                    <a:pt x="0" y="23"/>
                    <a:pt x="0" y="35"/>
                  </a:cubicBezTo>
                  <a:cubicBezTo>
                    <a:pt x="3" y="38"/>
                    <a:pt x="7" y="39"/>
                    <a:pt x="11" y="39"/>
                  </a:cubicBezTo>
                  <a:cubicBezTo>
                    <a:pt x="27" y="39"/>
                    <a:pt x="46" y="20"/>
                    <a:pt x="46" y="20"/>
                  </a:cubicBezTo>
                  <a:cubicBezTo>
                    <a:pt x="46" y="4"/>
                    <a:pt x="31" y="4"/>
                    <a:pt x="31" y="4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1695;p43"/>
            <p:cNvSpPr/>
            <p:nvPr/>
          </p:nvSpPr>
          <p:spPr>
            <a:xfrm>
              <a:off x="3890075" y="4951575"/>
              <a:ext cx="750" cy="925"/>
            </a:xfrm>
            <a:custGeom>
              <a:avLst/>
              <a:gdLst/>
              <a:ahLst/>
              <a:cxnLst/>
              <a:rect l="l" t="t" r="r" b="b"/>
              <a:pathLst>
                <a:path w="30" h="37" extrusionOk="0">
                  <a:moveTo>
                    <a:pt x="10" y="1"/>
                  </a:moveTo>
                  <a:cubicBezTo>
                    <a:pt x="7" y="1"/>
                    <a:pt x="4" y="1"/>
                    <a:pt x="1" y="3"/>
                  </a:cubicBezTo>
                  <a:cubicBezTo>
                    <a:pt x="1" y="3"/>
                    <a:pt x="1" y="34"/>
                    <a:pt x="16" y="34"/>
                  </a:cubicBezTo>
                  <a:cubicBezTo>
                    <a:pt x="18" y="36"/>
                    <a:pt x="19" y="36"/>
                    <a:pt x="21" y="36"/>
                  </a:cubicBezTo>
                  <a:cubicBezTo>
                    <a:pt x="30" y="36"/>
                    <a:pt x="29" y="1"/>
                    <a:pt x="1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1696;p43"/>
            <p:cNvSpPr/>
            <p:nvPr/>
          </p:nvSpPr>
          <p:spPr>
            <a:xfrm>
              <a:off x="3892775" y="4948950"/>
              <a:ext cx="1950" cy="1950"/>
            </a:xfrm>
            <a:custGeom>
              <a:avLst/>
              <a:gdLst/>
              <a:ahLst/>
              <a:cxnLst/>
              <a:rect l="l" t="t" r="r" b="b"/>
              <a:pathLst>
                <a:path w="78" h="78" extrusionOk="0">
                  <a:moveTo>
                    <a:pt x="31" y="0"/>
                  </a:moveTo>
                  <a:cubicBezTo>
                    <a:pt x="47" y="0"/>
                    <a:pt x="16" y="16"/>
                    <a:pt x="16" y="16"/>
                  </a:cubicBezTo>
                  <a:cubicBezTo>
                    <a:pt x="16" y="46"/>
                    <a:pt x="31" y="31"/>
                    <a:pt x="16" y="62"/>
                  </a:cubicBezTo>
                  <a:cubicBezTo>
                    <a:pt x="1" y="77"/>
                    <a:pt x="31" y="77"/>
                    <a:pt x="47" y="77"/>
                  </a:cubicBezTo>
                  <a:cubicBezTo>
                    <a:pt x="47" y="77"/>
                    <a:pt x="62" y="62"/>
                    <a:pt x="62" y="46"/>
                  </a:cubicBezTo>
                  <a:cubicBezTo>
                    <a:pt x="78" y="31"/>
                    <a:pt x="62" y="16"/>
                    <a:pt x="6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1697;p43"/>
            <p:cNvSpPr/>
            <p:nvPr/>
          </p:nvSpPr>
          <p:spPr>
            <a:xfrm>
              <a:off x="3894375" y="4952725"/>
              <a:ext cx="1125" cy="135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23" y="0"/>
                  </a:moveTo>
                  <a:cubicBezTo>
                    <a:pt x="10" y="0"/>
                    <a:pt x="0" y="36"/>
                    <a:pt x="14" y="50"/>
                  </a:cubicBezTo>
                  <a:cubicBezTo>
                    <a:pt x="14" y="52"/>
                    <a:pt x="15" y="54"/>
                    <a:pt x="16" y="54"/>
                  </a:cubicBezTo>
                  <a:cubicBezTo>
                    <a:pt x="24" y="54"/>
                    <a:pt x="44" y="31"/>
                    <a:pt x="44" y="19"/>
                  </a:cubicBezTo>
                  <a:cubicBezTo>
                    <a:pt x="44" y="11"/>
                    <a:pt x="44" y="11"/>
                    <a:pt x="42" y="11"/>
                  </a:cubicBezTo>
                  <a:cubicBezTo>
                    <a:pt x="40" y="11"/>
                    <a:pt x="37" y="11"/>
                    <a:pt x="29" y="3"/>
                  </a:cubicBezTo>
                  <a:cubicBezTo>
                    <a:pt x="27" y="1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1698;p43"/>
            <p:cNvSpPr/>
            <p:nvPr/>
          </p:nvSpPr>
          <p:spPr>
            <a:xfrm>
              <a:off x="3890475" y="4954825"/>
              <a:ext cx="775" cy="1150"/>
            </a:xfrm>
            <a:custGeom>
              <a:avLst/>
              <a:gdLst/>
              <a:ahLst/>
              <a:cxnLst/>
              <a:rect l="l" t="t" r="r" b="b"/>
              <a:pathLst>
                <a:path w="31" h="46" extrusionOk="0">
                  <a:moveTo>
                    <a:pt x="16" y="0"/>
                  </a:moveTo>
                  <a:cubicBezTo>
                    <a:pt x="12" y="0"/>
                    <a:pt x="8" y="4"/>
                    <a:pt x="0" y="12"/>
                  </a:cubicBezTo>
                  <a:cubicBezTo>
                    <a:pt x="3" y="9"/>
                    <a:pt x="5" y="8"/>
                    <a:pt x="6" y="8"/>
                  </a:cubicBezTo>
                  <a:cubicBezTo>
                    <a:pt x="11" y="8"/>
                    <a:pt x="3" y="30"/>
                    <a:pt x="16" y="43"/>
                  </a:cubicBezTo>
                  <a:cubicBezTo>
                    <a:pt x="18" y="45"/>
                    <a:pt x="20" y="46"/>
                    <a:pt x="21" y="46"/>
                  </a:cubicBezTo>
                  <a:cubicBezTo>
                    <a:pt x="31" y="46"/>
                    <a:pt x="31" y="12"/>
                    <a:pt x="31" y="12"/>
                  </a:cubicBezTo>
                  <a:cubicBezTo>
                    <a:pt x="23" y="4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1699;p43"/>
            <p:cNvSpPr/>
            <p:nvPr/>
          </p:nvSpPr>
          <p:spPr>
            <a:xfrm>
              <a:off x="3888150" y="4955975"/>
              <a:ext cx="1750" cy="1075"/>
            </a:xfrm>
            <a:custGeom>
              <a:avLst/>
              <a:gdLst/>
              <a:ahLst/>
              <a:cxnLst/>
              <a:rect l="l" t="t" r="r" b="b"/>
              <a:pathLst>
                <a:path w="70" h="43" extrusionOk="0">
                  <a:moveTo>
                    <a:pt x="66" y="0"/>
                  </a:moveTo>
                  <a:cubicBezTo>
                    <a:pt x="62" y="0"/>
                    <a:pt x="55" y="4"/>
                    <a:pt x="47" y="12"/>
                  </a:cubicBezTo>
                  <a:cubicBezTo>
                    <a:pt x="47" y="12"/>
                    <a:pt x="1" y="27"/>
                    <a:pt x="47" y="43"/>
                  </a:cubicBezTo>
                  <a:cubicBezTo>
                    <a:pt x="62" y="43"/>
                    <a:pt x="62" y="43"/>
                    <a:pt x="62" y="12"/>
                  </a:cubicBezTo>
                  <a:cubicBezTo>
                    <a:pt x="70" y="4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1700;p43"/>
            <p:cNvSpPr/>
            <p:nvPr/>
          </p:nvSpPr>
          <p:spPr>
            <a:xfrm>
              <a:off x="3887850" y="4956925"/>
              <a:ext cx="1100" cy="1050"/>
            </a:xfrm>
            <a:custGeom>
              <a:avLst/>
              <a:gdLst/>
              <a:ahLst/>
              <a:cxnLst/>
              <a:rect l="l" t="t" r="r" b="b"/>
              <a:pathLst>
                <a:path w="44" h="42" extrusionOk="0">
                  <a:moveTo>
                    <a:pt x="25" y="1"/>
                  </a:moveTo>
                  <a:cubicBezTo>
                    <a:pt x="18" y="1"/>
                    <a:pt x="0" y="23"/>
                    <a:pt x="13" y="36"/>
                  </a:cubicBezTo>
                  <a:cubicBezTo>
                    <a:pt x="13" y="40"/>
                    <a:pt x="15" y="42"/>
                    <a:pt x="19" y="42"/>
                  </a:cubicBezTo>
                  <a:cubicBezTo>
                    <a:pt x="28" y="42"/>
                    <a:pt x="44" y="31"/>
                    <a:pt x="44" y="20"/>
                  </a:cubicBezTo>
                  <a:cubicBezTo>
                    <a:pt x="44" y="20"/>
                    <a:pt x="28" y="5"/>
                    <a:pt x="28" y="5"/>
                  </a:cubicBezTo>
                  <a:cubicBezTo>
                    <a:pt x="28" y="2"/>
                    <a:pt x="27" y="1"/>
                    <a:pt x="2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1701;p43"/>
            <p:cNvSpPr/>
            <p:nvPr/>
          </p:nvSpPr>
          <p:spPr>
            <a:xfrm>
              <a:off x="3888975" y="4961575"/>
              <a:ext cx="1125" cy="875"/>
            </a:xfrm>
            <a:custGeom>
              <a:avLst/>
              <a:gdLst/>
              <a:ahLst/>
              <a:cxnLst/>
              <a:rect l="l" t="t" r="r" b="b"/>
              <a:pathLst>
                <a:path w="45" h="35" extrusionOk="0">
                  <a:moveTo>
                    <a:pt x="13" y="0"/>
                  </a:moveTo>
                  <a:cubicBezTo>
                    <a:pt x="10" y="0"/>
                    <a:pt x="1" y="34"/>
                    <a:pt x="14" y="34"/>
                  </a:cubicBezTo>
                  <a:cubicBezTo>
                    <a:pt x="29" y="34"/>
                    <a:pt x="45" y="19"/>
                    <a:pt x="29" y="4"/>
                  </a:cubicBezTo>
                  <a:lnTo>
                    <a:pt x="14" y="4"/>
                  </a:lnTo>
                  <a:cubicBezTo>
                    <a:pt x="14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1702;p43"/>
            <p:cNvSpPr/>
            <p:nvPr/>
          </p:nvSpPr>
          <p:spPr>
            <a:xfrm>
              <a:off x="3889700" y="4958400"/>
              <a:ext cx="3100" cy="3050"/>
            </a:xfrm>
            <a:custGeom>
              <a:avLst/>
              <a:gdLst/>
              <a:ahLst/>
              <a:cxnLst/>
              <a:rect l="l" t="t" r="r" b="b"/>
              <a:pathLst>
                <a:path w="124" h="122" extrusionOk="0">
                  <a:moveTo>
                    <a:pt x="37" y="1"/>
                  </a:moveTo>
                  <a:cubicBezTo>
                    <a:pt x="34" y="1"/>
                    <a:pt x="31" y="3"/>
                    <a:pt x="31" y="7"/>
                  </a:cubicBezTo>
                  <a:cubicBezTo>
                    <a:pt x="16" y="23"/>
                    <a:pt x="16" y="54"/>
                    <a:pt x="16" y="69"/>
                  </a:cubicBezTo>
                  <a:cubicBezTo>
                    <a:pt x="16" y="84"/>
                    <a:pt x="0" y="100"/>
                    <a:pt x="0" y="115"/>
                  </a:cubicBezTo>
                  <a:cubicBezTo>
                    <a:pt x="0" y="120"/>
                    <a:pt x="3" y="122"/>
                    <a:pt x="7" y="122"/>
                  </a:cubicBezTo>
                  <a:cubicBezTo>
                    <a:pt x="16" y="122"/>
                    <a:pt x="31" y="111"/>
                    <a:pt x="31" y="100"/>
                  </a:cubicBezTo>
                  <a:cubicBezTo>
                    <a:pt x="47" y="84"/>
                    <a:pt x="62" y="84"/>
                    <a:pt x="77" y="84"/>
                  </a:cubicBezTo>
                  <a:cubicBezTo>
                    <a:pt x="93" y="84"/>
                    <a:pt x="93" y="69"/>
                    <a:pt x="108" y="54"/>
                  </a:cubicBezTo>
                  <a:cubicBezTo>
                    <a:pt x="124" y="38"/>
                    <a:pt x="108" y="38"/>
                    <a:pt x="93" y="23"/>
                  </a:cubicBezTo>
                  <a:lnTo>
                    <a:pt x="62" y="23"/>
                  </a:lnTo>
                  <a:cubicBezTo>
                    <a:pt x="62" y="12"/>
                    <a:pt x="47" y="1"/>
                    <a:pt x="3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1703;p43"/>
            <p:cNvSpPr/>
            <p:nvPr/>
          </p:nvSpPr>
          <p:spPr>
            <a:xfrm>
              <a:off x="3893275" y="4960425"/>
              <a:ext cx="1075" cy="875"/>
            </a:xfrm>
            <a:custGeom>
              <a:avLst/>
              <a:gdLst/>
              <a:ahLst/>
              <a:cxnLst/>
              <a:rect l="l" t="t" r="r" b="b"/>
              <a:pathLst>
                <a:path w="43" h="35" extrusionOk="0">
                  <a:moveTo>
                    <a:pt x="6" y="0"/>
                  </a:moveTo>
                  <a:cubicBezTo>
                    <a:pt x="0" y="0"/>
                    <a:pt x="11" y="34"/>
                    <a:pt x="11" y="34"/>
                  </a:cubicBezTo>
                  <a:cubicBezTo>
                    <a:pt x="42" y="34"/>
                    <a:pt x="42" y="3"/>
                    <a:pt x="27" y="3"/>
                  </a:cubicBezTo>
                  <a:lnTo>
                    <a:pt x="11" y="3"/>
                  </a:lnTo>
                  <a:cubicBezTo>
                    <a:pt x="9" y="1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1704;p43"/>
            <p:cNvSpPr/>
            <p:nvPr/>
          </p:nvSpPr>
          <p:spPr>
            <a:xfrm>
              <a:off x="3897775" y="4949325"/>
              <a:ext cx="1175" cy="1250"/>
            </a:xfrm>
            <a:custGeom>
              <a:avLst/>
              <a:gdLst/>
              <a:ahLst/>
              <a:cxnLst/>
              <a:rect l="l" t="t" r="r" b="b"/>
              <a:pathLst>
                <a:path w="47" h="50" extrusionOk="0">
                  <a:moveTo>
                    <a:pt x="32" y="1"/>
                  </a:moveTo>
                  <a:cubicBezTo>
                    <a:pt x="32" y="1"/>
                    <a:pt x="1" y="1"/>
                    <a:pt x="16" y="31"/>
                  </a:cubicBezTo>
                  <a:cubicBezTo>
                    <a:pt x="16" y="45"/>
                    <a:pt x="19" y="49"/>
                    <a:pt x="23" y="49"/>
                  </a:cubicBezTo>
                  <a:cubicBezTo>
                    <a:pt x="29" y="49"/>
                    <a:pt x="38" y="40"/>
                    <a:pt x="47" y="31"/>
                  </a:cubicBezTo>
                  <a:cubicBezTo>
                    <a:pt x="47" y="16"/>
                    <a:pt x="47" y="16"/>
                    <a:pt x="3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1705;p43"/>
            <p:cNvSpPr/>
            <p:nvPr/>
          </p:nvSpPr>
          <p:spPr>
            <a:xfrm>
              <a:off x="3900175" y="4947125"/>
              <a:ext cx="700" cy="800"/>
            </a:xfrm>
            <a:custGeom>
              <a:avLst/>
              <a:gdLst/>
              <a:ahLst/>
              <a:cxnLst/>
              <a:rect l="l" t="t" r="r" b="b"/>
              <a:pathLst>
                <a:path w="28" h="32" extrusionOk="0">
                  <a:moveTo>
                    <a:pt x="20" y="0"/>
                  </a:moveTo>
                  <a:cubicBezTo>
                    <a:pt x="16" y="0"/>
                    <a:pt x="13" y="4"/>
                    <a:pt x="13" y="12"/>
                  </a:cubicBezTo>
                  <a:cubicBezTo>
                    <a:pt x="13" y="9"/>
                    <a:pt x="12" y="7"/>
                    <a:pt x="11" y="7"/>
                  </a:cubicBezTo>
                  <a:lnTo>
                    <a:pt x="11" y="7"/>
                  </a:lnTo>
                  <a:cubicBezTo>
                    <a:pt x="8" y="7"/>
                    <a:pt x="0" y="27"/>
                    <a:pt x="13" y="27"/>
                  </a:cubicBezTo>
                  <a:cubicBezTo>
                    <a:pt x="16" y="30"/>
                    <a:pt x="18" y="31"/>
                    <a:pt x="20" y="31"/>
                  </a:cubicBezTo>
                  <a:cubicBezTo>
                    <a:pt x="28" y="31"/>
                    <a:pt x="28" y="12"/>
                    <a:pt x="28" y="12"/>
                  </a:cubicBezTo>
                  <a:cubicBezTo>
                    <a:pt x="28" y="4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1706;p43"/>
            <p:cNvSpPr/>
            <p:nvPr/>
          </p:nvSpPr>
          <p:spPr>
            <a:xfrm>
              <a:off x="3901250" y="4948175"/>
              <a:ext cx="3100" cy="2125"/>
            </a:xfrm>
            <a:custGeom>
              <a:avLst/>
              <a:gdLst/>
              <a:ahLst/>
              <a:cxnLst/>
              <a:rect l="l" t="t" r="r" b="b"/>
              <a:pathLst>
                <a:path w="124" h="85" extrusionOk="0">
                  <a:moveTo>
                    <a:pt x="108" y="0"/>
                  </a:moveTo>
                  <a:cubicBezTo>
                    <a:pt x="77" y="0"/>
                    <a:pt x="77" y="16"/>
                    <a:pt x="62" y="16"/>
                  </a:cubicBezTo>
                  <a:cubicBezTo>
                    <a:pt x="62" y="21"/>
                    <a:pt x="60" y="23"/>
                    <a:pt x="57" y="23"/>
                  </a:cubicBezTo>
                  <a:cubicBezTo>
                    <a:pt x="52" y="23"/>
                    <a:pt x="41" y="16"/>
                    <a:pt x="31" y="16"/>
                  </a:cubicBezTo>
                  <a:cubicBezTo>
                    <a:pt x="31" y="13"/>
                    <a:pt x="30" y="12"/>
                    <a:pt x="28" y="12"/>
                  </a:cubicBezTo>
                  <a:cubicBezTo>
                    <a:pt x="21" y="12"/>
                    <a:pt x="0" y="34"/>
                    <a:pt x="0" y="47"/>
                  </a:cubicBezTo>
                  <a:cubicBezTo>
                    <a:pt x="0" y="77"/>
                    <a:pt x="0" y="77"/>
                    <a:pt x="16" y="77"/>
                  </a:cubicBezTo>
                  <a:cubicBezTo>
                    <a:pt x="21" y="83"/>
                    <a:pt x="24" y="84"/>
                    <a:pt x="27" y="84"/>
                  </a:cubicBezTo>
                  <a:cubicBezTo>
                    <a:pt x="33" y="84"/>
                    <a:pt x="36" y="77"/>
                    <a:pt x="47" y="77"/>
                  </a:cubicBezTo>
                  <a:cubicBezTo>
                    <a:pt x="62" y="62"/>
                    <a:pt x="47" y="47"/>
                    <a:pt x="62" y="31"/>
                  </a:cubicBezTo>
                  <a:lnTo>
                    <a:pt x="108" y="31"/>
                  </a:lnTo>
                  <a:cubicBezTo>
                    <a:pt x="124" y="16"/>
                    <a:pt x="108" y="16"/>
                    <a:pt x="108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1707;p43"/>
            <p:cNvSpPr/>
            <p:nvPr/>
          </p:nvSpPr>
          <p:spPr>
            <a:xfrm>
              <a:off x="3900100" y="4950475"/>
              <a:ext cx="1175" cy="800"/>
            </a:xfrm>
            <a:custGeom>
              <a:avLst/>
              <a:gdLst/>
              <a:ahLst/>
              <a:cxnLst/>
              <a:rect l="l" t="t" r="r" b="b"/>
              <a:pathLst>
                <a:path w="47" h="32" extrusionOk="0">
                  <a:moveTo>
                    <a:pt x="16" y="1"/>
                  </a:moveTo>
                  <a:cubicBezTo>
                    <a:pt x="0" y="16"/>
                    <a:pt x="0" y="32"/>
                    <a:pt x="31" y="32"/>
                  </a:cubicBezTo>
                  <a:cubicBezTo>
                    <a:pt x="46" y="32"/>
                    <a:pt x="46" y="16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1708;p43"/>
            <p:cNvSpPr/>
            <p:nvPr/>
          </p:nvSpPr>
          <p:spPr>
            <a:xfrm>
              <a:off x="3902025" y="4951250"/>
              <a:ext cx="1175" cy="950"/>
            </a:xfrm>
            <a:custGeom>
              <a:avLst/>
              <a:gdLst/>
              <a:ahLst/>
              <a:cxnLst/>
              <a:rect l="l" t="t" r="r" b="b"/>
              <a:pathLst>
                <a:path w="47" h="38" extrusionOk="0">
                  <a:moveTo>
                    <a:pt x="31" y="1"/>
                  </a:moveTo>
                  <a:cubicBezTo>
                    <a:pt x="31" y="1"/>
                    <a:pt x="0" y="16"/>
                    <a:pt x="31" y="32"/>
                  </a:cubicBezTo>
                  <a:cubicBezTo>
                    <a:pt x="35" y="36"/>
                    <a:pt x="39" y="38"/>
                    <a:pt x="41" y="38"/>
                  </a:cubicBezTo>
                  <a:cubicBezTo>
                    <a:pt x="46" y="38"/>
                    <a:pt x="46" y="27"/>
                    <a:pt x="46" y="16"/>
                  </a:cubicBezTo>
                  <a:cubicBezTo>
                    <a:pt x="46" y="1"/>
                    <a:pt x="46" y="1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1709;p43"/>
            <p:cNvSpPr/>
            <p:nvPr/>
          </p:nvSpPr>
          <p:spPr>
            <a:xfrm>
              <a:off x="3910875" y="4947300"/>
              <a:ext cx="800" cy="1050"/>
            </a:xfrm>
            <a:custGeom>
              <a:avLst/>
              <a:gdLst/>
              <a:ahLst/>
              <a:cxnLst/>
              <a:rect l="l" t="t" r="r" b="b"/>
              <a:pathLst>
                <a:path w="32" h="42" extrusionOk="0">
                  <a:moveTo>
                    <a:pt x="14" y="0"/>
                  </a:moveTo>
                  <a:cubicBezTo>
                    <a:pt x="11" y="0"/>
                    <a:pt x="0" y="23"/>
                    <a:pt x="0" y="35"/>
                  </a:cubicBezTo>
                  <a:cubicBezTo>
                    <a:pt x="5" y="40"/>
                    <a:pt x="9" y="42"/>
                    <a:pt x="14" y="42"/>
                  </a:cubicBezTo>
                  <a:cubicBezTo>
                    <a:pt x="24" y="42"/>
                    <a:pt x="31" y="31"/>
                    <a:pt x="31" y="20"/>
                  </a:cubicBezTo>
                  <a:cubicBezTo>
                    <a:pt x="31" y="5"/>
                    <a:pt x="31" y="5"/>
                    <a:pt x="16" y="5"/>
                  </a:cubicBezTo>
                  <a:cubicBezTo>
                    <a:pt x="16" y="2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1710;p43"/>
            <p:cNvSpPr/>
            <p:nvPr/>
          </p:nvSpPr>
          <p:spPr>
            <a:xfrm>
              <a:off x="3919350" y="4959950"/>
              <a:ext cx="1175" cy="1775"/>
            </a:xfrm>
            <a:custGeom>
              <a:avLst/>
              <a:gdLst/>
              <a:ahLst/>
              <a:cxnLst/>
              <a:rect l="l" t="t" r="r" b="b"/>
              <a:pathLst>
                <a:path w="47" h="71" extrusionOk="0">
                  <a:moveTo>
                    <a:pt x="31" y="0"/>
                  </a:moveTo>
                  <a:cubicBezTo>
                    <a:pt x="29" y="0"/>
                    <a:pt x="26" y="7"/>
                    <a:pt x="16" y="7"/>
                  </a:cubicBezTo>
                  <a:cubicBezTo>
                    <a:pt x="16" y="5"/>
                    <a:pt x="15" y="4"/>
                    <a:pt x="15" y="4"/>
                  </a:cubicBezTo>
                  <a:cubicBezTo>
                    <a:pt x="12" y="4"/>
                    <a:pt x="0" y="40"/>
                    <a:pt x="0" y="53"/>
                  </a:cubicBezTo>
                  <a:cubicBezTo>
                    <a:pt x="7" y="66"/>
                    <a:pt x="13" y="71"/>
                    <a:pt x="19" y="71"/>
                  </a:cubicBezTo>
                  <a:cubicBezTo>
                    <a:pt x="26" y="71"/>
                    <a:pt x="31" y="62"/>
                    <a:pt x="31" y="53"/>
                  </a:cubicBezTo>
                  <a:cubicBezTo>
                    <a:pt x="46" y="53"/>
                    <a:pt x="46" y="22"/>
                    <a:pt x="31" y="7"/>
                  </a:cubicBezTo>
                  <a:cubicBezTo>
                    <a:pt x="31" y="2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1711;p43"/>
            <p:cNvSpPr/>
            <p:nvPr/>
          </p:nvSpPr>
          <p:spPr>
            <a:xfrm>
              <a:off x="3919400" y="4969575"/>
              <a:ext cx="1125" cy="1075"/>
            </a:xfrm>
            <a:custGeom>
              <a:avLst/>
              <a:gdLst/>
              <a:ahLst/>
              <a:cxnLst/>
              <a:rect l="l" t="t" r="r" b="b"/>
              <a:pathLst>
                <a:path w="45" h="43" extrusionOk="0">
                  <a:moveTo>
                    <a:pt x="40" y="0"/>
                  </a:moveTo>
                  <a:cubicBezTo>
                    <a:pt x="34" y="0"/>
                    <a:pt x="24" y="7"/>
                    <a:pt x="14" y="7"/>
                  </a:cubicBezTo>
                  <a:cubicBezTo>
                    <a:pt x="14" y="5"/>
                    <a:pt x="13" y="4"/>
                    <a:pt x="13" y="4"/>
                  </a:cubicBezTo>
                  <a:lnTo>
                    <a:pt x="13" y="4"/>
                  </a:lnTo>
                  <a:cubicBezTo>
                    <a:pt x="10" y="4"/>
                    <a:pt x="0" y="38"/>
                    <a:pt x="14" y="38"/>
                  </a:cubicBezTo>
                  <a:cubicBezTo>
                    <a:pt x="17" y="41"/>
                    <a:pt x="20" y="42"/>
                    <a:pt x="22" y="42"/>
                  </a:cubicBezTo>
                  <a:cubicBezTo>
                    <a:pt x="34" y="42"/>
                    <a:pt x="44" y="19"/>
                    <a:pt x="44" y="7"/>
                  </a:cubicBezTo>
                  <a:cubicBezTo>
                    <a:pt x="44" y="2"/>
                    <a:pt x="43" y="0"/>
                    <a:pt x="40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1712;p43"/>
            <p:cNvSpPr/>
            <p:nvPr/>
          </p:nvSpPr>
          <p:spPr>
            <a:xfrm>
              <a:off x="3911650" y="4977325"/>
              <a:ext cx="975" cy="1025"/>
            </a:xfrm>
            <a:custGeom>
              <a:avLst/>
              <a:gdLst/>
              <a:ahLst/>
              <a:cxnLst/>
              <a:rect l="l" t="t" r="r" b="b"/>
              <a:pathLst>
                <a:path w="39" h="41" extrusionOk="0">
                  <a:moveTo>
                    <a:pt x="14" y="1"/>
                  </a:moveTo>
                  <a:cubicBezTo>
                    <a:pt x="10" y="1"/>
                    <a:pt x="0" y="23"/>
                    <a:pt x="0" y="36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11" y="40"/>
                    <a:pt x="31" y="20"/>
                    <a:pt x="31" y="20"/>
                  </a:cubicBezTo>
                  <a:cubicBezTo>
                    <a:pt x="39" y="5"/>
                    <a:pt x="35" y="1"/>
                    <a:pt x="29" y="1"/>
                  </a:cubicBezTo>
                  <a:cubicBezTo>
                    <a:pt x="23" y="1"/>
                    <a:pt x="16" y="5"/>
                    <a:pt x="16" y="5"/>
                  </a:cubicBezTo>
                  <a:cubicBezTo>
                    <a:pt x="16" y="2"/>
                    <a:pt x="15" y="1"/>
                    <a:pt x="14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1713;p43"/>
            <p:cNvSpPr/>
            <p:nvPr/>
          </p:nvSpPr>
          <p:spPr>
            <a:xfrm>
              <a:off x="3908175" y="4981675"/>
              <a:ext cx="1575" cy="1575"/>
            </a:xfrm>
            <a:custGeom>
              <a:avLst/>
              <a:gdLst/>
              <a:ahLst/>
              <a:cxnLst/>
              <a:rect l="l" t="t" r="r" b="b"/>
              <a:pathLst>
                <a:path w="63" h="63" extrusionOk="0">
                  <a:moveTo>
                    <a:pt x="16" y="0"/>
                  </a:moveTo>
                  <a:cubicBezTo>
                    <a:pt x="1" y="0"/>
                    <a:pt x="1" y="31"/>
                    <a:pt x="16" y="31"/>
                  </a:cubicBezTo>
                  <a:cubicBezTo>
                    <a:pt x="16" y="47"/>
                    <a:pt x="16" y="62"/>
                    <a:pt x="31" y="62"/>
                  </a:cubicBezTo>
                  <a:cubicBezTo>
                    <a:pt x="62" y="62"/>
                    <a:pt x="47" y="31"/>
                    <a:pt x="31" y="31"/>
                  </a:cubicBezTo>
                  <a:cubicBezTo>
                    <a:pt x="47" y="0"/>
                    <a:pt x="31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1714;p43"/>
            <p:cNvSpPr/>
            <p:nvPr/>
          </p:nvSpPr>
          <p:spPr>
            <a:xfrm>
              <a:off x="3909325" y="4982450"/>
              <a:ext cx="2350" cy="2425"/>
            </a:xfrm>
            <a:custGeom>
              <a:avLst/>
              <a:gdLst/>
              <a:ahLst/>
              <a:cxnLst/>
              <a:rect l="l" t="t" r="r" b="b"/>
              <a:pathLst>
                <a:path w="94" h="97" extrusionOk="0">
                  <a:moveTo>
                    <a:pt x="78" y="0"/>
                  </a:moveTo>
                  <a:cubicBezTo>
                    <a:pt x="78" y="0"/>
                    <a:pt x="78" y="31"/>
                    <a:pt x="62" y="31"/>
                  </a:cubicBezTo>
                  <a:lnTo>
                    <a:pt x="47" y="31"/>
                  </a:lnTo>
                  <a:cubicBezTo>
                    <a:pt x="62" y="31"/>
                    <a:pt x="16" y="47"/>
                    <a:pt x="16" y="62"/>
                  </a:cubicBezTo>
                  <a:cubicBezTo>
                    <a:pt x="1" y="77"/>
                    <a:pt x="16" y="93"/>
                    <a:pt x="32" y="93"/>
                  </a:cubicBezTo>
                  <a:cubicBezTo>
                    <a:pt x="35" y="96"/>
                    <a:pt x="38" y="97"/>
                    <a:pt x="40" y="97"/>
                  </a:cubicBezTo>
                  <a:cubicBezTo>
                    <a:pt x="52" y="97"/>
                    <a:pt x="62" y="74"/>
                    <a:pt x="62" y="62"/>
                  </a:cubicBezTo>
                  <a:cubicBezTo>
                    <a:pt x="66" y="58"/>
                    <a:pt x="69" y="57"/>
                    <a:pt x="73" y="57"/>
                  </a:cubicBezTo>
                  <a:cubicBezTo>
                    <a:pt x="79" y="57"/>
                    <a:pt x="84" y="61"/>
                    <a:pt x="88" y="61"/>
                  </a:cubicBezTo>
                  <a:cubicBezTo>
                    <a:pt x="91" y="61"/>
                    <a:pt x="93" y="58"/>
                    <a:pt x="93" y="47"/>
                  </a:cubicBezTo>
                  <a:cubicBezTo>
                    <a:pt x="93" y="16"/>
                    <a:pt x="93" y="16"/>
                    <a:pt x="78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1715;p43"/>
            <p:cNvSpPr/>
            <p:nvPr/>
          </p:nvSpPr>
          <p:spPr>
            <a:xfrm>
              <a:off x="3911650" y="4982575"/>
              <a:ext cx="1550" cy="825"/>
            </a:xfrm>
            <a:custGeom>
              <a:avLst/>
              <a:gdLst/>
              <a:ahLst/>
              <a:cxnLst/>
              <a:rect l="l" t="t" r="r" b="b"/>
              <a:pathLst>
                <a:path w="62" h="33" extrusionOk="0">
                  <a:moveTo>
                    <a:pt x="49" y="1"/>
                  </a:moveTo>
                  <a:cubicBezTo>
                    <a:pt x="44" y="1"/>
                    <a:pt x="37" y="4"/>
                    <a:pt x="31" y="11"/>
                  </a:cubicBezTo>
                  <a:cubicBezTo>
                    <a:pt x="16" y="11"/>
                    <a:pt x="0" y="26"/>
                    <a:pt x="31" y="26"/>
                  </a:cubicBezTo>
                  <a:cubicBezTo>
                    <a:pt x="36" y="31"/>
                    <a:pt x="40" y="33"/>
                    <a:pt x="42" y="33"/>
                  </a:cubicBezTo>
                  <a:cubicBezTo>
                    <a:pt x="48" y="33"/>
                    <a:pt x="52" y="26"/>
                    <a:pt x="62" y="26"/>
                  </a:cubicBezTo>
                  <a:cubicBezTo>
                    <a:pt x="62" y="8"/>
                    <a:pt x="57" y="1"/>
                    <a:pt x="49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1716;p43"/>
            <p:cNvSpPr/>
            <p:nvPr/>
          </p:nvSpPr>
          <p:spPr>
            <a:xfrm>
              <a:off x="3899700" y="4980725"/>
              <a:ext cx="800" cy="975"/>
            </a:xfrm>
            <a:custGeom>
              <a:avLst/>
              <a:gdLst/>
              <a:ahLst/>
              <a:cxnLst/>
              <a:rect l="l" t="t" r="r" b="b"/>
              <a:pathLst>
                <a:path w="32" h="39" extrusionOk="0">
                  <a:moveTo>
                    <a:pt x="27" y="1"/>
                  </a:moveTo>
                  <a:cubicBezTo>
                    <a:pt x="23" y="1"/>
                    <a:pt x="16" y="5"/>
                    <a:pt x="8" y="7"/>
                  </a:cubicBezTo>
                  <a:lnTo>
                    <a:pt x="8" y="7"/>
                  </a:lnTo>
                  <a:cubicBezTo>
                    <a:pt x="7" y="5"/>
                    <a:pt x="7" y="5"/>
                    <a:pt x="6" y="5"/>
                  </a:cubicBezTo>
                  <a:cubicBezTo>
                    <a:pt x="5" y="5"/>
                    <a:pt x="3" y="5"/>
                    <a:pt x="1" y="8"/>
                  </a:cubicBezTo>
                  <a:cubicBezTo>
                    <a:pt x="3" y="8"/>
                    <a:pt x="5" y="7"/>
                    <a:pt x="8" y="7"/>
                  </a:cubicBezTo>
                  <a:lnTo>
                    <a:pt x="8" y="7"/>
                  </a:lnTo>
                  <a:cubicBezTo>
                    <a:pt x="10" y="14"/>
                    <a:pt x="5" y="38"/>
                    <a:pt x="16" y="38"/>
                  </a:cubicBezTo>
                  <a:cubicBezTo>
                    <a:pt x="32" y="38"/>
                    <a:pt x="32" y="23"/>
                    <a:pt x="32" y="8"/>
                  </a:cubicBezTo>
                  <a:cubicBezTo>
                    <a:pt x="32" y="3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1717;p43"/>
            <p:cNvSpPr/>
            <p:nvPr/>
          </p:nvSpPr>
          <p:spPr>
            <a:xfrm>
              <a:off x="3946350" y="4976600"/>
              <a:ext cx="1025" cy="950"/>
            </a:xfrm>
            <a:custGeom>
              <a:avLst/>
              <a:gdLst/>
              <a:ahLst/>
              <a:cxnLst/>
              <a:rect l="l" t="t" r="r" b="b"/>
              <a:pathLst>
                <a:path w="41" h="38" extrusionOk="0">
                  <a:moveTo>
                    <a:pt x="13" y="0"/>
                  </a:moveTo>
                  <a:cubicBezTo>
                    <a:pt x="10" y="0"/>
                    <a:pt x="1" y="34"/>
                    <a:pt x="14" y="34"/>
                  </a:cubicBezTo>
                  <a:cubicBezTo>
                    <a:pt x="18" y="36"/>
                    <a:pt x="22" y="37"/>
                    <a:pt x="24" y="37"/>
                  </a:cubicBezTo>
                  <a:cubicBezTo>
                    <a:pt x="40" y="37"/>
                    <a:pt x="27" y="3"/>
                    <a:pt x="14" y="3"/>
                  </a:cubicBezTo>
                  <a:cubicBezTo>
                    <a:pt x="14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1718;p43"/>
            <p:cNvSpPr/>
            <p:nvPr/>
          </p:nvSpPr>
          <p:spPr>
            <a:xfrm>
              <a:off x="3947450" y="4975900"/>
              <a:ext cx="1175" cy="800"/>
            </a:xfrm>
            <a:custGeom>
              <a:avLst/>
              <a:gdLst/>
              <a:ahLst/>
              <a:cxnLst/>
              <a:rect l="l" t="t" r="r" b="b"/>
              <a:pathLst>
                <a:path w="47" h="32" extrusionOk="0">
                  <a:moveTo>
                    <a:pt x="1" y="0"/>
                  </a:moveTo>
                  <a:cubicBezTo>
                    <a:pt x="1" y="31"/>
                    <a:pt x="16" y="31"/>
                    <a:pt x="31" y="31"/>
                  </a:cubicBezTo>
                  <a:cubicBezTo>
                    <a:pt x="47" y="31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1719;p43"/>
            <p:cNvSpPr/>
            <p:nvPr/>
          </p:nvSpPr>
          <p:spPr>
            <a:xfrm>
              <a:off x="3877625" y="4934700"/>
              <a:ext cx="10950" cy="12025"/>
            </a:xfrm>
            <a:custGeom>
              <a:avLst/>
              <a:gdLst/>
              <a:ahLst/>
              <a:cxnLst/>
              <a:rect l="l" t="t" r="r" b="b"/>
              <a:pathLst>
                <a:path w="438" h="481" extrusionOk="0">
                  <a:moveTo>
                    <a:pt x="237" y="0"/>
                  </a:moveTo>
                  <a:lnTo>
                    <a:pt x="237" y="0"/>
                  </a:lnTo>
                  <a:cubicBezTo>
                    <a:pt x="221" y="16"/>
                    <a:pt x="268" y="47"/>
                    <a:pt x="221" y="62"/>
                  </a:cubicBezTo>
                  <a:cubicBezTo>
                    <a:pt x="191" y="77"/>
                    <a:pt x="160" y="93"/>
                    <a:pt x="129" y="93"/>
                  </a:cubicBezTo>
                  <a:cubicBezTo>
                    <a:pt x="122" y="89"/>
                    <a:pt x="114" y="88"/>
                    <a:pt x="106" y="88"/>
                  </a:cubicBezTo>
                  <a:cubicBezTo>
                    <a:pt x="92" y="88"/>
                    <a:pt x="77" y="92"/>
                    <a:pt x="64" y="92"/>
                  </a:cubicBezTo>
                  <a:cubicBezTo>
                    <a:pt x="52" y="92"/>
                    <a:pt x="42" y="89"/>
                    <a:pt x="37" y="77"/>
                  </a:cubicBezTo>
                  <a:cubicBezTo>
                    <a:pt x="32" y="76"/>
                    <a:pt x="28" y="75"/>
                    <a:pt x="25" y="75"/>
                  </a:cubicBezTo>
                  <a:cubicBezTo>
                    <a:pt x="0" y="75"/>
                    <a:pt x="37" y="125"/>
                    <a:pt x="37" y="139"/>
                  </a:cubicBezTo>
                  <a:cubicBezTo>
                    <a:pt x="37" y="170"/>
                    <a:pt x="52" y="201"/>
                    <a:pt x="67" y="231"/>
                  </a:cubicBezTo>
                  <a:cubicBezTo>
                    <a:pt x="83" y="278"/>
                    <a:pt x="67" y="308"/>
                    <a:pt x="67" y="355"/>
                  </a:cubicBezTo>
                  <a:cubicBezTo>
                    <a:pt x="67" y="385"/>
                    <a:pt x="52" y="416"/>
                    <a:pt x="98" y="416"/>
                  </a:cubicBezTo>
                  <a:cubicBezTo>
                    <a:pt x="112" y="430"/>
                    <a:pt x="113" y="480"/>
                    <a:pt x="135" y="480"/>
                  </a:cubicBezTo>
                  <a:cubicBezTo>
                    <a:pt x="138" y="480"/>
                    <a:pt x="141" y="480"/>
                    <a:pt x="144" y="478"/>
                  </a:cubicBezTo>
                  <a:cubicBezTo>
                    <a:pt x="160" y="462"/>
                    <a:pt x="206" y="462"/>
                    <a:pt x="160" y="432"/>
                  </a:cubicBezTo>
                  <a:cubicBezTo>
                    <a:pt x="144" y="416"/>
                    <a:pt x="206" y="401"/>
                    <a:pt x="160" y="370"/>
                  </a:cubicBezTo>
                  <a:cubicBezTo>
                    <a:pt x="150" y="370"/>
                    <a:pt x="138" y="372"/>
                    <a:pt x="126" y="372"/>
                  </a:cubicBezTo>
                  <a:cubicBezTo>
                    <a:pt x="103" y="372"/>
                    <a:pt x="83" y="365"/>
                    <a:pt x="83" y="324"/>
                  </a:cubicBezTo>
                  <a:cubicBezTo>
                    <a:pt x="98" y="308"/>
                    <a:pt x="114" y="293"/>
                    <a:pt x="129" y="262"/>
                  </a:cubicBezTo>
                  <a:cubicBezTo>
                    <a:pt x="175" y="262"/>
                    <a:pt x="160" y="201"/>
                    <a:pt x="129" y="185"/>
                  </a:cubicBezTo>
                  <a:cubicBezTo>
                    <a:pt x="98" y="170"/>
                    <a:pt x="129" y="139"/>
                    <a:pt x="160" y="139"/>
                  </a:cubicBezTo>
                  <a:cubicBezTo>
                    <a:pt x="168" y="124"/>
                    <a:pt x="183" y="116"/>
                    <a:pt x="200" y="116"/>
                  </a:cubicBezTo>
                  <a:cubicBezTo>
                    <a:pt x="218" y="116"/>
                    <a:pt x="237" y="124"/>
                    <a:pt x="252" y="139"/>
                  </a:cubicBezTo>
                  <a:cubicBezTo>
                    <a:pt x="252" y="170"/>
                    <a:pt x="237" y="201"/>
                    <a:pt x="283" y="201"/>
                  </a:cubicBezTo>
                  <a:cubicBezTo>
                    <a:pt x="289" y="212"/>
                    <a:pt x="297" y="217"/>
                    <a:pt x="304" y="217"/>
                  </a:cubicBezTo>
                  <a:cubicBezTo>
                    <a:pt x="315" y="217"/>
                    <a:pt x="323" y="204"/>
                    <a:pt x="314" y="185"/>
                  </a:cubicBezTo>
                  <a:cubicBezTo>
                    <a:pt x="283" y="170"/>
                    <a:pt x="252" y="108"/>
                    <a:pt x="314" y="108"/>
                  </a:cubicBezTo>
                  <a:cubicBezTo>
                    <a:pt x="339" y="108"/>
                    <a:pt x="363" y="128"/>
                    <a:pt x="388" y="128"/>
                  </a:cubicBezTo>
                  <a:cubicBezTo>
                    <a:pt x="394" y="128"/>
                    <a:pt x="400" y="127"/>
                    <a:pt x="406" y="124"/>
                  </a:cubicBezTo>
                  <a:cubicBezTo>
                    <a:pt x="437" y="124"/>
                    <a:pt x="406" y="62"/>
                    <a:pt x="391" y="62"/>
                  </a:cubicBezTo>
                  <a:cubicBezTo>
                    <a:pt x="386" y="72"/>
                    <a:pt x="379" y="76"/>
                    <a:pt x="371" y="76"/>
                  </a:cubicBezTo>
                  <a:cubicBezTo>
                    <a:pt x="357" y="76"/>
                    <a:pt x="340" y="62"/>
                    <a:pt x="329" y="62"/>
                  </a:cubicBezTo>
                  <a:cubicBezTo>
                    <a:pt x="324" y="64"/>
                    <a:pt x="320" y="64"/>
                    <a:pt x="315" y="64"/>
                  </a:cubicBezTo>
                  <a:cubicBezTo>
                    <a:pt x="280" y="64"/>
                    <a:pt x="264" y="14"/>
                    <a:pt x="23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1720;p43"/>
            <p:cNvSpPr/>
            <p:nvPr/>
          </p:nvSpPr>
          <p:spPr>
            <a:xfrm>
              <a:off x="3876600" y="4951775"/>
              <a:ext cx="13425" cy="11525"/>
            </a:xfrm>
            <a:custGeom>
              <a:avLst/>
              <a:gdLst/>
              <a:ahLst/>
              <a:cxnLst/>
              <a:rect l="l" t="t" r="r" b="b"/>
              <a:pathLst>
                <a:path w="537" h="461" extrusionOk="0">
                  <a:moveTo>
                    <a:pt x="395" y="0"/>
                  </a:moveTo>
                  <a:cubicBezTo>
                    <a:pt x="386" y="0"/>
                    <a:pt x="377" y="4"/>
                    <a:pt x="370" y="11"/>
                  </a:cubicBezTo>
                  <a:cubicBezTo>
                    <a:pt x="355" y="41"/>
                    <a:pt x="386" y="57"/>
                    <a:pt x="386" y="72"/>
                  </a:cubicBezTo>
                  <a:cubicBezTo>
                    <a:pt x="386" y="103"/>
                    <a:pt x="355" y="103"/>
                    <a:pt x="339" y="103"/>
                  </a:cubicBezTo>
                  <a:cubicBezTo>
                    <a:pt x="339" y="90"/>
                    <a:pt x="339" y="68"/>
                    <a:pt x="323" y="68"/>
                  </a:cubicBezTo>
                  <a:cubicBezTo>
                    <a:pt x="319" y="68"/>
                    <a:pt x="315" y="69"/>
                    <a:pt x="309" y="72"/>
                  </a:cubicBezTo>
                  <a:cubicBezTo>
                    <a:pt x="309" y="88"/>
                    <a:pt x="324" y="118"/>
                    <a:pt x="339" y="134"/>
                  </a:cubicBezTo>
                  <a:cubicBezTo>
                    <a:pt x="339" y="165"/>
                    <a:pt x="324" y="195"/>
                    <a:pt x="309" y="195"/>
                  </a:cubicBezTo>
                  <a:lnTo>
                    <a:pt x="293" y="195"/>
                  </a:lnTo>
                  <a:cubicBezTo>
                    <a:pt x="262" y="195"/>
                    <a:pt x="262" y="180"/>
                    <a:pt x="247" y="165"/>
                  </a:cubicBezTo>
                  <a:cubicBezTo>
                    <a:pt x="216" y="149"/>
                    <a:pt x="201" y="118"/>
                    <a:pt x="170" y="88"/>
                  </a:cubicBezTo>
                  <a:cubicBezTo>
                    <a:pt x="155" y="72"/>
                    <a:pt x="139" y="41"/>
                    <a:pt x="155" y="26"/>
                  </a:cubicBezTo>
                  <a:cubicBezTo>
                    <a:pt x="152" y="23"/>
                    <a:pt x="149" y="22"/>
                    <a:pt x="146" y="22"/>
                  </a:cubicBezTo>
                  <a:cubicBezTo>
                    <a:pt x="134" y="22"/>
                    <a:pt x="127" y="44"/>
                    <a:pt x="139" y="57"/>
                  </a:cubicBezTo>
                  <a:cubicBezTo>
                    <a:pt x="155" y="88"/>
                    <a:pt x="170" y="103"/>
                    <a:pt x="170" y="134"/>
                  </a:cubicBezTo>
                  <a:cubicBezTo>
                    <a:pt x="191" y="144"/>
                    <a:pt x="176" y="162"/>
                    <a:pt x="159" y="162"/>
                  </a:cubicBezTo>
                  <a:cubicBezTo>
                    <a:pt x="152" y="162"/>
                    <a:pt x="144" y="159"/>
                    <a:pt x="139" y="149"/>
                  </a:cubicBezTo>
                  <a:cubicBezTo>
                    <a:pt x="134" y="144"/>
                    <a:pt x="129" y="142"/>
                    <a:pt x="123" y="142"/>
                  </a:cubicBezTo>
                  <a:cubicBezTo>
                    <a:pt x="112" y="142"/>
                    <a:pt x="98" y="149"/>
                    <a:pt x="78" y="149"/>
                  </a:cubicBezTo>
                  <a:cubicBezTo>
                    <a:pt x="62" y="149"/>
                    <a:pt x="47" y="149"/>
                    <a:pt x="31" y="165"/>
                  </a:cubicBezTo>
                  <a:cubicBezTo>
                    <a:pt x="16" y="180"/>
                    <a:pt x="1" y="211"/>
                    <a:pt x="31" y="226"/>
                  </a:cubicBezTo>
                  <a:cubicBezTo>
                    <a:pt x="47" y="242"/>
                    <a:pt x="78" y="242"/>
                    <a:pt x="93" y="257"/>
                  </a:cubicBezTo>
                  <a:cubicBezTo>
                    <a:pt x="108" y="272"/>
                    <a:pt x="124" y="288"/>
                    <a:pt x="139" y="303"/>
                  </a:cubicBezTo>
                  <a:cubicBezTo>
                    <a:pt x="155" y="319"/>
                    <a:pt x="185" y="334"/>
                    <a:pt x="185" y="365"/>
                  </a:cubicBezTo>
                  <a:cubicBezTo>
                    <a:pt x="193" y="380"/>
                    <a:pt x="205" y="384"/>
                    <a:pt x="218" y="384"/>
                  </a:cubicBezTo>
                  <a:cubicBezTo>
                    <a:pt x="232" y="384"/>
                    <a:pt x="247" y="380"/>
                    <a:pt x="262" y="380"/>
                  </a:cubicBezTo>
                  <a:cubicBezTo>
                    <a:pt x="293" y="380"/>
                    <a:pt x="309" y="411"/>
                    <a:pt x="339" y="411"/>
                  </a:cubicBezTo>
                  <a:cubicBezTo>
                    <a:pt x="370" y="411"/>
                    <a:pt x="386" y="442"/>
                    <a:pt x="401" y="457"/>
                  </a:cubicBezTo>
                  <a:cubicBezTo>
                    <a:pt x="405" y="459"/>
                    <a:pt x="409" y="460"/>
                    <a:pt x="411" y="460"/>
                  </a:cubicBezTo>
                  <a:cubicBezTo>
                    <a:pt x="428" y="460"/>
                    <a:pt x="416" y="424"/>
                    <a:pt x="416" y="411"/>
                  </a:cubicBezTo>
                  <a:cubicBezTo>
                    <a:pt x="447" y="396"/>
                    <a:pt x="478" y="380"/>
                    <a:pt x="447" y="349"/>
                  </a:cubicBezTo>
                  <a:cubicBezTo>
                    <a:pt x="478" y="349"/>
                    <a:pt x="494" y="319"/>
                    <a:pt x="478" y="303"/>
                  </a:cubicBezTo>
                  <a:cubicBezTo>
                    <a:pt x="475" y="297"/>
                    <a:pt x="472" y="294"/>
                    <a:pt x="468" y="294"/>
                  </a:cubicBezTo>
                  <a:cubicBezTo>
                    <a:pt x="458" y="294"/>
                    <a:pt x="445" y="321"/>
                    <a:pt x="426" y="321"/>
                  </a:cubicBezTo>
                  <a:cubicBezTo>
                    <a:pt x="423" y="321"/>
                    <a:pt x="420" y="320"/>
                    <a:pt x="416" y="319"/>
                  </a:cubicBezTo>
                  <a:lnTo>
                    <a:pt x="416" y="319"/>
                  </a:lnTo>
                  <a:cubicBezTo>
                    <a:pt x="401" y="334"/>
                    <a:pt x="447" y="365"/>
                    <a:pt x="416" y="365"/>
                  </a:cubicBezTo>
                  <a:cubicBezTo>
                    <a:pt x="413" y="367"/>
                    <a:pt x="410" y="367"/>
                    <a:pt x="406" y="367"/>
                  </a:cubicBezTo>
                  <a:cubicBezTo>
                    <a:pt x="388" y="367"/>
                    <a:pt x="374" y="341"/>
                    <a:pt x="357" y="341"/>
                  </a:cubicBezTo>
                  <a:cubicBezTo>
                    <a:pt x="351" y="341"/>
                    <a:pt x="346" y="343"/>
                    <a:pt x="339" y="349"/>
                  </a:cubicBezTo>
                  <a:cubicBezTo>
                    <a:pt x="339" y="367"/>
                    <a:pt x="329" y="375"/>
                    <a:pt x="317" y="375"/>
                  </a:cubicBezTo>
                  <a:cubicBezTo>
                    <a:pt x="309" y="375"/>
                    <a:pt x="300" y="371"/>
                    <a:pt x="293" y="365"/>
                  </a:cubicBezTo>
                  <a:cubicBezTo>
                    <a:pt x="309" y="334"/>
                    <a:pt x="324" y="334"/>
                    <a:pt x="355" y="319"/>
                  </a:cubicBezTo>
                  <a:cubicBezTo>
                    <a:pt x="370" y="319"/>
                    <a:pt x="370" y="288"/>
                    <a:pt x="386" y="288"/>
                  </a:cubicBezTo>
                  <a:cubicBezTo>
                    <a:pt x="386" y="272"/>
                    <a:pt x="416" y="242"/>
                    <a:pt x="386" y="242"/>
                  </a:cubicBezTo>
                  <a:cubicBezTo>
                    <a:pt x="370" y="242"/>
                    <a:pt x="339" y="226"/>
                    <a:pt x="355" y="195"/>
                  </a:cubicBezTo>
                  <a:cubicBezTo>
                    <a:pt x="355" y="165"/>
                    <a:pt x="370" y="149"/>
                    <a:pt x="401" y="134"/>
                  </a:cubicBezTo>
                  <a:cubicBezTo>
                    <a:pt x="403" y="131"/>
                    <a:pt x="405" y="131"/>
                    <a:pt x="407" y="131"/>
                  </a:cubicBezTo>
                  <a:cubicBezTo>
                    <a:pt x="415" y="131"/>
                    <a:pt x="419" y="152"/>
                    <a:pt x="436" y="152"/>
                  </a:cubicBezTo>
                  <a:cubicBezTo>
                    <a:pt x="439" y="152"/>
                    <a:pt x="443" y="151"/>
                    <a:pt x="447" y="149"/>
                  </a:cubicBezTo>
                  <a:cubicBezTo>
                    <a:pt x="452" y="140"/>
                    <a:pt x="457" y="136"/>
                    <a:pt x="461" y="136"/>
                  </a:cubicBezTo>
                  <a:cubicBezTo>
                    <a:pt x="471" y="136"/>
                    <a:pt x="478" y="154"/>
                    <a:pt x="478" y="165"/>
                  </a:cubicBezTo>
                  <a:cubicBezTo>
                    <a:pt x="482" y="166"/>
                    <a:pt x="485" y="167"/>
                    <a:pt x="488" y="167"/>
                  </a:cubicBezTo>
                  <a:cubicBezTo>
                    <a:pt x="515" y="167"/>
                    <a:pt x="536" y="118"/>
                    <a:pt x="509" y="118"/>
                  </a:cubicBezTo>
                  <a:cubicBezTo>
                    <a:pt x="478" y="118"/>
                    <a:pt x="463" y="88"/>
                    <a:pt x="447" y="72"/>
                  </a:cubicBezTo>
                  <a:cubicBezTo>
                    <a:pt x="447" y="57"/>
                    <a:pt x="447" y="26"/>
                    <a:pt x="432" y="26"/>
                  </a:cubicBezTo>
                  <a:cubicBezTo>
                    <a:pt x="423" y="8"/>
                    <a:pt x="409" y="0"/>
                    <a:pt x="39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1721;p43"/>
            <p:cNvSpPr/>
            <p:nvPr/>
          </p:nvSpPr>
          <p:spPr>
            <a:xfrm>
              <a:off x="3888550" y="4962250"/>
              <a:ext cx="4250" cy="5200"/>
            </a:xfrm>
            <a:custGeom>
              <a:avLst/>
              <a:gdLst/>
              <a:ahLst/>
              <a:cxnLst/>
              <a:rect l="l" t="t" r="r" b="b"/>
              <a:pathLst>
                <a:path w="170" h="208" extrusionOk="0">
                  <a:moveTo>
                    <a:pt x="158" y="1"/>
                  </a:moveTo>
                  <a:cubicBezTo>
                    <a:pt x="144" y="1"/>
                    <a:pt x="123" y="7"/>
                    <a:pt x="123" y="7"/>
                  </a:cubicBezTo>
                  <a:cubicBezTo>
                    <a:pt x="108" y="7"/>
                    <a:pt x="108" y="38"/>
                    <a:pt x="93" y="54"/>
                  </a:cubicBezTo>
                  <a:cubicBezTo>
                    <a:pt x="93" y="54"/>
                    <a:pt x="77" y="84"/>
                    <a:pt x="62" y="84"/>
                  </a:cubicBezTo>
                  <a:cubicBezTo>
                    <a:pt x="62" y="100"/>
                    <a:pt x="46" y="115"/>
                    <a:pt x="46" y="131"/>
                  </a:cubicBezTo>
                  <a:cubicBezTo>
                    <a:pt x="46" y="146"/>
                    <a:pt x="31" y="161"/>
                    <a:pt x="31" y="177"/>
                  </a:cubicBezTo>
                  <a:cubicBezTo>
                    <a:pt x="16" y="192"/>
                    <a:pt x="0" y="192"/>
                    <a:pt x="31" y="208"/>
                  </a:cubicBezTo>
                  <a:cubicBezTo>
                    <a:pt x="46" y="208"/>
                    <a:pt x="62" y="208"/>
                    <a:pt x="62" y="192"/>
                  </a:cubicBezTo>
                  <a:cubicBezTo>
                    <a:pt x="62" y="177"/>
                    <a:pt x="77" y="161"/>
                    <a:pt x="93" y="161"/>
                  </a:cubicBezTo>
                  <a:cubicBezTo>
                    <a:pt x="93" y="146"/>
                    <a:pt x="108" y="131"/>
                    <a:pt x="108" y="115"/>
                  </a:cubicBezTo>
                  <a:cubicBezTo>
                    <a:pt x="123" y="100"/>
                    <a:pt x="139" y="100"/>
                    <a:pt x="139" y="84"/>
                  </a:cubicBezTo>
                  <a:cubicBezTo>
                    <a:pt x="154" y="84"/>
                    <a:pt x="154" y="69"/>
                    <a:pt x="170" y="54"/>
                  </a:cubicBezTo>
                  <a:cubicBezTo>
                    <a:pt x="170" y="38"/>
                    <a:pt x="170" y="23"/>
                    <a:pt x="170" y="7"/>
                  </a:cubicBezTo>
                  <a:cubicBezTo>
                    <a:pt x="170" y="2"/>
                    <a:pt x="164" y="1"/>
                    <a:pt x="158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1722;p43"/>
            <p:cNvSpPr/>
            <p:nvPr/>
          </p:nvSpPr>
          <p:spPr>
            <a:xfrm>
              <a:off x="3891225" y="4965150"/>
              <a:ext cx="2725" cy="2675"/>
            </a:xfrm>
            <a:custGeom>
              <a:avLst/>
              <a:gdLst/>
              <a:ahLst/>
              <a:cxnLst/>
              <a:rect l="l" t="t" r="r" b="b"/>
              <a:pathLst>
                <a:path w="109" h="107" extrusionOk="0">
                  <a:moveTo>
                    <a:pt x="55" y="1"/>
                  </a:moveTo>
                  <a:cubicBezTo>
                    <a:pt x="45" y="1"/>
                    <a:pt x="32" y="15"/>
                    <a:pt x="32" y="15"/>
                  </a:cubicBezTo>
                  <a:cubicBezTo>
                    <a:pt x="16" y="15"/>
                    <a:pt x="1" y="45"/>
                    <a:pt x="1" y="61"/>
                  </a:cubicBezTo>
                  <a:cubicBezTo>
                    <a:pt x="1" y="92"/>
                    <a:pt x="1" y="92"/>
                    <a:pt x="16" y="107"/>
                  </a:cubicBezTo>
                  <a:cubicBezTo>
                    <a:pt x="16" y="107"/>
                    <a:pt x="32" y="76"/>
                    <a:pt x="47" y="76"/>
                  </a:cubicBezTo>
                  <a:cubicBezTo>
                    <a:pt x="47" y="71"/>
                    <a:pt x="51" y="69"/>
                    <a:pt x="56" y="69"/>
                  </a:cubicBezTo>
                  <a:cubicBezTo>
                    <a:pt x="66" y="69"/>
                    <a:pt x="83" y="76"/>
                    <a:pt x="93" y="76"/>
                  </a:cubicBezTo>
                  <a:cubicBezTo>
                    <a:pt x="109" y="76"/>
                    <a:pt x="109" y="61"/>
                    <a:pt x="78" y="45"/>
                  </a:cubicBezTo>
                  <a:cubicBezTo>
                    <a:pt x="78" y="45"/>
                    <a:pt x="78" y="15"/>
                    <a:pt x="63" y="15"/>
                  </a:cubicBezTo>
                  <a:cubicBezTo>
                    <a:pt x="63" y="4"/>
                    <a:pt x="59" y="1"/>
                    <a:pt x="5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1723;p43"/>
            <p:cNvSpPr/>
            <p:nvPr/>
          </p:nvSpPr>
          <p:spPr>
            <a:xfrm>
              <a:off x="3892400" y="4946250"/>
              <a:ext cx="28500" cy="31975"/>
            </a:xfrm>
            <a:custGeom>
              <a:avLst/>
              <a:gdLst/>
              <a:ahLst/>
              <a:cxnLst/>
              <a:rect l="l" t="t" r="r" b="b"/>
              <a:pathLst>
                <a:path w="1140" h="1279" extrusionOk="0">
                  <a:moveTo>
                    <a:pt x="1001" y="0"/>
                  </a:moveTo>
                  <a:cubicBezTo>
                    <a:pt x="986" y="16"/>
                    <a:pt x="1017" y="31"/>
                    <a:pt x="1017" y="47"/>
                  </a:cubicBezTo>
                  <a:cubicBezTo>
                    <a:pt x="1001" y="62"/>
                    <a:pt x="1001" y="62"/>
                    <a:pt x="1001" y="77"/>
                  </a:cubicBezTo>
                  <a:cubicBezTo>
                    <a:pt x="998" y="81"/>
                    <a:pt x="995" y="82"/>
                    <a:pt x="992" y="82"/>
                  </a:cubicBezTo>
                  <a:cubicBezTo>
                    <a:pt x="980" y="82"/>
                    <a:pt x="967" y="62"/>
                    <a:pt x="955" y="62"/>
                  </a:cubicBezTo>
                  <a:cubicBezTo>
                    <a:pt x="953" y="60"/>
                    <a:pt x="952" y="60"/>
                    <a:pt x="951" y="60"/>
                  </a:cubicBezTo>
                  <a:cubicBezTo>
                    <a:pt x="943" y="60"/>
                    <a:pt x="955" y="108"/>
                    <a:pt x="955" y="108"/>
                  </a:cubicBezTo>
                  <a:cubicBezTo>
                    <a:pt x="955" y="124"/>
                    <a:pt x="970" y="139"/>
                    <a:pt x="970" y="154"/>
                  </a:cubicBezTo>
                  <a:cubicBezTo>
                    <a:pt x="970" y="170"/>
                    <a:pt x="970" y="185"/>
                    <a:pt x="986" y="201"/>
                  </a:cubicBezTo>
                  <a:cubicBezTo>
                    <a:pt x="986" y="216"/>
                    <a:pt x="986" y="232"/>
                    <a:pt x="1001" y="247"/>
                  </a:cubicBezTo>
                  <a:cubicBezTo>
                    <a:pt x="1001" y="262"/>
                    <a:pt x="1017" y="262"/>
                    <a:pt x="1017" y="278"/>
                  </a:cubicBezTo>
                  <a:cubicBezTo>
                    <a:pt x="1032" y="278"/>
                    <a:pt x="1047" y="262"/>
                    <a:pt x="1047" y="247"/>
                  </a:cubicBezTo>
                  <a:cubicBezTo>
                    <a:pt x="1047" y="229"/>
                    <a:pt x="1053" y="221"/>
                    <a:pt x="1060" y="221"/>
                  </a:cubicBezTo>
                  <a:cubicBezTo>
                    <a:pt x="1066" y="221"/>
                    <a:pt x="1072" y="225"/>
                    <a:pt x="1078" y="232"/>
                  </a:cubicBezTo>
                  <a:cubicBezTo>
                    <a:pt x="1078" y="232"/>
                    <a:pt x="1063" y="278"/>
                    <a:pt x="1063" y="278"/>
                  </a:cubicBezTo>
                  <a:cubicBezTo>
                    <a:pt x="1063" y="293"/>
                    <a:pt x="1047" y="309"/>
                    <a:pt x="1047" y="324"/>
                  </a:cubicBezTo>
                  <a:cubicBezTo>
                    <a:pt x="1032" y="339"/>
                    <a:pt x="1032" y="355"/>
                    <a:pt x="1001" y="355"/>
                  </a:cubicBezTo>
                  <a:cubicBezTo>
                    <a:pt x="986" y="370"/>
                    <a:pt x="986" y="386"/>
                    <a:pt x="986" y="386"/>
                  </a:cubicBezTo>
                  <a:cubicBezTo>
                    <a:pt x="986" y="401"/>
                    <a:pt x="1017" y="386"/>
                    <a:pt x="1017" y="416"/>
                  </a:cubicBezTo>
                  <a:cubicBezTo>
                    <a:pt x="1017" y="432"/>
                    <a:pt x="1017" y="447"/>
                    <a:pt x="1001" y="463"/>
                  </a:cubicBezTo>
                  <a:cubicBezTo>
                    <a:pt x="1001" y="473"/>
                    <a:pt x="1001" y="484"/>
                    <a:pt x="996" y="484"/>
                  </a:cubicBezTo>
                  <a:cubicBezTo>
                    <a:pt x="994" y="484"/>
                    <a:pt x="990" y="482"/>
                    <a:pt x="986" y="478"/>
                  </a:cubicBezTo>
                  <a:cubicBezTo>
                    <a:pt x="970" y="463"/>
                    <a:pt x="970" y="447"/>
                    <a:pt x="955" y="447"/>
                  </a:cubicBezTo>
                  <a:cubicBezTo>
                    <a:pt x="940" y="432"/>
                    <a:pt x="940" y="416"/>
                    <a:pt x="940" y="401"/>
                  </a:cubicBezTo>
                  <a:cubicBezTo>
                    <a:pt x="924" y="401"/>
                    <a:pt x="909" y="447"/>
                    <a:pt x="909" y="447"/>
                  </a:cubicBezTo>
                  <a:cubicBezTo>
                    <a:pt x="893" y="463"/>
                    <a:pt x="893" y="463"/>
                    <a:pt x="893" y="493"/>
                  </a:cubicBezTo>
                  <a:cubicBezTo>
                    <a:pt x="893" y="501"/>
                    <a:pt x="886" y="505"/>
                    <a:pt x="876" y="505"/>
                  </a:cubicBezTo>
                  <a:cubicBezTo>
                    <a:pt x="867" y="505"/>
                    <a:pt x="855" y="501"/>
                    <a:pt x="847" y="493"/>
                  </a:cubicBezTo>
                  <a:cubicBezTo>
                    <a:pt x="847" y="493"/>
                    <a:pt x="847" y="463"/>
                    <a:pt x="847" y="447"/>
                  </a:cubicBezTo>
                  <a:cubicBezTo>
                    <a:pt x="847" y="447"/>
                    <a:pt x="832" y="478"/>
                    <a:pt x="832" y="493"/>
                  </a:cubicBezTo>
                  <a:cubicBezTo>
                    <a:pt x="832" y="509"/>
                    <a:pt x="816" y="509"/>
                    <a:pt x="801" y="524"/>
                  </a:cubicBezTo>
                  <a:cubicBezTo>
                    <a:pt x="801" y="540"/>
                    <a:pt x="816" y="555"/>
                    <a:pt x="816" y="555"/>
                  </a:cubicBezTo>
                  <a:cubicBezTo>
                    <a:pt x="832" y="586"/>
                    <a:pt x="816" y="586"/>
                    <a:pt x="801" y="586"/>
                  </a:cubicBezTo>
                  <a:cubicBezTo>
                    <a:pt x="770" y="586"/>
                    <a:pt x="755" y="586"/>
                    <a:pt x="755" y="570"/>
                  </a:cubicBezTo>
                  <a:cubicBezTo>
                    <a:pt x="739" y="570"/>
                    <a:pt x="739" y="555"/>
                    <a:pt x="724" y="555"/>
                  </a:cubicBezTo>
                  <a:cubicBezTo>
                    <a:pt x="709" y="555"/>
                    <a:pt x="701" y="551"/>
                    <a:pt x="695" y="551"/>
                  </a:cubicBezTo>
                  <a:cubicBezTo>
                    <a:pt x="689" y="551"/>
                    <a:pt x="686" y="555"/>
                    <a:pt x="678" y="570"/>
                  </a:cubicBezTo>
                  <a:cubicBezTo>
                    <a:pt x="678" y="570"/>
                    <a:pt x="709" y="586"/>
                    <a:pt x="709" y="586"/>
                  </a:cubicBezTo>
                  <a:cubicBezTo>
                    <a:pt x="724" y="617"/>
                    <a:pt x="709" y="617"/>
                    <a:pt x="693" y="617"/>
                  </a:cubicBezTo>
                  <a:cubicBezTo>
                    <a:pt x="686" y="624"/>
                    <a:pt x="678" y="624"/>
                    <a:pt x="670" y="624"/>
                  </a:cubicBezTo>
                  <a:cubicBezTo>
                    <a:pt x="662" y="624"/>
                    <a:pt x="655" y="624"/>
                    <a:pt x="647" y="632"/>
                  </a:cubicBezTo>
                  <a:cubicBezTo>
                    <a:pt x="647" y="632"/>
                    <a:pt x="647" y="647"/>
                    <a:pt x="616" y="647"/>
                  </a:cubicBezTo>
                  <a:lnTo>
                    <a:pt x="570" y="647"/>
                  </a:lnTo>
                  <a:cubicBezTo>
                    <a:pt x="570" y="647"/>
                    <a:pt x="539" y="663"/>
                    <a:pt x="539" y="663"/>
                  </a:cubicBezTo>
                  <a:cubicBezTo>
                    <a:pt x="524" y="678"/>
                    <a:pt x="524" y="678"/>
                    <a:pt x="508" y="694"/>
                  </a:cubicBezTo>
                  <a:cubicBezTo>
                    <a:pt x="493" y="709"/>
                    <a:pt x="478" y="709"/>
                    <a:pt x="462" y="724"/>
                  </a:cubicBezTo>
                  <a:cubicBezTo>
                    <a:pt x="456" y="731"/>
                    <a:pt x="449" y="734"/>
                    <a:pt x="444" y="734"/>
                  </a:cubicBezTo>
                  <a:cubicBezTo>
                    <a:pt x="437" y="734"/>
                    <a:pt x="431" y="727"/>
                    <a:pt x="431" y="709"/>
                  </a:cubicBezTo>
                  <a:cubicBezTo>
                    <a:pt x="447" y="694"/>
                    <a:pt x="447" y="678"/>
                    <a:pt x="462" y="678"/>
                  </a:cubicBezTo>
                  <a:cubicBezTo>
                    <a:pt x="478" y="663"/>
                    <a:pt x="493" y="663"/>
                    <a:pt x="493" y="647"/>
                  </a:cubicBezTo>
                  <a:cubicBezTo>
                    <a:pt x="508" y="632"/>
                    <a:pt x="508" y="617"/>
                    <a:pt x="524" y="601"/>
                  </a:cubicBezTo>
                  <a:cubicBezTo>
                    <a:pt x="524" y="601"/>
                    <a:pt x="508" y="570"/>
                    <a:pt x="508" y="570"/>
                  </a:cubicBezTo>
                  <a:cubicBezTo>
                    <a:pt x="493" y="540"/>
                    <a:pt x="524" y="540"/>
                    <a:pt x="524" y="524"/>
                  </a:cubicBezTo>
                  <a:cubicBezTo>
                    <a:pt x="539" y="509"/>
                    <a:pt x="555" y="509"/>
                    <a:pt x="570" y="509"/>
                  </a:cubicBezTo>
                  <a:lnTo>
                    <a:pt x="616" y="509"/>
                  </a:lnTo>
                  <a:cubicBezTo>
                    <a:pt x="632" y="509"/>
                    <a:pt x="632" y="493"/>
                    <a:pt x="632" y="478"/>
                  </a:cubicBezTo>
                  <a:cubicBezTo>
                    <a:pt x="632" y="463"/>
                    <a:pt x="662" y="447"/>
                    <a:pt x="662" y="447"/>
                  </a:cubicBezTo>
                  <a:cubicBezTo>
                    <a:pt x="678" y="432"/>
                    <a:pt x="678" y="416"/>
                    <a:pt x="693" y="416"/>
                  </a:cubicBezTo>
                  <a:cubicBezTo>
                    <a:pt x="709" y="401"/>
                    <a:pt x="724" y="401"/>
                    <a:pt x="739" y="401"/>
                  </a:cubicBezTo>
                  <a:cubicBezTo>
                    <a:pt x="755" y="386"/>
                    <a:pt x="770" y="370"/>
                    <a:pt x="770" y="370"/>
                  </a:cubicBezTo>
                  <a:cubicBezTo>
                    <a:pt x="786" y="355"/>
                    <a:pt x="755" y="339"/>
                    <a:pt x="755" y="324"/>
                  </a:cubicBezTo>
                  <a:cubicBezTo>
                    <a:pt x="739" y="309"/>
                    <a:pt x="786" y="309"/>
                    <a:pt x="786" y="309"/>
                  </a:cubicBezTo>
                  <a:lnTo>
                    <a:pt x="832" y="309"/>
                  </a:lnTo>
                  <a:cubicBezTo>
                    <a:pt x="847" y="293"/>
                    <a:pt x="847" y="262"/>
                    <a:pt x="847" y="262"/>
                  </a:cubicBezTo>
                  <a:cubicBezTo>
                    <a:pt x="832" y="247"/>
                    <a:pt x="816" y="232"/>
                    <a:pt x="816" y="232"/>
                  </a:cubicBezTo>
                  <a:cubicBezTo>
                    <a:pt x="809" y="224"/>
                    <a:pt x="801" y="220"/>
                    <a:pt x="795" y="220"/>
                  </a:cubicBezTo>
                  <a:cubicBezTo>
                    <a:pt x="789" y="220"/>
                    <a:pt x="786" y="224"/>
                    <a:pt x="786" y="232"/>
                  </a:cubicBezTo>
                  <a:cubicBezTo>
                    <a:pt x="786" y="237"/>
                    <a:pt x="782" y="238"/>
                    <a:pt x="777" y="238"/>
                  </a:cubicBezTo>
                  <a:cubicBezTo>
                    <a:pt x="767" y="238"/>
                    <a:pt x="750" y="232"/>
                    <a:pt x="739" y="232"/>
                  </a:cubicBezTo>
                  <a:cubicBezTo>
                    <a:pt x="729" y="232"/>
                    <a:pt x="726" y="225"/>
                    <a:pt x="720" y="225"/>
                  </a:cubicBezTo>
                  <a:cubicBezTo>
                    <a:pt x="717" y="225"/>
                    <a:pt x="714" y="226"/>
                    <a:pt x="709" y="232"/>
                  </a:cubicBezTo>
                  <a:cubicBezTo>
                    <a:pt x="709" y="247"/>
                    <a:pt x="709" y="251"/>
                    <a:pt x="707" y="251"/>
                  </a:cubicBezTo>
                  <a:cubicBezTo>
                    <a:pt x="705" y="251"/>
                    <a:pt x="701" y="247"/>
                    <a:pt x="693" y="247"/>
                  </a:cubicBezTo>
                  <a:cubicBezTo>
                    <a:pt x="662" y="232"/>
                    <a:pt x="693" y="201"/>
                    <a:pt x="693" y="201"/>
                  </a:cubicBezTo>
                  <a:cubicBezTo>
                    <a:pt x="709" y="185"/>
                    <a:pt x="709" y="185"/>
                    <a:pt x="709" y="154"/>
                  </a:cubicBezTo>
                  <a:cubicBezTo>
                    <a:pt x="709" y="154"/>
                    <a:pt x="678" y="139"/>
                    <a:pt x="678" y="124"/>
                  </a:cubicBezTo>
                  <a:cubicBezTo>
                    <a:pt x="678" y="124"/>
                    <a:pt x="709" y="108"/>
                    <a:pt x="709" y="108"/>
                  </a:cubicBezTo>
                  <a:cubicBezTo>
                    <a:pt x="739" y="108"/>
                    <a:pt x="709" y="93"/>
                    <a:pt x="709" y="93"/>
                  </a:cubicBezTo>
                  <a:cubicBezTo>
                    <a:pt x="700" y="88"/>
                    <a:pt x="693" y="87"/>
                    <a:pt x="688" y="87"/>
                  </a:cubicBezTo>
                  <a:cubicBezTo>
                    <a:pt x="677" y="87"/>
                    <a:pt x="673" y="97"/>
                    <a:pt x="662" y="108"/>
                  </a:cubicBezTo>
                  <a:cubicBezTo>
                    <a:pt x="662" y="139"/>
                    <a:pt x="662" y="139"/>
                    <a:pt x="647" y="154"/>
                  </a:cubicBezTo>
                  <a:cubicBezTo>
                    <a:pt x="616" y="154"/>
                    <a:pt x="616" y="139"/>
                    <a:pt x="601" y="124"/>
                  </a:cubicBezTo>
                  <a:cubicBezTo>
                    <a:pt x="601" y="124"/>
                    <a:pt x="570" y="108"/>
                    <a:pt x="570" y="108"/>
                  </a:cubicBezTo>
                  <a:cubicBezTo>
                    <a:pt x="555" y="108"/>
                    <a:pt x="539" y="93"/>
                    <a:pt x="524" y="93"/>
                  </a:cubicBezTo>
                  <a:cubicBezTo>
                    <a:pt x="508" y="93"/>
                    <a:pt x="508" y="124"/>
                    <a:pt x="493" y="139"/>
                  </a:cubicBezTo>
                  <a:cubicBezTo>
                    <a:pt x="493" y="154"/>
                    <a:pt x="508" y="170"/>
                    <a:pt x="508" y="170"/>
                  </a:cubicBezTo>
                  <a:cubicBezTo>
                    <a:pt x="524" y="185"/>
                    <a:pt x="493" y="216"/>
                    <a:pt x="493" y="216"/>
                  </a:cubicBezTo>
                  <a:cubicBezTo>
                    <a:pt x="485" y="216"/>
                    <a:pt x="478" y="212"/>
                    <a:pt x="472" y="212"/>
                  </a:cubicBezTo>
                  <a:cubicBezTo>
                    <a:pt x="466" y="212"/>
                    <a:pt x="462" y="216"/>
                    <a:pt x="462" y="232"/>
                  </a:cubicBezTo>
                  <a:cubicBezTo>
                    <a:pt x="462" y="247"/>
                    <a:pt x="478" y="262"/>
                    <a:pt x="493" y="262"/>
                  </a:cubicBezTo>
                  <a:cubicBezTo>
                    <a:pt x="508" y="293"/>
                    <a:pt x="493" y="293"/>
                    <a:pt x="478" y="309"/>
                  </a:cubicBezTo>
                  <a:cubicBezTo>
                    <a:pt x="462" y="309"/>
                    <a:pt x="447" y="278"/>
                    <a:pt x="447" y="278"/>
                  </a:cubicBezTo>
                  <a:cubicBezTo>
                    <a:pt x="431" y="278"/>
                    <a:pt x="431" y="324"/>
                    <a:pt x="431" y="324"/>
                  </a:cubicBezTo>
                  <a:cubicBezTo>
                    <a:pt x="431" y="355"/>
                    <a:pt x="416" y="355"/>
                    <a:pt x="401" y="370"/>
                  </a:cubicBezTo>
                  <a:cubicBezTo>
                    <a:pt x="385" y="386"/>
                    <a:pt x="416" y="386"/>
                    <a:pt x="431" y="401"/>
                  </a:cubicBezTo>
                  <a:cubicBezTo>
                    <a:pt x="439" y="401"/>
                    <a:pt x="447" y="397"/>
                    <a:pt x="453" y="397"/>
                  </a:cubicBezTo>
                  <a:cubicBezTo>
                    <a:pt x="458" y="397"/>
                    <a:pt x="462" y="401"/>
                    <a:pt x="462" y="416"/>
                  </a:cubicBezTo>
                  <a:cubicBezTo>
                    <a:pt x="462" y="432"/>
                    <a:pt x="462" y="447"/>
                    <a:pt x="462" y="463"/>
                  </a:cubicBezTo>
                  <a:cubicBezTo>
                    <a:pt x="462" y="467"/>
                    <a:pt x="460" y="469"/>
                    <a:pt x="455" y="469"/>
                  </a:cubicBezTo>
                  <a:cubicBezTo>
                    <a:pt x="445" y="469"/>
                    <a:pt x="427" y="458"/>
                    <a:pt x="416" y="447"/>
                  </a:cubicBezTo>
                  <a:cubicBezTo>
                    <a:pt x="401" y="447"/>
                    <a:pt x="401" y="432"/>
                    <a:pt x="385" y="432"/>
                  </a:cubicBezTo>
                  <a:cubicBezTo>
                    <a:pt x="370" y="416"/>
                    <a:pt x="370" y="401"/>
                    <a:pt x="354" y="401"/>
                  </a:cubicBezTo>
                  <a:cubicBezTo>
                    <a:pt x="351" y="397"/>
                    <a:pt x="349" y="396"/>
                    <a:pt x="348" y="396"/>
                  </a:cubicBezTo>
                  <a:cubicBezTo>
                    <a:pt x="346" y="396"/>
                    <a:pt x="346" y="400"/>
                    <a:pt x="343" y="400"/>
                  </a:cubicBezTo>
                  <a:cubicBezTo>
                    <a:pt x="340" y="400"/>
                    <a:pt x="335" y="397"/>
                    <a:pt x="324" y="386"/>
                  </a:cubicBezTo>
                  <a:cubicBezTo>
                    <a:pt x="308" y="386"/>
                    <a:pt x="324" y="355"/>
                    <a:pt x="293" y="355"/>
                  </a:cubicBezTo>
                  <a:cubicBezTo>
                    <a:pt x="277" y="355"/>
                    <a:pt x="262" y="370"/>
                    <a:pt x="247" y="386"/>
                  </a:cubicBezTo>
                  <a:cubicBezTo>
                    <a:pt x="231" y="401"/>
                    <a:pt x="231" y="386"/>
                    <a:pt x="216" y="416"/>
                  </a:cubicBezTo>
                  <a:cubicBezTo>
                    <a:pt x="216" y="419"/>
                    <a:pt x="215" y="421"/>
                    <a:pt x="214" y="421"/>
                  </a:cubicBezTo>
                  <a:cubicBezTo>
                    <a:pt x="210" y="421"/>
                    <a:pt x="200" y="398"/>
                    <a:pt x="200" y="386"/>
                  </a:cubicBezTo>
                  <a:cubicBezTo>
                    <a:pt x="200" y="370"/>
                    <a:pt x="231" y="355"/>
                    <a:pt x="231" y="355"/>
                  </a:cubicBezTo>
                  <a:cubicBezTo>
                    <a:pt x="247" y="339"/>
                    <a:pt x="247" y="324"/>
                    <a:pt x="262" y="324"/>
                  </a:cubicBezTo>
                  <a:cubicBezTo>
                    <a:pt x="277" y="309"/>
                    <a:pt x="262" y="293"/>
                    <a:pt x="247" y="278"/>
                  </a:cubicBezTo>
                  <a:cubicBezTo>
                    <a:pt x="244" y="275"/>
                    <a:pt x="241" y="274"/>
                    <a:pt x="238" y="274"/>
                  </a:cubicBezTo>
                  <a:cubicBezTo>
                    <a:pt x="226" y="274"/>
                    <a:pt x="216" y="296"/>
                    <a:pt x="216" y="309"/>
                  </a:cubicBezTo>
                  <a:cubicBezTo>
                    <a:pt x="216" y="324"/>
                    <a:pt x="200" y="324"/>
                    <a:pt x="185" y="324"/>
                  </a:cubicBezTo>
                  <a:lnTo>
                    <a:pt x="139" y="324"/>
                  </a:lnTo>
                  <a:cubicBezTo>
                    <a:pt x="108" y="324"/>
                    <a:pt x="139" y="355"/>
                    <a:pt x="154" y="355"/>
                  </a:cubicBezTo>
                  <a:cubicBezTo>
                    <a:pt x="170" y="355"/>
                    <a:pt x="139" y="386"/>
                    <a:pt x="139" y="386"/>
                  </a:cubicBezTo>
                  <a:cubicBezTo>
                    <a:pt x="139" y="416"/>
                    <a:pt x="123" y="416"/>
                    <a:pt x="108" y="416"/>
                  </a:cubicBezTo>
                  <a:lnTo>
                    <a:pt x="62" y="416"/>
                  </a:lnTo>
                  <a:cubicBezTo>
                    <a:pt x="53" y="421"/>
                    <a:pt x="46" y="423"/>
                    <a:pt x="42" y="423"/>
                  </a:cubicBezTo>
                  <a:cubicBezTo>
                    <a:pt x="31" y="423"/>
                    <a:pt x="31" y="412"/>
                    <a:pt x="31" y="401"/>
                  </a:cubicBezTo>
                  <a:cubicBezTo>
                    <a:pt x="16" y="401"/>
                    <a:pt x="0" y="416"/>
                    <a:pt x="31" y="432"/>
                  </a:cubicBezTo>
                  <a:cubicBezTo>
                    <a:pt x="31" y="432"/>
                    <a:pt x="31" y="463"/>
                    <a:pt x="31" y="478"/>
                  </a:cubicBezTo>
                  <a:cubicBezTo>
                    <a:pt x="31" y="493"/>
                    <a:pt x="31" y="493"/>
                    <a:pt x="62" y="509"/>
                  </a:cubicBezTo>
                  <a:cubicBezTo>
                    <a:pt x="77" y="509"/>
                    <a:pt x="93" y="493"/>
                    <a:pt x="93" y="478"/>
                  </a:cubicBezTo>
                  <a:cubicBezTo>
                    <a:pt x="108" y="478"/>
                    <a:pt x="108" y="463"/>
                    <a:pt x="123" y="463"/>
                  </a:cubicBezTo>
                  <a:cubicBezTo>
                    <a:pt x="154" y="463"/>
                    <a:pt x="154" y="463"/>
                    <a:pt x="139" y="478"/>
                  </a:cubicBezTo>
                  <a:cubicBezTo>
                    <a:pt x="123" y="509"/>
                    <a:pt x="139" y="509"/>
                    <a:pt x="154" y="509"/>
                  </a:cubicBezTo>
                  <a:cubicBezTo>
                    <a:pt x="170" y="509"/>
                    <a:pt x="185" y="493"/>
                    <a:pt x="200" y="493"/>
                  </a:cubicBezTo>
                  <a:lnTo>
                    <a:pt x="247" y="493"/>
                  </a:lnTo>
                  <a:cubicBezTo>
                    <a:pt x="254" y="486"/>
                    <a:pt x="262" y="482"/>
                    <a:pt x="268" y="482"/>
                  </a:cubicBezTo>
                  <a:cubicBezTo>
                    <a:pt x="274" y="482"/>
                    <a:pt x="277" y="486"/>
                    <a:pt x="277" y="493"/>
                  </a:cubicBezTo>
                  <a:cubicBezTo>
                    <a:pt x="293" y="493"/>
                    <a:pt x="277" y="540"/>
                    <a:pt x="277" y="540"/>
                  </a:cubicBezTo>
                  <a:cubicBezTo>
                    <a:pt x="270" y="547"/>
                    <a:pt x="262" y="551"/>
                    <a:pt x="254" y="551"/>
                  </a:cubicBezTo>
                  <a:cubicBezTo>
                    <a:pt x="247" y="551"/>
                    <a:pt x="239" y="547"/>
                    <a:pt x="231" y="540"/>
                  </a:cubicBezTo>
                  <a:lnTo>
                    <a:pt x="200" y="540"/>
                  </a:lnTo>
                  <a:cubicBezTo>
                    <a:pt x="170" y="540"/>
                    <a:pt x="170" y="540"/>
                    <a:pt x="154" y="555"/>
                  </a:cubicBezTo>
                  <a:cubicBezTo>
                    <a:pt x="154" y="555"/>
                    <a:pt x="139" y="586"/>
                    <a:pt x="139" y="586"/>
                  </a:cubicBezTo>
                  <a:cubicBezTo>
                    <a:pt x="139" y="617"/>
                    <a:pt x="139" y="632"/>
                    <a:pt x="139" y="647"/>
                  </a:cubicBezTo>
                  <a:cubicBezTo>
                    <a:pt x="139" y="663"/>
                    <a:pt x="154" y="663"/>
                    <a:pt x="154" y="678"/>
                  </a:cubicBezTo>
                  <a:cubicBezTo>
                    <a:pt x="185" y="678"/>
                    <a:pt x="185" y="663"/>
                    <a:pt x="200" y="663"/>
                  </a:cubicBezTo>
                  <a:cubicBezTo>
                    <a:pt x="216" y="663"/>
                    <a:pt x="200" y="694"/>
                    <a:pt x="200" y="694"/>
                  </a:cubicBezTo>
                  <a:cubicBezTo>
                    <a:pt x="185" y="709"/>
                    <a:pt x="185" y="724"/>
                    <a:pt x="170" y="724"/>
                  </a:cubicBezTo>
                  <a:cubicBezTo>
                    <a:pt x="170" y="740"/>
                    <a:pt x="154" y="771"/>
                    <a:pt x="154" y="771"/>
                  </a:cubicBezTo>
                  <a:cubicBezTo>
                    <a:pt x="154" y="801"/>
                    <a:pt x="154" y="801"/>
                    <a:pt x="170" y="817"/>
                  </a:cubicBezTo>
                  <a:cubicBezTo>
                    <a:pt x="170" y="832"/>
                    <a:pt x="185" y="832"/>
                    <a:pt x="216" y="832"/>
                  </a:cubicBezTo>
                  <a:cubicBezTo>
                    <a:pt x="216" y="832"/>
                    <a:pt x="231" y="817"/>
                    <a:pt x="247" y="801"/>
                  </a:cubicBezTo>
                  <a:cubicBezTo>
                    <a:pt x="262" y="801"/>
                    <a:pt x="262" y="832"/>
                    <a:pt x="262" y="848"/>
                  </a:cubicBezTo>
                  <a:lnTo>
                    <a:pt x="262" y="894"/>
                  </a:lnTo>
                  <a:cubicBezTo>
                    <a:pt x="262" y="894"/>
                    <a:pt x="231" y="909"/>
                    <a:pt x="231" y="925"/>
                  </a:cubicBezTo>
                  <a:cubicBezTo>
                    <a:pt x="231" y="940"/>
                    <a:pt x="262" y="940"/>
                    <a:pt x="262" y="940"/>
                  </a:cubicBezTo>
                  <a:cubicBezTo>
                    <a:pt x="272" y="940"/>
                    <a:pt x="276" y="954"/>
                    <a:pt x="277" y="954"/>
                  </a:cubicBezTo>
                  <a:cubicBezTo>
                    <a:pt x="277" y="954"/>
                    <a:pt x="277" y="950"/>
                    <a:pt x="277" y="940"/>
                  </a:cubicBezTo>
                  <a:cubicBezTo>
                    <a:pt x="293" y="925"/>
                    <a:pt x="308" y="925"/>
                    <a:pt x="324" y="925"/>
                  </a:cubicBezTo>
                  <a:cubicBezTo>
                    <a:pt x="339" y="909"/>
                    <a:pt x="339" y="894"/>
                    <a:pt x="354" y="894"/>
                  </a:cubicBezTo>
                  <a:cubicBezTo>
                    <a:pt x="357" y="892"/>
                    <a:pt x="358" y="891"/>
                    <a:pt x="359" y="891"/>
                  </a:cubicBezTo>
                  <a:cubicBezTo>
                    <a:pt x="366" y="891"/>
                    <a:pt x="354" y="927"/>
                    <a:pt x="354" y="940"/>
                  </a:cubicBezTo>
                  <a:cubicBezTo>
                    <a:pt x="354" y="955"/>
                    <a:pt x="370" y="971"/>
                    <a:pt x="385" y="971"/>
                  </a:cubicBezTo>
                  <a:cubicBezTo>
                    <a:pt x="385" y="971"/>
                    <a:pt x="416" y="955"/>
                    <a:pt x="416" y="955"/>
                  </a:cubicBezTo>
                  <a:cubicBezTo>
                    <a:pt x="416" y="940"/>
                    <a:pt x="431" y="940"/>
                    <a:pt x="447" y="940"/>
                  </a:cubicBezTo>
                  <a:cubicBezTo>
                    <a:pt x="462" y="955"/>
                    <a:pt x="478" y="940"/>
                    <a:pt x="478" y="971"/>
                  </a:cubicBezTo>
                  <a:cubicBezTo>
                    <a:pt x="478" y="971"/>
                    <a:pt x="431" y="986"/>
                    <a:pt x="431" y="986"/>
                  </a:cubicBezTo>
                  <a:cubicBezTo>
                    <a:pt x="416" y="986"/>
                    <a:pt x="416" y="1002"/>
                    <a:pt x="401" y="1017"/>
                  </a:cubicBezTo>
                  <a:cubicBezTo>
                    <a:pt x="370" y="1017"/>
                    <a:pt x="385" y="1017"/>
                    <a:pt x="401" y="1032"/>
                  </a:cubicBezTo>
                  <a:cubicBezTo>
                    <a:pt x="416" y="1048"/>
                    <a:pt x="431" y="1048"/>
                    <a:pt x="431" y="1063"/>
                  </a:cubicBezTo>
                  <a:cubicBezTo>
                    <a:pt x="447" y="1063"/>
                    <a:pt x="462" y="1079"/>
                    <a:pt x="462" y="1094"/>
                  </a:cubicBezTo>
                  <a:cubicBezTo>
                    <a:pt x="470" y="1102"/>
                    <a:pt x="478" y="1102"/>
                    <a:pt x="483" y="1102"/>
                  </a:cubicBezTo>
                  <a:cubicBezTo>
                    <a:pt x="489" y="1102"/>
                    <a:pt x="493" y="1102"/>
                    <a:pt x="493" y="1109"/>
                  </a:cubicBezTo>
                  <a:cubicBezTo>
                    <a:pt x="493" y="1125"/>
                    <a:pt x="462" y="1140"/>
                    <a:pt x="462" y="1140"/>
                  </a:cubicBezTo>
                  <a:cubicBezTo>
                    <a:pt x="447" y="1156"/>
                    <a:pt x="431" y="1156"/>
                    <a:pt x="462" y="1171"/>
                  </a:cubicBezTo>
                  <a:lnTo>
                    <a:pt x="508" y="1171"/>
                  </a:lnTo>
                  <a:cubicBezTo>
                    <a:pt x="539" y="1171"/>
                    <a:pt x="524" y="1186"/>
                    <a:pt x="539" y="1202"/>
                  </a:cubicBezTo>
                  <a:lnTo>
                    <a:pt x="585" y="1202"/>
                  </a:lnTo>
                  <a:cubicBezTo>
                    <a:pt x="601" y="1217"/>
                    <a:pt x="601" y="1248"/>
                    <a:pt x="601" y="1248"/>
                  </a:cubicBezTo>
                  <a:cubicBezTo>
                    <a:pt x="601" y="1263"/>
                    <a:pt x="616" y="1263"/>
                    <a:pt x="632" y="1279"/>
                  </a:cubicBezTo>
                  <a:lnTo>
                    <a:pt x="678" y="1279"/>
                  </a:lnTo>
                  <a:cubicBezTo>
                    <a:pt x="693" y="1279"/>
                    <a:pt x="709" y="1263"/>
                    <a:pt x="709" y="1248"/>
                  </a:cubicBezTo>
                  <a:cubicBezTo>
                    <a:pt x="724" y="1248"/>
                    <a:pt x="739" y="1233"/>
                    <a:pt x="739" y="1217"/>
                  </a:cubicBezTo>
                  <a:cubicBezTo>
                    <a:pt x="739" y="1202"/>
                    <a:pt x="739" y="1202"/>
                    <a:pt x="739" y="1171"/>
                  </a:cubicBezTo>
                  <a:cubicBezTo>
                    <a:pt x="739" y="1156"/>
                    <a:pt x="755" y="1156"/>
                    <a:pt x="770" y="1156"/>
                  </a:cubicBezTo>
                  <a:cubicBezTo>
                    <a:pt x="778" y="1148"/>
                    <a:pt x="786" y="1148"/>
                    <a:pt x="793" y="1148"/>
                  </a:cubicBezTo>
                  <a:cubicBezTo>
                    <a:pt x="801" y="1148"/>
                    <a:pt x="809" y="1148"/>
                    <a:pt x="816" y="1140"/>
                  </a:cubicBezTo>
                  <a:cubicBezTo>
                    <a:pt x="832" y="1140"/>
                    <a:pt x="832" y="1125"/>
                    <a:pt x="847" y="1109"/>
                  </a:cubicBezTo>
                  <a:cubicBezTo>
                    <a:pt x="847" y="1104"/>
                    <a:pt x="851" y="1103"/>
                    <a:pt x="856" y="1103"/>
                  </a:cubicBezTo>
                  <a:cubicBezTo>
                    <a:pt x="866" y="1103"/>
                    <a:pt x="883" y="1109"/>
                    <a:pt x="893" y="1109"/>
                  </a:cubicBezTo>
                  <a:cubicBezTo>
                    <a:pt x="909" y="1109"/>
                    <a:pt x="924" y="1109"/>
                    <a:pt x="940" y="1094"/>
                  </a:cubicBezTo>
                  <a:lnTo>
                    <a:pt x="986" y="1094"/>
                  </a:lnTo>
                  <a:cubicBezTo>
                    <a:pt x="1017" y="1094"/>
                    <a:pt x="986" y="1079"/>
                    <a:pt x="986" y="1063"/>
                  </a:cubicBezTo>
                  <a:cubicBezTo>
                    <a:pt x="970" y="1063"/>
                    <a:pt x="955" y="1048"/>
                    <a:pt x="955" y="1048"/>
                  </a:cubicBezTo>
                  <a:cubicBezTo>
                    <a:pt x="940" y="1032"/>
                    <a:pt x="940" y="1017"/>
                    <a:pt x="924" y="1017"/>
                  </a:cubicBezTo>
                  <a:cubicBezTo>
                    <a:pt x="909" y="1002"/>
                    <a:pt x="909" y="986"/>
                    <a:pt x="909" y="971"/>
                  </a:cubicBezTo>
                  <a:cubicBezTo>
                    <a:pt x="909" y="968"/>
                    <a:pt x="910" y="967"/>
                    <a:pt x="912" y="967"/>
                  </a:cubicBezTo>
                  <a:cubicBezTo>
                    <a:pt x="920" y="967"/>
                    <a:pt x="940" y="986"/>
                    <a:pt x="940" y="986"/>
                  </a:cubicBezTo>
                  <a:cubicBezTo>
                    <a:pt x="955" y="1002"/>
                    <a:pt x="955" y="1002"/>
                    <a:pt x="970" y="1017"/>
                  </a:cubicBezTo>
                  <a:cubicBezTo>
                    <a:pt x="1001" y="1017"/>
                    <a:pt x="1017" y="1002"/>
                    <a:pt x="1017" y="1002"/>
                  </a:cubicBezTo>
                  <a:cubicBezTo>
                    <a:pt x="1032" y="986"/>
                    <a:pt x="1032" y="986"/>
                    <a:pt x="1032" y="955"/>
                  </a:cubicBezTo>
                  <a:cubicBezTo>
                    <a:pt x="1032" y="940"/>
                    <a:pt x="1032" y="925"/>
                    <a:pt x="1032" y="909"/>
                  </a:cubicBezTo>
                  <a:cubicBezTo>
                    <a:pt x="1032" y="894"/>
                    <a:pt x="1047" y="878"/>
                    <a:pt x="1047" y="878"/>
                  </a:cubicBezTo>
                  <a:cubicBezTo>
                    <a:pt x="1063" y="863"/>
                    <a:pt x="1078" y="863"/>
                    <a:pt x="1094" y="863"/>
                  </a:cubicBezTo>
                  <a:cubicBezTo>
                    <a:pt x="1094" y="863"/>
                    <a:pt x="1094" y="832"/>
                    <a:pt x="1094" y="817"/>
                  </a:cubicBezTo>
                  <a:cubicBezTo>
                    <a:pt x="1094" y="812"/>
                    <a:pt x="1091" y="810"/>
                    <a:pt x="1087" y="810"/>
                  </a:cubicBezTo>
                  <a:cubicBezTo>
                    <a:pt x="1078" y="810"/>
                    <a:pt x="1063" y="821"/>
                    <a:pt x="1063" y="832"/>
                  </a:cubicBezTo>
                  <a:lnTo>
                    <a:pt x="1032" y="832"/>
                  </a:lnTo>
                  <a:cubicBezTo>
                    <a:pt x="1027" y="827"/>
                    <a:pt x="1022" y="825"/>
                    <a:pt x="1017" y="825"/>
                  </a:cubicBezTo>
                  <a:cubicBezTo>
                    <a:pt x="1006" y="825"/>
                    <a:pt x="996" y="832"/>
                    <a:pt x="986" y="832"/>
                  </a:cubicBezTo>
                  <a:cubicBezTo>
                    <a:pt x="970" y="848"/>
                    <a:pt x="986" y="863"/>
                    <a:pt x="955" y="863"/>
                  </a:cubicBezTo>
                  <a:cubicBezTo>
                    <a:pt x="940" y="863"/>
                    <a:pt x="940" y="832"/>
                    <a:pt x="940" y="817"/>
                  </a:cubicBezTo>
                  <a:cubicBezTo>
                    <a:pt x="940" y="801"/>
                    <a:pt x="940" y="786"/>
                    <a:pt x="940" y="771"/>
                  </a:cubicBezTo>
                  <a:cubicBezTo>
                    <a:pt x="940" y="755"/>
                    <a:pt x="970" y="755"/>
                    <a:pt x="986" y="755"/>
                  </a:cubicBezTo>
                  <a:lnTo>
                    <a:pt x="1032" y="755"/>
                  </a:lnTo>
                  <a:cubicBezTo>
                    <a:pt x="1047" y="755"/>
                    <a:pt x="1063" y="740"/>
                    <a:pt x="1063" y="724"/>
                  </a:cubicBezTo>
                  <a:cubicBezTo>
                    <a:pt x="1094" y="724"/>
                    <a:pt x="1094" y="724"/>
                    <a:pt x="1078" y="709"/>
                  </a:cubicBezTo>
                  <a:cubicBezTo>
                    <a:pt x="1078" y="709"/>
                    <a:pt x="1047" y="694"/>
                    <a:pt x="1032" y="694"/>
                  </a:cubicBezTo>
                  <a:cubicBezTo>
                    <a:pt x="1022" y="694"/>
                    <a:pt x="1025" y="700"/>
                    <a:pt x="1024" y="700"/>
                  </a:cubicBezTo>
                  <a:cubicBezTo>
                    <a:pt x="1024" y="700"/>
                    <a:pt x="1022" y="699"/>
                    <a:pt x="1017" y="694"/>
                  </a:cubicBezTo>
                  <a:cubicBezTo>
                    <a:pt x="1001" y="694"/>
                    <a:pt x="1017" y="647"/>
                    <a:pt x="1017" y="647"/>
                  </a:cubicBezTo>
                  <a:cubicBezTo>
                    <a:pt x="1017" y="647"/>
                    <a:pt x="1032" y="647"/>
                    <a:pt x="1047" y="632"/>
                  </a:cubicBezTo>
                  <a:cubicBezTo>
                    <a:pt x="1047" y="601"/>
                    <a:pt x="1032" y="601"/>
                    <a:pt x="1032" y="586"/>
                  </a:cubicBezTo>
                  <a:cubicBezTo>
                    <a:pt x="1032" y="555"/>
                    <a:pt x="1047" y="555"/>
                    <a:pt x="1047" y="540"/>
                  </a:cubicBezTo>
                  <a:cubicBezTo>
                    <a:pt x="1063" y="509"/>
                    <a:pt x="1047" y="509"/>
                    <a:pt x="1047" y="478"/>
                  </a:cubicBezTo>
                  <a:cubicBezTo>
                    <a:pt x="1047" y="463"/>
                    <a:pt x="1047" y="447"/>
                    <a:pt x="1047" y="432"/>
                  </a:cubicBezTo>
                  <a:cubicBezTo>
                    <a:pt x="1063" y="416"/>
                    <a:pt x="1063" y="416"/>
                    <a:pt x="1063" y="401"/>
                  </a:cubicBezTo>
                  <a:cubicBezTo>
                    <a:pt x="1063" y="386"/>
                    <a:pt x="1063" y="355"/>
                    <a:pt x="1063" y="339"/>
                  </a:cubicBezTo>
                  <a:cubicBezTo>
                    <a:pt x="1063" y="324"/>
                    <a:pt x="1063" y="309"/>
                    <a:pt x="1078" y="309"/>
                  </a:cubicBezTo>
                  <a:cubicBezTo>
                    <a:pt x="1094" y="293"/>
                    <a:pt x="1094" y="278"/>
                    <a:pt x="1109" y="278"/>
                  </a:cubicBezTo>
                  <a:cubicBezTo>
                    <a:pt x="1124" y="262"/>
                    <a:pt x="1124" y="247"/>
                    <a:pt x="1124" y="232"/>
                  </a:cubicBezTo>
                  <a:cubicBezTo>
                    <a:pt x="1124" y="216"/>
                    <a:pt x="1109" y="216"/>
                    <a:pt x="1094" y="216"/>
                  </a:cubicBezTo>
                  <a:cubicBezTo>
                    <a:pt x="1078" y="201"/>
                    <a:pt x="1124" y="185"/>
                    <a:pt x="1124" y="185"/>
                  </a:cubicBezTo>
                  <a:cubicBezTo>
                    <a:pt x="1140" y="170"/>
                    <a:pt x="1140" y="154"/>
                    <a:pt x="1140" y="139"/>
                  </a:cubicBezTo>
                  <a:cubicBezTo>
                    <a:pt x="1124" y="124"/>
                    <a:pt x="1109" y="124"/>
                    <a:pt x="1109" y="108"/>
                  </a:cubicBezTo>
                  <a:cubicBezTo>
                    <a:pt x="1109" y="93"/>
                    <a:pt x="1109" y="62"/>
                    <a:pt x="1109" y="62"/>
                  </a:cubicBezTo>
                  <a:cubicBezTo>
                    <a:pt x="1109" y="47"/>
                    <a:pt x="1124" y="47"/>
                    <a:pt x="1124" y="16"/>
                  </a:cubicBezTo>
                  <a:cubicBezTo>
                    <a:pt x="1124" y="11"/>
                    <a:pt x="1121" y="9"/>
                    <a:pt x="1116" y="9"/>
                  </a:cubicBezTo>
                  <a:cubicBezTo>
                    <a:pt x="1106" y="9"/>
                    <a:pt x="1089" y="16"/>
                    <a:pt x="1078" y="16"/>
                  </a:cubicBezTo>
                  <a:cubicBezTo>
                    <a:pt x="1063" y="16"/>
                    <a:pt x="1047" y="16"/>
                    <a:pt x="103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1724;p43"/>
            <p:cNvSpPr/>
            <p:nvPr/>
          </p:nvSpPr>
          <p:spPr>
            <a:xfrm>
              <a:off x="3912800" y="4975350"/>
              <a:ext cx="9275" cy="7025"/>
            </a:xfrm>
            <a:custGeom>
              <a:avLst/>
              <a:gdLst/>
              <a:ahLst/>
              <a:cxnLst/>
              <a:rect l="l" t="t" r="r" b="b"/>
              <a:pathLst>
                <a:path w="371" h="281" extrusionOk="0">
                  <a:moveTo>
                    <a:pt x="278" y="0"/>
                  </a:moveTo>
                  <a:cubicBezTo>
                    <a:pt x="267" y="0"/>
                    <a:pt x="257" y="7"/>
                    <a:pt x="247" y="7"/>
                  </a:cubicBezTo>
                  <a:cubicBezTo>
                    <a:pt x="247" y="7"/>
                    <a:pt x="247" y="38"/>
                    <a:pt x="247" y="53"/>
                  </a:cubicBezTo>
                  <a:cubicBezTo>
                    <a:pt x="247" y="84"/>
                    <a:pt x="247" y="84"/>
                    <a:pt x="216" y="99"/>
                  </a:cubicBezTo>
                  <a:cubicBezTo>
                    <a:pt x="206" y="99"/>
                    <a:pt x="196" y="93"/>
                    <a:pt x="185" y="93"/>
                  </a:cubicBezTo>
                  <a:cubicBezTo>
                    <a:pt x="180" y="93"/>
                    <a:pt x="175" y="94"/>
                    <a:pt x="170" y="99"/>
                  </a:cubicBezTo>
                  <a:cubicBezTo>
                    <a:pt x="170" y="99"/>
                    <a:pt x="154" y="130"/>
                    <a:pt x="139" y="130"/>
                  </a:cubicBezTo>
                  <a:cubicBezTo>
                    <a:pt x="133" y="143"/>
                    <a:pt x="126" y="148"/>
                    <a:pt x="121" y="148"/>
                  </a:cubicBezTo>
                  <a:cubicBezTo>
                    <a:pt x="113" y="148"/>
                    <a:pt x="108" y="139"/>
                    <a:pt x="108" y="130"/>
                  </a:cubicBezTo>
                  <a:cubicBezTo>
                    <a:pt x="108" y="127"/>
                    <a:pt x="106" y="126"/>
                    <a:pt x="103" y="126"/>
                  </a:cubicBezTo>
                  <a:cubicBezTo>
                    <a:pt x="92" y="126"/>
                    <a:pt x="62" y="146"/>
                    <a:pt x="62" y="146"/>
                  </a:cubicBezTo>
                  <a:cubicBezTo>
                    <a:pt x="54" y="153"/>
                    <a:pt x="51" y="153"/>
                    <a:pt x="47" y="153"/>
                  </a:cubicBezTo>
                  <a:cubicBezTo>
                    <a:pt x="43" y="153"/>
                    <a:pt x="39" y="153"/>
                    <a:pt x="31" y="161"/>
                  </a:cubicBezTo>
                  <a:cubicBezTo>
                    <a:pt x="31" y="176"/>
                    <a:pt x="0" y="161"/>
                    <a:pt x="16" y="192"/>
                  </a:cubicBezTo>
                  <a:cubicBezTo>
                    <a:pt x="31" y="192"/>
                    <a:pt x="47" y="161"/>
                    <a:pt x="62" y="161"/>
                  </a:cubicBezTo>
                  <a:cubicBezTo>
                    <a:pt x="62" y="153"/>
                    <a:pt x="66" y="150"/>
                    <a:pt x="72" y="150"/>
                  </a:cubicBezTo>
                  <a:cubicBezTo>
                    <a:pt x="77" y="150"/>
                    <a:pt x="85" y="153"/>
                    <a:pt x="93" y="161"/>
                  </a:cubicBezTo>
                  <a:cubicBezTo>
                    <a:pt x="104" y="172"/>
                    <a:pt x="107" y="183"/>
                    <a:pt x="113" y="183"/>
                  </a:cubicBezTo>
                  <a:cubicBezTo>
                    <a:pt x="116" y="183"/>
                    <a:pt x="119" y="181"/>
                    <a:pt x="124" y="176"/>
                  </a:cubicBezTo>
                  <a:cubicBezTo>
                    <a:pt x="131" y="176"/>
                    <a:pt x="139" y="173"/>
                    <a:pt x="145" y="173"/>
                  </a:cubicBezTo>
                  <a:cubicBezTo>
                    <a:pt x="151" y="173"/>
                    <a:pt x="154" y="176"/>
                    <a:pt x="154" y="192"/>
                  </a:cubicBezTo>
                  <a:cubicBezTo>
                    <a:pt x="139" y="223"/>
                    <a:pt x="154" y="238"/>
                    <a:pt x="154" y="238"/>
                  </a:cubicBezTo>
                  <a:cubicBezTo>
                    <a:pt x="154" y="253"/>
                    <a:pt x="185" y="253"/>
                    <a:pt x="201" y="253"/>
                  </a:cubicBezTo>
                  <a:cubicBezTo>
                    <a:pt x="216" y="253"/>
                    <a:pt x="216" y="238"/>
                    <a:pt x="231" y="238"/>
                  </a:cubicBezTo>
                  <a:cubicBezTo>
                    <a:pt x="231" y="238"/>
                    <a:pt x="262" y="253"/>
                    <a:pt x="262" y="269"/>
                  </a:cubicBezTo>
                  <a:lnTo>
                    <a:pt x="308" y="269"/>
                  </a:lnTo>
                  <a:cubicBezTo>
                    <a:pt x="316" y="277"/>
                    <a:pt x="320" y="280"/>
                    <a:pt x="324" y="280"/>
                  </a:cubicBezTo>
                  <a:cubicBezTo>
                    <a:pt x="328" y="280"/>
                    <a:pt x="332" y="277"/>
                    <a:pt x="339" y="269"/>
                  </a:cubicBezTo>
                  <a:cubicBezTo>
                    <a:pt x="355" y="269"/>
                    <a:pt x="370" y="269"/>
                    <a:pt x="370" y="253"/>
                  </a:cubicBezTo>
                  <a:cubicBezTo>
                    <a:pt x="370" y="238"/>
                    <a:pt x="355" y="238"/>
                    <a:pt x="339" y="238"/>
                  </a:cubicBezTo>
                  <a:cubicBezTo>
                    <a:pt x="337" y="240"/>
                    <a:pt x="336" y="241"/>
                    <a:pt x="334" y="241"/>
                  </a:cubicBezTo>
                  <a:cubicBezTo>
                    <a:pt x="328" y="241"/>
                    <a:pt x="337" y="207"/>
                    <a:pt x="324" y="207"/>
                  </a:cubicBezTo>
                  <a:cubicBezTo>
                    <a:pt x="308" y="192"/>
                    <a:pt x="308" y="192"/>
                    <a:pt x="308" y="161"/>
                  </a:cubicBezTo>
                  <a:lnTo>
                    <a:pt x="339" y="161"/>
                  </a:lnTo>
                  <a:cubicBezTo>
                    <a:pt x="339" y="146"/>
                    <a:pt x="324" y="130"/>
                    <a:pt x="324" y="115"/>
                  </a:cubicBezTo>
                  <a:cubicBezTo>
                    <a:pt x="339" y="99"/>
                    <a:pt x="339" y="99"/>
                    <a:pt x="324" y="84"/>
                  </a:cubicBezTo>
                  <a:cubicBezTo>
                    <a:pt x="324" y="69"/>
                    <a:pt x="324" y="53"/>
                    <a:pt x="324" y="38"/>
                  </a:cubicBezTo>
                  <a:cubicBezTo>
                    <a:pt x="324" y="22"/>
                    <a:pt x="308" y="7"/>
                    <a:pt x="293" y="7"/>
                  </a:cubicBezTo>
                  <a:cubicBezTo>
                    <a:pt x="288" y="2"/>
                    <a:pt x="283" y="0"/>
                    <a:pt x="278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1725;p43"/>
            <p:cNvSpPr/>
            <p:nvPr/>
          </p:nvSpPr>
          <p:spPr>
            <a:xfrm>
              <a:off x="3915100" y="5004225"/>
              <a:ext cx="3300" cy="2200"/>
            </a:xfrm>
            <a:custGeom>
              <a:avLst/>
              <a:gdLst/>
              <a:ahLst/>
              <a:cxnLst/>
              <a:rect l="l" t="t" r="r" b="b"/>
              <a:pathLst>
                <a:path w="132" h="88" extrusionOk="0">
                  <a:moveTo>
                    <a:pt x="76" y="1"/>
                  </a:moveTo>
                  <a:cubicBezTo>
                    <a:pt x="71" y="1"/>
                    <a:pt x="67" y="3"/>
                    <a:pt x="62" y="7"/>
                  </a:cubicBezTo>
                  <a:cubicBezTo>
                    <a:pt x="47" y="7"/>
                    <a:pt x="32" y="38"/>
                    <a:pt x="32" y="53"/>
                  </a:cubicBezTo>
                  <a:cubicBezTo>
                    <a:pt x="1" y="69"/>
                    <a:pt x="16" y="69"/>
                    <a:pt x="32" y="84"/>
                  </a:cubicBezTo>
                  <a:lnTo>
                    <a:pt x="124" y="84"/>
                  </a:lnTo>
                  <a:cubicBezTo>
                    <a:pt x="126" y="86"/>
                    <a:pt x="128" y="87"/>
                    <a:pt x="128" y="87"/>
                  </a:cubicBezTo>
                  <a:cubicBezTo>
                    <a:pt x="131" y="87"/>
                    <a:pt x="109" y="53"/>
                    <a:pt x="109" y="53"/>
                  </a:cubicBezTo>
                  <a:cubicBezTo>
                    <a:pt x="93" y="38"/>
                    <a:pt x="93" y="53"/>
                    <a:pt x="93" y="23"/>
                  </a:cubicBezTo>
                  <a:cubicBezTo>
                    <a:pt x="93" y="12"/>
                    <a:pt x="86" y="1"/>
                    <a:pt x="7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1726;p43"/>
            <p:cNvSpPr/>
            <p:nvPr/>
          </p:nvSpPr>
          <p:spPr>
            <a:xfrm>
              <a:off x="3952850" y="5011925"/>
              <a:ext cx="4250" cy="2125"/>
            </a:xfrm>
            <a:custGeom>
              <a:avLst/>
              <a:gdLst/>
              <a:ahLst/>
              <a:cxnLst/>
              <a:rect l="l" t="t" r="r" b="b"/>
              <a:pathLst>
                <a:path w="170" h="85" extrusionOk="0">
                  <a:moveTo>
                    <a:pt x="35" y="0"/>
                  </a:moveTo>
                  <a:cubicBezTo>
                    <a:pt x="21" y="0"/>
                    <a:pt x="0" y="7"/>
                    <a:pt x="0" y="7"/>
                  </a:cubicBezTo>
                  <a:cubicBezTo>
                    <a:pt x="0" y="23"/>
                    <a:pt x="0" y="53"/>
                    <a:pt x="16" y="53"/>
                  </a:cubicBezTo>
                  <a:cubicBezTo>
                    <a:pt x="16" y="69"/>
                    <a:pt x="31" y="69"/>
                    <a:pt x="47" y="69"/>
                  </a:cubicBezTo>
                  <a:cubicBezTo>
                    <a:pt x="62" y="69"/>
                    <a:pt x="77" y="84"/>
                    <a:pt x="93" y="84"/>
                  </a:cubicBezTo>
                  <a:cubicBezTo>
                    <a:pt x="108" y="84"/>
                    <a:pt x="124" y="84"/>
                    <a:pt x="139" y="69"/>
                  </a:cubicBezTo>
                  <a:cubicBezTo>
                    <a:pt x="139" y="53"/>
                    <a:pt x="154" y="38"/>
                    <a:pt x="154" y="38"/>
                  </a:cubicBezTo>
                  <a:cubicBezTo>
                    <a:pt x="170" y="23"/>
                    <a:pt x="139" y="7"/>
                    <a:pt x="139" y="7"/>
                  </a:cubicBezTo>
                  <a:cubicBezTo>
                    <a:pt x="139" y="4"/>
                    <a:pt x="138" y="3"/>
                    <a:pt x="136" y="3"/>
                  </a:cubicBezTo>
                  <a:cubicBezTo>
                    <a:pt x="127" y="3"/>
                    <a:pt x="105" y="23"/>
                    <a:pt x="93" y="23"/>
                  </a:cubicBezTo>
                  <a:cubicBezTo>
                    <a:pt x="77" y="23"/>
                    <a:pt x="77" y="23"/>
                    <a:pt x="62" y="38"/>
                  </a:cubicBezTo>
                  <a:cubicBezTo>
                    <a:pt x="59" y="41"/>
                    <a:pt x="57" y="42"/>
                    <a:pt x="55" y="42"/>
                  </a:cubicBezTo>
                  <a:cubicBezTo>
                    <a:pt x="47" y="42"/>
                    <a:pt x="47" y="20"/>
                    <a:pt x="47" y="7"/>
                  </a:cubicBezTo>
                  <a:cubicBezTo>
                    <a:pt x="47" y="2"/>
                    <a:pt x="41" y="0"/>
                    <a:pt x="3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1727;p43"/>
            <p:cNvSpPr/>
            <p:nvPr/>
          </p:nvSpPr>
          <p:spPr>
            <a:xfrm>
              <a:off x="3955550" y="5009025"/>
              <a:ext cx="1175" cy="550"/>
            </a:xfrm>
            <a:custGeom>
              <a:avLst/>
              <a:gdLst/>
              <a:ahLst/>
              <a:cxnLst/>
              <a:rect l="l" t="t" r="r" b="b"/>
              <a:pathLst>
                <a:path w="47" h="22" extrusionOk="0">
                  <a:moveTo>
                    <a:pt x="31" y="0"/>
                  </a:moveTo>
                  <a:cubicBezTo>
                    <a:pt x="16" y="0"/>
                    <a:pt x="0" y="0"/>
                    <a:pt x="16" y="15"/>
                  </a:cubicBezTo>
                  <a:cubicBezTo>
                    <a:pt x="20" y="20"/>
                    <a:pt x="25" y="22"/>
                    <a:pt x="29" y="22"/>
                  </a:cubicBezTo>
                  <a:cubicBezTo>
                    <a:pt x="39" y="22"/>
                    <a:pt x="46" y="11"/>
                    <a:pt x="4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1728;p43"/>
            <p:cNvSpPr/>
            <p:nvPr/>
          </p:nvSpPr>
          <p:spPr>
            <a:xfrm>
              <a:off x="3955550" y="5010550"/>
              <a:ext cx="1550" cy="800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46" y="1"/>
                  </a:moveTo>
                  <a:cubicBezTo>
                    <a:pt x="46" y="1"/>
                    <a:pt x="0" y="16"/>
                    <a:pt x="31" y="31"/>
                  </a:cubicBezTo>
                  <a:cubicBezTo>
                    <a:pt x="62" y="31"/>
                    <a:pt x="62" y="16"/>
                    <a:pt x="4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1729;p43"/>
            <p:cNvSpPr/>
            <p:nvPr/>
          </p:nvSpPr>
          <p:spPr>
            <a:xfrm>
              <a:off x="3957075" y="5009400"/>
              <a:ext cx="3625" cy="2325"/>
            </a:xfrm>
            <a:custGeom>
              <a:avLst/>
              <a:gdLst/>
              <a:ahLst/>
              <a:cxnLst/>
              <a:rect l="l" t="t" r="r" b="b"/>
              <a:pathLst>
                <a:path w="145" h="93" extrusionOk="0">
                  <a:moveTo>
                    <a:pt x="32" y="0"/>
                  </a:moveTo>
                  <a:cubicBezTo>
                    <a:pt x="1" y="0"/>
                    <a:pt x="1" y="0"/>
                    <a:pt x="1" y="31"/>
                  </a:cubicBezTo>
                  <a:cubicBezTo>
                    <a:pt x="1" y="31"/>
                    <a:pt x="16" y="47"/>
                    <a:pt x="16" y="62"/>
                  </a:cubicBezTo>
                  <a:cubicBezTo>
                    <a:pt x="16" y="77"/>
                    <a:pt x="1" y="77"/>
                    <a:pt x="16" y="93"/>
                  </a:cubicBezTo>
                  <a:lnTo>
                    <a:pt x="62" y="93"/>
                  </a:lnTo>
                  <a:cubicBezTo>
                    <a:pt x="62" y="93"/>
                    <a:pt x="78" y="77"/>
                    <a:pt x="93" y="62"/>
                  </a:cubicBezTo>
                  <a:cubicBezTo>
                    <a:pt x="109" y="62"/>
                    <a:pt x="109" y="62"/>
                    <a:pt x="124" y="47"/>
                  </a:cubicBezTo>
                  <a:cubicBezTo>
                    <a:pt x="124" y="31"/>
                    <a:pt x="124" y="31"/>
                    <a:pt x="139" y="16"/>
                  </a:cubicBezTo>
                  <a:cubicBezTo>
                    <a:pt x="144" y="11"/>
                    <a:pt x="143" y="9"/>
                    <a:pt x="138" y="9"/>
                  </a:cubicBezTo>
                  <a:cubicBezTo>
                    <a:pt x="129" y="9"/>
                    <a:pt x="109" y="16"/>
                    <a:pt x="109" y="16"/>
                  </a:cubicBezTo>
                  <a:lnTo>
                    <a:pt x="78" y="16"/>
                  </a:lnTo>
                  <a:cubicBezTo>
                    <a:pt x="93" y="16"/>
                    <a:pt x="47" y="16"/>
                    <a:pt x="3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1730;p43"/>
            <p:cNvSpPr/>
            <p:nvPr/>
          </p:nvSpPr>
          <p:spPr>
            <a:xfrm>
              <a:off x="3962475" y="5010175"/>
              <a:ext cx="1550" cy="800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47" y="0"/>
                  </a:moveTo>
                  <a:cubicBezTo>
                    <a:pt x="31" y="0"/>
                    <a:pt x="0" y="0"/>
                    <a:pt x="31" y="31"/>
                  </a:cubicBezTo>
                  <a:cubicBezTo>
                    <a:pt x="47" y="31"/>
                    <a:pt x="62" y="31"/>
                    <a:pt x="6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1731;p43"/>
            <p:cNvSpPr/>
            <p:nvPr/>
          </p:nvSpPr>
          <p:spPr>
            <a:xfrm>
              <a:off x="3963250" y="5011225"/>
              <a:ext cx="1050" cy="675"/>
            </a:xfrm>
            <a:custGeom>
              <a:avLst/>
              <a:gdLst/>
              <a:ahLst/>
              <a:cxnLst/>
              <a:rect l="l" t="t" r="r" b="b"/>
              <a:pathLst>
                <a:path w="42" h="27" extrusionOk="0">
                  <a:moveTo>
                    <a:pt x="14" y="0"/>
                  </a:moveTo>
                  <a:cubicBezTo>
                    <a:pt x="10" y="0"/>
                    <a:pt x="0" y="20"/>
                    <a:pt x="0" y="20"/>
                  </a:cubicBezTo>
                  <a:cubicBezTo>
                    <a:pt x="9" y="24"/>
                    <a:pt x="17" y="26"/>
                    <a:pt x="23" y="26"/>
                  </a:cubicBezTo>
                  <a:cubicBezTo>
                    <a:pt x="37" y="26"/>
                    <a:pt x="42" y="15"/>
                    <a:pt x="31" y="4"/>
                  </a:cubicBezTo>
                  <a:lnTo>
                    <a:pt x="16" y="4"/>
                  </a:ln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1732;p43"/>
            <p:cNvSpPr/>
            <p:nvPr/>
          </p:nvSpPr>
          <p:spPr>
            <a:xfrm>
              <a:off x="4029475" y="4943825"/>
              <a:ext cx="9275" cy="7950"/>
            </a:xfrm>
            <a:custGeom>
              <a:avLst/>
              <a:gdLst/>
              <a:ahLst/>
              <a:cxnLst/>
              <a:rect l="l" t="t" r="r" b="b"/>
              <a:pathLst>
                <a:path w="371" h="318" extrusionOk="0">
                  <a:moveTo>
                    <a:pt x="351" y="1"/>
                  </a:moveTo>
                  <a:cubicBezTo>
                    <a:pt x="343" y="1"/>
                    <a:pt x="321" y="20"/>
                    <a:pt x="308" y="20"/>
                  </a:cubicBezTo>
                  <a:cubicBezTo>
                    <a:pt x="278" y="20"/>
                    <a:pt x="278" y="51"/>
                    <a:pt x="278" y="67"/>
                  </a:cubicBezTo>
                  <a:cubicBezTo>
                    <a:pt x="273" y="76"/>
                    <a:pt x="267" y="78"/>
                    <a:pt x="261" y="78"/>
                  </a:cubicBezTo>
                  <a:cubicBezTo>
                    <a:pt x="255" y="78"/>
                    <a:pt x="248" y="76"/>
                    <a:pt x="243" y="76"/>
                  </a:cubicBezTo>
                  <a:cubicBezTo>
                    <a:pt x="236" y="76"/>
                    <a:pt x="231" y="80"/>
                    <a:pt x="231" y="97"/>
                  </a:cubicBezTo>
                  <a:cubicBezTo>
                    <a:pt x="231" y="128"/>
                    <a:pt x="185" y="128"/>
                    <a:pt x="170" y="144"/>
                  </a:cubicBezTo>
                  <a:cubicBezTo>
                    <a:pt x="139" y="159"/>
                    <a:pt x="124" y="159"/>
                    <a:pt x="93" y="159"/>
                  </a:cubicBezTo>
                  <a:cubicBezTo>
                    <a:pt x="77" y="159"/>
                    <a:pt x="47" y="190"/>
                    <a:pt x="31" y="190"/>
                  </a:cubicBezTo>
                  <a:cubicBezTo>
                    <a:pt x="0" y="221"/>
                    <a:pt x="31" y="251"/>
                    <a:pt x="31" y="267"/>
                  </a:cubicBezTo>
                  <a:cubicBezTo>
                    <a:pt x="47" y="282"/>
                    <a:pt x="47" y="313"/>
                    <a:pt x="47" y="313"/>
                  </a:cubicBezTo>
                  <a:cubicBezTo>
                    <a:pt x="50" y="316"/>
                    <a:pt x="53" y="317"/>
                    <a:pt x="57" y="317"/>
                  </a:cubicBezTo>
                  <a:cubicBezTo>
                    <a:pt x="73" y="317"/>
                    <a:pt x="93" y="298"/>
                    <a:pt x="93" y="298"/>
                  </a:cubicBezTo>
                  <a:cubicBezTo>
                    <a:pt x="108" y="282"/>
                    <a:pt x="139" y="267"/>
                    <a:pt x="170" y="267"/>
                  </a:cubicBezTo>
                  <a:lnTo>
                    <a:pt x="247" y="267"/>
                  </a:lnTo>
                  <a:cubicBezTo>
                    <a:pt x="264" y="267"/>
                    <a:pt x="277" y="277"/>
                    <a:pt x="285" y="277"/>
                  </a:cubicBezTo>
                  <a:cubicBezTo>
                    <a:pt x="290" y="277"/>
                    <a:pt x="293" y="271"/>
                    <a:pt x="293" y="251"/>
                  </a:cubicBezTo>
                  <a:cubicBezTo>
                    <a:pt x="293" y="236"/>
                    <a:pt x="293" y="221"/>
                    <a:pt x="293" y="205"/>
                  </a:cubicBezTo>
                  <a:lnTo>
                    <a:pt x="293" y="144"/>
                  </a:lnTo>
                  <a:cubicBezTo>
                    <a:pt x="293" y="113"/>
                    <a:pt x="308" y="97"/>
                    <a:pt x="324" y="82"/>
                  </a:cubicBezTo>
                  <a:cubicBezTo>
                    <a:pt x="324" y="67"/>
                    <a:pt x="308" y="51"/>
                    <a:pt x="339" y="36"/>
                  </a:cubicBezTo>
                  <a:cubicBezTo>
                    <a:pt x="355" y="36"/>
                    <a:pt x="370" y="5"/>
                    <a:pt x="355" y="5"/>
                  </a:cubicBezTo>
                  <a:cubicBezTo>
                    <a:pt x="355" y="2"/>
                    <a:pt x="353" y="1"/>
                    <a:pt x="35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1733;p43"/>
            <p:cNvSpPr/>
            <p:nvPr/>
          </p:nvSpPr>
          <p:spPr>
            <a:xfrm>
              <a:off x="3930900" y="5007850"/>
              <a:ext cx="2325" cy="1350"/>
            </a:xfrm>
            <a:custGeom>
              <a:avLst/>
              <a:gdLst/>
              <a:ahLst/>
              <a:cxnLst/>
              <a:rect l="l" t="t" r="r" b="b"/>
              <a:pathLst>
                <a:path w="93" h="54" extrusionOk="0">
                  <a:moveTo>
                    <a:pt x="31" y="1"/>
                  </a:moveTo>
                  <a:cubicBezTo>
                    <a:pt x="0" y="1"/>
                    <a:pt x="0" y="16"/>
                    <a:pt x="31" y="16"/>
                  </a:cubicBezTo>
                  <a:cubicBezTo>
                    <a:pt x="47" y="16"/>
                    <a:pt x="62" y="32"/>
                    <a:pt x="62" y="47"/>
                  </a:cubicBezTo>
                  <a:cubicBezTo>
                    <a:pt x="66" y="52"/>
                    <a:pt x="71" y="53"/>
                    <a:pt x="75" y="53"/>
                  </a:cubicBezTo>
                  <a:cubicBezTo>
                    <a:pt x="85" y="53"/>
                    <a:pt x="93" y="43"/>
                    <a:pt x="93" y="32"/>
                  </a:cubicBezTo>
                  <a:cubicBezTo>
                    <a:pt x="93" y="16"/>
                    <a:pt x="89" y="12"/>
                    <a:pt x="83" y="12"/>
                  </a:cubicBezTo>
                  <a:cubicBezTo>
                    <a:pt x="77" y="12"/>
                    <a:pt x="70" y="16"/>
                    <a:pt x="62" y="16"/>
                  </a:cubicBezTo>
                  <a:cubicBezTo>
                    <a:pt x="62" y="16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1734;p43"/>
            <p:cNvSpPr/>
            <p:nvPr/>
          </p:nvSpPr>
          <p:spPr>
            <a:xfrm>
              <a:off x="3935125" y="5006700"/>
              <a:ext cx="1950" cy="2125"/>
            </a:xfrm>
            <a:custGeom>
              <a:avLst/>
              <a:gdLst/>
              <a:ahLst/>
              <a:cxnLst/>
              <a:rect l="l" t="t" r="r" b="b"/>
              <a:pathLst>
                <a:path w="78" h="85" extrusionOk="0">
                  <a:moveTo>
                    <a:pt x="16" y="1"/>
                  </a:moveTo>
                  <a:cubicBezTo>
                    <a:pt x="1" y="1"/>
                    <a:pt x="16" y="31"/>
                    <a:pt x="32" y="31"/>
                  </a:cubicBezTo>
                  <a:cubicBezTo>
                    <a:pt x="47" y="47"/>
                    <a:pt x="47" y="62"/>
                    <a:pt x="62" y="78"/>
                  </a:cubicBezTo>
                  <a:cubicBezTo>
                    <a:pt x="62" y="82"/>
                    <a:pt x="64" y="84"/>
                    <a:pt x="66" y="84"/>
                  </a:cubicBezTo>
                  <a:cubicBezTo>
                    <a:pt x="70" y="84"/>
                    <a:pt x="78" y="73"/>
                    <a:pt x="78" y="62"/>
                  </a:cubicBezTo>
                  <a:cubicBezTo>
                    <a:pt x="78" y="62"/>
                    <a:pt x="78" y="62"/>
                    <a:pt x="78" y="47"/>
                  </a:cubicBezTo>
                  <a:cubicBezTo>
                    <a:pt x="78" y="47"/>
                    <a:pt x="62" y="31"/>
                    <a:pt x="47" y="16"/>
                  </a:cubicBezTo>
                  <a:cubicBezTo>
                    <a:pt x="47" y="1"/>
                    <a:pt x="32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1735;p43"/>
            <p:cNvSpPr/>
            <p:nvPr/>
          </p:nvSpPr>
          <p:spPr>
            <a:xfrm>
              <a:off x="4294400" y="4649375"/>
              <a:ext cx="586075" cy="782450"/>
            </a:xfrm>
            <a:custGeom>
              <a:avLst/>
              <a:gdLst/>
              <a:ahLst/>
              <a:cxnLst/>
              <a:rect l="l" t="t" r="r" b="b"/>
              <a:pathLst>
                <a:path w="23443" h="31298" fill="none" extrusionOk="0">
                  <a:moveTo>
                    <a:pt x="23443" y="31298"/>
                  </a:moveTo>
                  <a:lnTo>
                    <a:pt x="0" y="31267"/>
                  </a:lnTo>
                  <a:lnTo>
                    <a:pt x="62" y="0"/>
                  </a:lnTo>
                  <a:lnTo>
                    <a:pt x="2344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7A7A7A"/>
              </a:solidFill>
              <a:prstDash val="solid"/>
              <a:miter lim="15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1736;p43"/>
            <p:cNvSpPr/>
            <p:nvPr/>
          </p:nvSpPr>
          <p:spPr>
            <a:xfrm>
              <a:off x="3387200" y="842650"/>
              <a:ext cx="462100" cy="727025"/>
            </a:xfrm>
            <a:custGeom>
              <a:avLst/>
              <a:gdLst/>
              <a:ahLst/>
              <a:cxnLst/>
              <a:rect l="l" t="t" r="r" b="b"/>
              <a:pathLst>
                <a:path w="18484" h="29081" extrusionOk="0">
                  <a:moveTo>
                    <a:pt x="18360" y="1"/>
                  </a:moveTo>
                  <a:lnTo>
                    <a:pt x="10058" y="62"/>
                  </a:lnTo>
                  <a:lnTo>
                    <a:pt x="9349" y="16"/>
                  </a:lnTo>
                  <a:lnTo>
                    <a:pt x="8780" y="756"/>
                  </a:lnTo>
                  <a:lnTo>
                    <a:pt x="8086" y="586"/>
                  </a:lnTo>
                  <a:lnTo>
                    <a:pt x="6900" y="401"/>
                  </a:lnTo>
                  <a:lnTo>
                    <a:pt x="5730" y="540"/>
                  </a:lnTo>
                  <a:lnTo>
                    <a:pt x="5653" y="894"/>
                  </a:lnTo>
                  <a:lnTo>
                    <a:pt x="5006" y="771"/>
                  </a:lnTo>
                  <a:lnTo>
                    <a:pt x="4682" y="632"/>
                  </a:lnTo>
                  <a:lnTo>
                    <a:pt x="4390" y="694"/>
                  </a:lnTo>
                  <a:lnTo>
                    <a:pt x="4220" y="1295"/>
                  </a:lnTo>
                  <a:cubicBezTo>
                    <a:pt x="4220" y="1295"/>
                    <a:pt x="4251" y="1942"/>
                    <a:pt x="4190" y="2034"/>
                  </a:cubicBezTo>
                  <a:cubicBezTo>
                    <a:pt x="4128" y="2111"/>
                    <a:pt x="3912" y="2434"/>
                    <a:pt x="3912" y="2434"/>
                  </a:cubicBezTo>
                  <a:lnTo>
                    <a:pt x="3342" y="3790"/>
                  </a:lnTo>
                  <a:lnTo>
                    <a:pt x="3219" y="5207"/>
                  </a:lnTo>
                  <a:cubicBezTo>
                    <a:pt x="3296" y="5792"/>
                    <a:pt x="3404" y="6393"/>
                    <a:pt x="2880" y="6547"/>
                  </a:cubicBezTo>
                  <a:cubicBezTo>
                    <a:pt x="2942" y="6670"/>
                    <a:pt x="2850" y="6793"/>
                    <a:pt x="2880" y="6870"/>
                  </a:cubicBezTo>
                  <a:cubicBezTo>
                    <a:pt x="3081" y="7363"/>
                    <a:pt x="2495" y="7579"/>
                    <a:pt x="2326" y="7918"/>
                  </a:cubicBezTo>
                  <a:cubicBezTo>
                    <a:pt x="2203" y="8657"/>
                    <a:pt x="1925" y="9504"/>
                    <a:pt x="1848" y="9982"/>
                  </a:cubicBezTo>
                  <a:cubicBezTo>
                    <a:pt x="1848" y="10558"/>
                    <a:pt x="1659" y="10633"/>
                    <a:pt x="1450" y="10633"/>
                  </a:cubicBezTo>
                  <a:cubicBezTo>
                    <a:pt x="1414" y="10633"/>
                    <a:pt x="1377" y="10631"/>
                    <a:pt x="1340" y="10628"/>
                  </a:cubicBezTo>
                  <a:lnTo>
                    <a:pt x="1063" y="12600"/>
                  </a:lnTo>
                  <a:lnTo>
                    <a:pt x="1494" y="13124"/>
                  </a:lnTo>
                  <a:cubicBezTo>
                    <a:pt x="847" y="14017"/>
                    <a:pt x="462" y="13971"/>
                    <a:pt x="0" y="14202"/>
                  </a:cubicBezTo>
                  <a:lnTo>
                    <a:pt x="62" y="14541"/>
                  </a:lnTo>
                  <a:lnTo>
                    <a:pt x="139" y="15542"/>
                  </a:lnTo>
                  <a:lnTo>
                    <a:pt x="401" y="15788"/>
                  </a:lnTo>
                  <a:lnTo>
                    <a:pt x="647" y="16558"/>
                  </a:lnTo>
                  <a:cubicBezTo>
                    <a:pt x="616" y="17175"/>
                    <a:pt x="570" y="17791"/>
                    <a:pt x="539" y="18407"/>
                  </a:cubicBezTo>
                  <a:lnTo>
                    <a:pt x="431" y="19423"/>
                  </a:lnTo>
                  <a:cubicBezTo>
                    <a:pt x="801" y="19778"/>
                    <a:pt x="1494" y="20332"/>
                    <a:pt x="1525" y="20486"/>
                  </a:cubicBezTo>
                  <a:lnTo>
                    <a:pt x="1525" y="21225"/>
                  </a:lnTo>
                  <a:cubicBezTo>
                    <a:pt x="1802" y="21503"/>
                    <a:pt x="2126" y="21687"/>
                    <a:pt x="1972" y="22072"/>
                  </a:cubicBezTo>
                  <a:cubicBezTo>
                    <a:pt x="1925" y="22966"/>
                    <a:pt x="2603" y="22519"/>
                    <a:pt x="1879" y="23228"/>
                  </a:cubicBezTo>
                  <a:lnTo>
                    <a:pt x="2141" y="23798"/>
                  </a:lnTo>
                  <a:lnTo>
                    <a:pt x="2095" y="24537"/>
                  </a:lnTo>
                  <a:lnTo>
                    <a:pt x="2095" y="24537"/>
                  </a:lnTo>
                  <a:lnTo>
                    <a:pt x="3419" y="24321"/>
                  </a:lnTo>
                  <a:lnTo>
                    <a:pt x="4575" y="24275"/>
                  </a:lnTo>
                  <a:lnTo>
                    <a:pt x="5545" y="24229"/>
                  </a:lnTo>
                  <a:lnTo>
                    <a:pt x="6331" y="24429"/>
                  </a:lnTo>
                  <a:cubicBezTo>
                    <a:pt x="6509" y="24613"/>
                    <a:pt x="6623" y="24672"/>
                    <a:pt x="6710" y="24672"/>
                  </a:cubicBezTo>
                  <a:cubicBezTo>
                    <a:pt x="6866" y="24672"/>
                    <a:pt x="6942" y="24486"/>
                    <a:pt x="7165" y="24486"/>
                  </a:cubicBezTo>
                  <a:cubicBezTo>
                    <a:pt x="7205" y="24486"/>
                    <a:pt x="7250" y="24492"/>
                    <a:pt x="7301" y="24506"/>
                  </a:cubicBezTo>
                  <a:cubicBezTo>
                    <a:pt x="7566" y="24798"/>
                    <a:pt x="7706" y="24944"/>
                    <a:pt x="7994" y="24944"/>
                  </a:cubicBezTo>
                  <a:cubicBezTo>
                    <a:pt x="8192" y="24944"/>
                    <a:pt x="8461" y="24875"/>
                    <a:pt x="8887" y="24737"/>
                  </a:cubicBezTo>
                  <a:cubicBezTo>
                    <a:pt x="8995" y="24799"/>
                    <a:pt x="9180" y="24768"/>
                    <a:pt x="9134" y="25076"/>
                  </a:cubicBezTo>
                  <a:cubicBezTo>
                    <a:pt x="9303" y="25369"/>
                    <a:pt x="9596" y="25569"/>
                    <a:pt x="10120" y="25584"/>
                  </a:cubicBezTo>
                  <a:lnTo>
                    <a:pt x="11460" y="25569"/>
                  </a:lnTo>
                  <a:lnTo>
                    <a:pt x="12569" y="25569"/>
                  </a:lnTo>
                  <a:cubicBezTo>
                    <a:pt x="12646" y="25985"/>
                    <a:pt x="12507" y="26508"/>
                    <a:pt x="12907" y="26786"/>
                  </a:cubicBezTo>
                  <a:cubicBezTo>
                    <a:pt x="13431" y="27063"/>
                    <a:pt x="14417" y="26878"/>
                    <a:pt x="13755" y="28064"/>
                  </a:cubicBezTo>
                  <a:cubicBezTo>
                    <a:pt x="13801" y="28172"/>
                    <a:pt x="13739" y="28403"/>
                    <a:pt x="13785" y="28557"/>
                  </a:cubicBezTo>
                  <a:cubicBezTo>
                    <a:pt x="13832" y="28696"/>
                    <a:pt x="13909" y="28819"/>
                    <a:pt x="13924" y="28973"/>
                  </a:cubicBezTo>
                  <a:lnTo>
                    <a:pt x="16296" y="29081"/>
                  </a:lnTo>
                  <a:cubicBezTo>
                    <a:pt x="17251" y="24275"/>
                    <a:pt x="17867" y="19454"/>
                    <a:pt x="18483" y="14649"/>
                  </a:cubicBezTo>
                  <a:lnTo>
                    <a:pt x="18360" y="1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CuadroTexto 440"/>
          <p:cNvSpPr txBox="1"/>
          <p:nvPr/>
        </p:nvSpPr>
        <p:spPr>
          <a:xfrm>
            <a:off x="2840399" y="5545903"/>
            <a:ext cx="9448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i="1" dirty="0" smtClean="0">
                <a:latin typeface="Calibri" panose="020F0502020204030204" pitchFamily="34" charset="0"/>
              </a:rPr>
              <a:t>DISTRIBUCIÓN </a:t>
            </a:r>
            <a:r>
              <a:rPr lang="es-AR" sz="1600" b="1" i="1" dirty="0">
                <a:latin typeface="Calibri" panose="020F0502020204030204" pitchFamily="34" charset="0"/>
              </a:rPr>
              <a:t>HISTÓRICA DE </a:t>
            </a:r>
            <a:r>
              <a:rPr lang="es-AR" sz="1600" b="1" i="1" dirty="0" smtClean="0">
                <a:latin typeface="Calibri" panose="020F0502020204030204" pitchFamily="34" charset="0"/>
              </a:rPr>
              <a:t>LOS ELABORADORES – PROMEDIO:</a:t>
            </a:r>
          </a:p>
          <a:p>
            <a:pPr algn="ctr"/>
            <a:endParaRPr lang="es-AR" b="1" dirty="0">
              <a:latin typeface="Calibri" panose="020F0502020204030204" pitchFamily="34" charset="0"/>
            </a:endParaRPr>
          </a:p>
        </p:txBody>
      </p:sp>
      <p:sp>
        <p:nvSpPr>
          <p:cNvPr id="443" name="CuadroTexto 442"/>
          <p:cNvSpPr txBox="1"/>
          <p:nvPr/>
        </p:nvSpPr>
        <p:spPr>
          <a:xfrm>
            <a:off x="3545233" y="6189420"/>
            <a:ext cx="1948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CHUBUT (78%)</a:t>
            </a:r>
            <a:endParaRPr lang="es-AR" sz="1200" b="1" dirty="0"/>
          </a:p>
        </p:txBody>
      </p:sp>
      <p:pic>
        <p:nvPicPr>
          <p:cNvPr id="444" name="Imagen 443"/>
          <p:cNvPicPr>
            <a:picLocks noChangeAspect="1"/>
          </p:cNvPicPr>
          <p:nvPr/>
        </p:nvPicPr>
        <p:blipFill rotWithShape="1">
          <a:blip r:embed="rId3"/>
          <a:srcRect l="2790" t="65581" r="91192" b="21550"/>
          <a:stretch/>
        </p:blipFill>
        <p:spPr>
          <a:xfrm>
            <a:off x="2864318" y="5897129"/>
            <a:ext cx="733646" cy="882502"/>
          </a:xfrm>
          <a:prstGeom prst="rect">
            <a:avLst/>
          </a:prstGeom>
        </p:spPr>
      </p:pic>
      <p:pic>
        <p:nvPicPr>
          <p:cNvPr id="445" name="Imagen 444"/>
          <p:cNvPicPr>
            <a:picLocks noChangeAspect="1"/>
          </p:cNvPicPr>
          <p:nvPr/>
        </p:nvPicPr>
        <p:blipFill rotWithShape="1">
          <a:blip r:embed="rId3"/>
          <a:srcRect l="15174" t="65426" r="78547" b="22171"/>
          <a:stretch/>
        </p:blipFill>
        <p:spPr>
          <a:xfrm>
            <a:off x="8310556" y="5897053"/>
            <a:ext cx="765544" cy="850604"/>
          </a:xfrm>
          <a:prstGeom prst="rect">
            <a:avLst/>
          </a:prstGeom>
        </p:spPr>
      </p:pic>
      <p:pic>
        <p:nvPicPr>
          <p:cNvPr id="446" name="Imagen 445"/>
          <p:cNvPicPr>
            <a:picLocks noChangeAspect="1"/>
          </p:cNvPicPr>
          <p:nvPr/>
        </p:nvPicPr>
        <p:blipFill rotWithShape="1">
          <a:blip r:embed="rId3"/>
          <a:srcRect l="9069" t="65426" r="84920" b="22171"/>
          <a:stretch/>
        </p:blipFill>
        <p:spPr>
          <a:xfrm>
            <a:off x="5422910" y="5897172"/>
            <a:ext cx="732906" cy="850604"/>
          </a:xfrm>
          <a:prstGeom prst="rect">
            <a:avLst/>
          </a:prstGeom>
        </p:spPr>
      </p:pic>
      <p:sp>
        <p:nvSpPr>
          <p:cNvPr id="447" name="CuadroTexto 446"/>
          <p:cNvSpPr txBox="1"/>
          <p:nvPr/>
        </p:nvSpPr>
        <p:spPr>
          <a:xfrm>
            <a:off x="6126025" y="6219065"/>
            <a:ext cx="2084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SANTA CRUZ (28%)</a:t>
            </a:r>
            <a:endParaRPr lang="es-AR" sz="1200" b="1" dirty="0"/>
          </a:p>
        </p:txBody>
      </p:sp>
      <p:sp>
        <p:nvSpPr>
          <p:cNvPr id="448" name="CuadroTexto 447"/>
          <p:cNvSpPr txBox="1"/>
          <p:nvPr/>
        </p:nvSpPr>
        <p:spPr>
          <a:xfrm>
            <a:off x="9044493" y="6183453"/>
            <a:ext cx="26470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TIERRA DEL FUEGO  (15%)</a:t>
            </a:r>
            <a:endParaRPr lang="es-AR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336" y="613001"/>
            <a:ext cx="6069473" cy="3240076"/>
          </a:xfrm>
          <a:prstGeom prst="rect">
            <a:avLst/>
          </a:prstGeom>
        </p:spPr>
      </p:pic>
      <p:pic>
        <p:nvPicPr>
          <p:cNvPr id="442" name="Imagen 441"/>
          <p:cNvPicPr>
            <a:picLocks noChangeAspect="1"/>
          </p:cNvPicPr>
          <p:nvPr/>
        </p:nvPicPr>
        <p:blipFill rotWithShape="1">
          <a:blip r:embed="rId3"/>
          <a:srcRect l="15174" t="65426" r="78547" b="22171"/>
          <a:stretch/>
        </p:blipFill>
        <p:spPr>
          <a:xfrm>
            <a:off x="7198459" y="3916221"/>
            <a:ext cx="765544" cy="850604"/>
          </a:xfrm>
          <a:prstGeom prst="rect">
            <a:avLst/>
          </a:prstGeom>
        </p:spPr>
      </p:pic>
      <p:sp>
        <p:nvSpPr>
          <p:cNvPr id="449" name="CuadroTexto 448"/>
          <p:cNvSpPr txBox="1"/>
          <p:nvPr/>
        </p:nvSpPr>
        <p:spPr>
          <a:xfrm>
            <a:off x="7932397" y="4202621"/>
            <a:ext cx="1228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dirty="0" smtClean="0"/>
              <a:t>RÍO NEGRO</a:t>
            </a:r>
            <a:endParaRPr lang="es-AR" b="1" dirty="0"/>
          </a:p>
        </p:txBody>
      </p:sp>
      <p:sp>
        <p:nvSpPr>
          <p:cNvPr id="450" name="CuadroTexto 449"/>
          <p:cNvSpPr txBox="1"/>
          <p:nvPr/>
        </p:nvSpPr>
        <p:spPr>
          <a:xfrm>
            <a:off x="9748877" y="4035894"/>
            <a:ext cx="418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latin typeface="Calibri" panose="020F0502020204030204" pitchFamily="34" charset="0"/>
              </a:rPr>
              <a:t>1°</a:t>
            </a:r>
            <a:endParaRPr lang="es-AR" b="1" dirty="0">
              <a:latin typeface="Calibri" panose="020F0502020204030204" pitchFamily="34" charset="0"/>
            </a:endParaRPr>
          </a:p>
        </p:txBody>
      </p:sp>
      <p:sp>
        <p:nvSpPr>
          <p:cNvPr id="451" name="CuadroTexto 450"/>
          <p:cNvSpPr txBox="1"/>
          <p:nvPr/>
        </p:nvSpPr>
        <p:spPr>
          <a:xfrm>
            <a:off x="9724631" y="4711351"/>
            <a:ext cx="418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latin typeface="Calibri" panose="020F0502020204030204" pitchFamily="34" charset="0"/>
              </a:rPr>
              <a:t>2°</a:t>
            </a:r>
            <a:endParaRPr lang="es-AR" b="1" dirty="0">
              <a:latin typeface="Calibri" panose="020F0502020204030204" pitchFamily="34" charset="0"/>
            </a:endParaRPr>
          </a:p>
        </p:txBody>
      </p:sp>
      <p:sp>
        <p:nvSpPr>
          <p:cNvPr id="452" name="CuadroTexto 451"/>
          <p:cNvSpPr txBox="1"/>
          <p:nvPr/>
        </p:nvSpPr>
        <p:spPr>
          <a:xfrm>
            <a:off x="9853964" y="3478547"/>
            <a:ext cx="418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latin typeface="Calibri" panose="020F0502020204030204" pitchFamily="34" charset="0"/>
              </a:rPr>
              <a:t>3°</a:t>
            </a:r>
            <a:endParaRPr lang="es-AR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5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08746" y="200422"/>
            <a:ext cx="675106" cy="675106"/>
            <a:chOff x="55583" y="1104189"/>
            <a:chExt cx="675106" cy="675106"/>
          </a:xfrm>
        </p:grpSpPr>
        <p:sp>
          <p:nvSpPr>
            <p:cNvPr id="13" name="Google Shape;156;p20"/>
            <p:cNvSpPr txBox="1"/>
            <p:nvPr/>
          </p:nvSpPr>
          <p:spPr>
            <a:xfrm>
              <a:off x="131323" y="1226458"/>
              <a:ext cx="535567" cy="4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000" b="1" i="0" u="none" strike="noStrike" cap="none" dirty="0" smtClean="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4</a:t>
              </a:r>
              <a:endParaRPr sz="2000" b="1" i="0" u="none" strike="noStrike" cap="none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14" name="Google Shape;157;p20"/>
            <p:cNvSpPr/>
            <p:nvPr/>
          </p:nvSpPr>
          <p:spPr>
            <a:xfrm>
              <a:off x="55583" y="1104189"/>
              <a:ext cx="675106" cy="675106"/>
            </a:xfrm>
            <a:custGeom>
              <a:avLst/>
              <a:gdLst/>
              <a:ahLst/>
              <a:cxnLst/>
              <a:rect l="l" t="t" r="r" b="b"/>
              <a:pathLst>
                <a:path w="45500" h="45500" fill="none" extrusionOk="0">
                  <a:moveTo>
                    <a:pt x="45500" y="22750"/>
                  </a:moveTo>
                  <a:cubicBezTo>
                    <a:pt x="45500" y="35326"/>
                    <a:pt x="35292" y="45500"/>
                    <a:pt x="22750" y="45500"/>
                  </a:cubicBezTo>
                  <a:cubicBezTo>
                    <a:pt x="10174" y="45500"/>
                    <a:pt x="0" y="35326"/>
                    <a:pt x="0" y="22750"/>
                  </a:cubicBezTo>
                  <a:cubicBezTo>
                    <a:pt x="0" y="10208"/>
                    <a:pt x="10174" y="1"/>
                    <a:pt x="22750" y="1"/>
                  </a:cubicBezTo>
                  <a:cubicBezTo>
                    <a:pt x="35292" y="1"/>
                    <a:pt x="45500" y="10208"/>
                    <a:pt x="45500" y="2275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8;p20"/>
          <p:cNvSpPr txBox="1"/>
          <p:nvPr/>
        </p:nvSpPr>
        <p:spPr>
          <a:xfrm>
            <a:off x="36298" y="997796"/>
            <a:ext cx="2511600" cy="2106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AR" sz="2400" b="1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DISTRIBUCIÓN </a:t>
            </a:r>
            <a:r>
              <a:rPr lang="es-AR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REGIONAL DE CABEZAS OVINAS ORGÁNICAS</a:t>
            </a:r>
            <a:endParaRPr sz="2400" b="1" i="0" u="non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796" y="155157"/>
            <a:ext cx="888267" cy="1153686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3477667" y="875528"/>
            <a:ext cx="6161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600" b="1" i="1" dirty="0" smtClean="0">
                <a:latin typeface="Calibri" panose="020F0502020204030204" pitchFamily="34" charset="0"/>
              </a:rPr>
              <a:t>DISTRIBUCIÓN REGIONAL HISTÓRICA DE LAS CABEZAS OVINAS</a:t>
            </a:r>
          </a:p>
        </p:txBody>
      </p:sp>
      <p:grpSp>
        <p:nvGrpSpPr>
          <p:cNvPr id="21" name="Google Shape;1317;p43"/>
          <p:cNvGrpSpPr/>
          <p:nvPr/>
        </p:nvGrpSpPr>
        <p:grpSpPr>
          <a:xfrm>
            <a:off x="9995211" y="1315603"/>
            <a:ext cx="2148567" cy="4900429"/>
            <a:chOff x="2693325" y="243125"/>
            <a:chExt cx="2282050" cy="5204875"/>
          </a:xfrm>
        </p:grpSpPr>
        <p:sp>
          <p:nvSpPr>
            <p:cNvPr id="22" name="Google Shape;1318;p43"/>
            <p:cNvSpPr/>
            <p:nvPr/>
          </p:nvSpPr>
          <p:spPr>
            <a:xfrm>
              <a:off x="3325575" y="1448350"/>
              <a:ext cx="516000" cy="852950"/>
            </a:xfrm>
            <a:custGeom>
              <a:avLst/>
              <a:gdLst/>
              <a:ahLst/>
              <a:cxnLst/>
              <a:rect l="l" t="t" r="r" b="b"/>
              <a:pathLst>
                <a:path w="20640" h="34118" extrusionOk="0">
                  <a:moveTo>
                    <a:pt x="7933" y="1"/>
                  </a:moveTo>
                  <a:lnTo>
                    <a:pt x="5946" y="47"/>
                  </a:lnTo>
                  <a:lnTo>
                    <a:pt x="4437" y="263"/>
                  </a:lnTo>
                  <a:lnTo>
                    <a:pt x="3959" y="401"/>
                  </a:lnTo>
                  <a:lnTo>
                    <a:pt x="4067" y="1002"/>
                  </a:lnTo>
                  <a:lnTo>
                    <a:pt x="4437" y="2173"/>
                  </a:lnTo>
                  <a:lnTo>
                    <a:pt x="4329" y="2758"/>
                  </a:lnTo>
                  <a:lnTo>
                    <a:pt x="3158" y="3713"/>
                  </a:lnTo>
                  <a:lnTo>
                    <a:pt x="2018" y="3944"/>
                  </a:lnTo>
                  <a:lnTo>
                    <a:pt x="1" y="9258"/>
                  </a:lnTo>
                  <a:lnTo>
                    <a:pt x="186" y="15080"/>
                  </a:lnTo>
                  <a:lnTo>
                    <a:pt x="1295" y="15326"/>
                  </a:lnTo>
                  <a:lnTo>
                    <a:pt x="2234" y="16096"/>
                  </a:lnTo>
                  <a:lnTo>
                    <a:pt x="2835" y="16882"/>
                  </a:lnTo>
                  <a:lnTo>
                    <a:pt x="3127" y="17852"/>
                  </a:lnTo>
                  <a:lnTo>
                    <a:pt x="4052" y="17760"/>
                  </a:lnTo>
                  <a:lnTo>
                    <a:pt x="4221" y="17883"/>
                  </a:lnTo>
                  <a:lnTo>
                    <a:pt x="4206" y="18114"/>
                  </a:lnTo>
                  <a:lnTo>
                    <a:pt x="4236" y="18407"/>
                  </a:lnTo>
                  <a:lnTo>
                    <a:pt x="4406" y="18530"/>
                  </a:lnTo>
                  <a:lnTo>
                    <a:pt x="4483" y="18900"/>
                  </a:lnTo>
                  <a:lnTo>
                    <a:pt x="4283" y="19331"/>
                  </a:lnTo>
                  <a:lnTo>
                    <a:pt x="4236" y="19824"/>
                  </a:lnTo>
                  <a:lnTo>
                    <a:pt x="4283" y="20501"/>
                  </a:lnTo>
                  <a:lnTo>
                    <a:pt x="4129" y="20948"/>
                  </a:lnTo>
                  <a:lnTo>
                    <a:pt x="4052" y="21456"/>
                  </a:lnTo>
                  <a:lnTo>
                    <a:pt x="3898" y="22042"/>
                  </a:lnTo>
                  <a:lnTo>
                    <a:pt x="3898" y="22519"/>
                  </a:lnTo>
                  <a:lnTo>
                    <a:pt x="3651" y="22920"/>
                  </a:lnTo>
                  <a:lnTo>
                    <a:pt x="3251" y="23104"/>
                  </a:lnTo>
                  <a:lnTo>
                    <a:pt x="3466" y="25846"/>
                  </a:lnTo>
                  <a:cubicBezTo>
                    <a:pt x="3590" y="28434"/>
                    <a:pt x="3713" y="31329"/>
                    <a:pt x="3851" y="34117"/>
                  </a:cubicBezTo>
                  <a:cubicBezTo>
                    <a:pt x="6947" y="34009"/>
                    <a:pt x="10089" y="33902"/>
                    <a:pt x="12754" y="33732"/>
                  </a:cubicBezTo>
                  <a:lnTo>
                    <a:pt x="12692" y="29882"/>
                  </a:lnTo>
                  <a:lnTo>
                    <a:pt x="15249" y="29912"/>
                  </a:lnTo>
                  <a:lnTo>
                    <a:pt x="18699" y="23921"/>
                  </a:lnTo>
                  <a:lnTo>
                    <a:pt x="19423" y="22920"/>
                  </a:lnTo>
                  <a:lnTo>
                    <a:pt x="20363" y="21965"/>
                  </a:lnTo>
                  <a:lnTo>
                    <a:pt x="20563" y="21379"/>
                  </a:lnTo>
                  <a:lnTo>
                    <a:pt x="20640" y="20902"/>
                  </a:lnTo>
                  <a:lnTo>
                    <a:pt x="20424" y="20147"/>
                  </a:lnTo>
                  <a:lnTo>
                    <a:pt x="20193" y="19084"/>
                  </a:lnTo>
                  <a:lnTo>
                    <a:pt x="20039" y="18407"/>
                  </a:lnTo>
                  <a:lnTo>
                    <a:pt x="19716" y="17760"/>
                  </a:lnTo>
                  <a:lnTo>
                    <a:pt x="19254" y="16928"/>
                  </a:lnTo>
                  <a:lnTo>
                    <a:pt x="18869" y="16281"/>
                  </a:lnTo>
                  <a:lnTo>
                    <a:pt x="18530" y="15835"/>
                  </a:lnTo>
                  <a:lnTo>
                    <a:pt x="18453" y="15419"/>
                  </a:lnTo>
                  <a:lnTo>
                    <a:pt x="18530" y="15141"/>
                  </a:lnTo>
                  <a:lnTo>
                    <a:pt x="18946" y="14572"/>
                  </a:lnTo>
                  <a:lnTo>
                    <a:pt x="18992" y="14186"/>
                  </a:lnTo>
                  <a:lnTo>
                    <a:pt x="18730" y="13586"/>
                  </a:lnTo>
                  <a:lnTo>
                    <a:pt x="18668" y="13324"/>
                  </a:lnTo>
                  <a:lnTo>
                    <a:pt x="18776" y="12785"/>
                  </a:lnTo>
                  <a:lnTo>
                    <a:pt x="19439" y="10813"/>
                  </a:lnTo>
                  <a:lnTo>
                    <a:pt x="20424" y="7733"/>
                  </a:lnTo>
                  <a:lnTo>
                    <a:pt x="20532" y="7456"/>
                  </a:lnTo>
                  <a:lnTo>
                    <a:pt x="18607" y="4776"/>
                  </a:lnTo>
                  <a:lnTo>
                    <a:pt x="16404" y="4806"/>
                  </a:lnTo>
                  <a:lnTo>
                    <a:pt x="16435" y="4298"/>
                  </a:lnTo>
                  <a:lnTo>
                    <a:pt x="16250" y="3990"/>
                  </a:lnTo>
                  <a:lnTo>
                    <a:pt x="16235" y="3744"/>
                  </a:lnTo>
                  <a:lnTo>
                    <a:pt x="16435" y="3343"/>
                  </a:lnTo>
                  <a:lnTo>
                    <a:pt x="16404" y="3020"/>
                  </a:lnTo>
                  <a:lnTo>
                    <a:pt x="15126" y="2342"/>
                  </a:lnTo>
                  <a:lnTo>
                    <a:pt x="15049" y="2096"/>
                  </a:lnTo>
                  <a:lnTo>
                    <a:pt x="15049" y="1464"/>
                  </a:lnTo>
                  <a:cubicBezTo>
                    <a:pt x="13940" y="1372"/>
                    <a:pt x="12846" y="1264"/>
                    <a:pt x="11784" y="1125"/>
                  </a:cubicBezTo>
                  <a:lnTo>
                    <a:pt x="11599" y="1033"/>
                  </a:lnTo>
                  <a:lnTo>
                    <a:pt x="11537" y="648"/>
                  </a:lnTo>
                  <a:lnTo>
                    <a:pt x="11075" y="571"/>
                  </a:lnTo>
                  <a:lnTo>
                    <a:pt x="10767" y="694"/>
                  </a:lnTo>
                  <a:lnTo>
                    <a:pt x="10259" y="679"/>
                  </a:lnTo>
                  <a:lnTo>
                    <a:pt x="9689" y="401"/>
                  </a:lnTo>
                  <a:lnTo>
                    <a:pt x="9258" y="370"/>
                  </a:lnTo>
                  <a:lnTo>
                    <a:pt x="8996" y="494"/>
                  </a:lnTo>
                  <a:lnTo>
                    <a:pt x="8703" y="201"/>
                  </a:lnTo>
                  <a:lnTo>
                    <a:pt x="7933" y="1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319;p43"/>
            <p:cNvSpPr/>
            <p:nvPr/>
          </p:nvSpPr>
          <p:spPr>
            <a:xfrm>
              <a:off x="3704100" y="1208475"/>
              <a:ext cx="515225" cy="989225"/>
            </a:xfrm>
            <a:custGeom>
              <a:avLst/>
              <a:gdLst/>
              <a:ahLst/>
              <a:cxnLst/>
              <a:rect l="l" t="t" r="r" b="b"/>
              <a:pathLst>
                <a:path w="20609" h="39569" extrusionOk="0">
                  <a:moveTo>
                    <a:pt x="5776" y="0"/>
                  </a:moveTo>
                  <a:lnTo>
                    <a:pt x="5576" y="1941"/>
                  </a:lnTo>
                  <a:lnTo>
                    <a:pt x="5299" y="4097"/>
                  </a:lnTo>
                  <a:lnTo>
                    <a:pt x="4991" y="6038"/>
                  </a:lnTo>
                  <a:lnTo>
                    <a:pt x="4298" y="10705"/>
                  </a:lnTo>
                  <a:lnTo>
                    <a:pt x="3527" y="14432"/>
                  </a:lnTo>
                  <a:lnTo>
                    <a:pt x="5376" y="16989"/>
                  </a:lnTo>
                  <a:lnTo>
                    <a:pt x="5237" y="17451"/>
                  </a:lnTo>
                  <a:lnTo>
                    <a:pt x="3666" y="22380"/>
                  </a:lnTo>
                  <a:cubicBezTo>
                    <a:pt x="3543" y="22780"/>
                    <a:pt x="3543" y="23181"/>
                    <a:pt x="3743" y="23581"/>
                  </a:cubicBezTo>
                  <a:cubicBezTo>
                    <a:pt x="3959" y="23966"/>
                    <a:pt x="3712" y="24197"/>
                    <a:pt x="3558" y="24459"/>
                  </a:cubicBezTo>
                  <a:cubicBezTo>
                    <a:pt x="3343" y="24752"/>
                    <a:pt x="3296" y="25060"/>
                    <a:pt x="3358" y="25383"/>
                  </a:cubicBezTo>
                  <a:lnTo>
                    <a:pt x="4929" y="27879"/>
                  </a:lnTo>
                  <a:lnTo>
                    <a:pt x="4960" y="28248"/>
                  </a:lnTo>
                  <a:lnTo>
                    <a:pt x="5006" y="28664"/>
                  </a:lnTo>
                  <a:lnTo>
                    <a:pt x="5160" y="29188"/>
                  </a:lnTo>
                  <a:cubicBezTo>
                    <a:pt x="5160" y="29188"/>
                    <a:pt x="5268" y="29527"/>
                    <a:pt x="5283" y="29619"/>
                  </a:cubicBezTo>
                  <a:cubicBezTo>
                    <a:pt x="5299" y="29711"/>
                    <a:pt x="5499" y="30281"/>
                    <a:pt x="5499" y="30281"/>
                  </a:cubicBezTo>
                  <a:lnTo>
                    <a:pt x="5484" y="30790"/>
                  </a:lnTo>
                  <a:lnTo>
                    <a:pt x="5330" y="31267"/>
                  </a:lnTo>
                  <a:lnTo>
                    <a:pt x="5222" y="31575"/>
                  </a:lnTo>
                  <a:lnTo>
                    <a:pt x="4097" y="32684"/>
                  </a:lnTo>
                  <a:lnTo>
                    <a:pt x="3527" y="33485"/>
                  </a:lnTo>
                  <a:lnTo>
                    <a:pt x="3019" y="34455"/>
                  </a:lnTo>
                  <a:lnTo>
                    <a:pt x="2064" y="35965"/>
                  </a:lnTo>
                  <a:lnTo>
                    <a:pt x="0" y="39554"/>
                  </a:lnTo>
                  <a:lnTo>
                    <a:pt x="5699" y="39569"/>
                  </a:lnTo>
                  <a:lnTo>
                    <a:pt x="9873" y="34348"/>
                  </a:lnTo>
                  <a:cubicBezTo>
                    <a:pt x="10018" y="34176"/>
                    <a:pt x="10189" y="34118"/>
                    <a:pt x="10370" y="34118"/>
                  </a:cubicBezTo>
                  <a:cubicBezTo>
                    <a:pt x="10612" y="34118"/>
                    <a:pt x="10874" y="34222"/>
                    <a:pt x="11121" y="34301"/>
                  </a:cubicBezTo>
                  <a:cubicBezTo>
                    <a:pt x="11251" y="34388"/>
                    <a:pt x="11381" y="34454"/>
                    <a:pt x="11500" y="34454"/>
                  </a:cubicBezTo>
                  <a:cubicBezTo>
                    <a:pt x="11634" y="34454"/>
                    <a:pt x="11755" y="34369"/>
                    <a:pt x="11845" y="34132"/>
                  </a:cubicBezTo>
                  <a:lnTo>
                    <a:pt x="12615" y="33054"/>
                  </a:lnTo>
                  <a:lnTo>
                    <a:pt x="13046" y="32438"/>
                  </a:lnTo>
                  <a:lnTo>
                    <a:pt x="11999" y="31544"/>
                  </a:lnTo>
                  <a:lnTo>
                    <a:pt x="11213" y="30605"/>
                  </a:lnTo>
                  <a:lnTo>
                    <a:pt x="10767" y="29403"/>
                  </a:lnTo>
                  <a:lnTo>
                    <a:pt x="10720" y="28525"/>
                  </a:lnTo>
                  <a:cubicBezTo>
                    <a:pt x="10720" y="28525"/>
                    <a:pt x="10613" y="28248"/>
                    <a:pt x="10628" y="28187"/>
                  </a:cubicBezTo>
                  <a:cubicBezTo>
                    <a:pt x="10643" y="28125"/>
                    <a:pt x="10643" y="27031"/>
                    <a:pt x="10643" y="27031"/>
                  </a:cubicBezTo>
                  <a:cubicBezTo>
                    <a:pt x="10643" y="27031"/>
                    <a:pt x="10643" y="26600"/>
                    <a:pt x="10720" y="26461"/>
                  </a:cubicBezTo>
                  <a:cubicBezTo>
                    <a:pt x="10813" y="26338"/>
                    <a:pt x="10998" y="25522"/>
                    <a:pt x="11028" y="25414"/>
                  </a:cubicBezTo>
                  <a:cubicBezTo>
                    <a:pt x="11059" y="25306"/>
                    <a:pt x="10890" y="24552"/>
                    <a:pt x="10890" y="24552"/>
                  </a:cubicBezTo>
                  <a:lnTo>
                    <a:pt x="10982" y="23704"/>
                  </a:lnTo>
                  <a:lnTo>
                    <a:pt x="12307" y="22380"/>
                  </a:lnTo>
                  <a:lnTo>
                    <a:pt x="13508" y="21733"/>
                  </a:lnTo>
                  <a:lnTo>
                    <a:pt x="14248" y="20732"/>
                  </a:lnTo>
                  <a:lnTo>
                    <a:pt x="15434" y="18221"/>
                  </a:lnTo>
                  <a:lnTo>
                    <a:pt x="16589" y="16080"/>
                  </a:lnTo>
                  <a:lnTo>
                    <a:pt x="16558" y="15202"/>
                  </a:lnTo>
                  <a:lnTo>
                    <a:pt x="16373" y="13893"/>
                  </a:lnTo>
                  <a:lnTo>
                    <a:pt x="16635" y="12568"/>
                  </a:lnTo>
                  <a:lnTo>
                    <a:pt x="16666" y="11875"/>
                  </a:lnTo>
                  <a:lnTo>
                    <a:pt x="16342" y="11290"/>
                  </a:lnTo>
                  <a:lnTo>
                    <a:pt x="16635" y="10243"/>
                  </a:lnTo>
                  <a:lnTo>
                    <a:pt x="16804" y="8610"/>
                  </a:lnTo>
                  <a:cubicBezTo>
                    <a:pt x="16804" y="8610"/>
                    <a:pt x="17128" y="7886"/>
                    <a:pt x="17174" y="7809"/>
                  </a:cubicBezTo>
                  <a:cubicBezTo>
                    <a:pt x="17220" y="7732"/>
                    <a:pt x="18129" y="7270"/>
                    <a:pt x="18129" y="7270"/>
                  </a:cubicBezTo>
                  <a:lnTo>
                    <a:pt x="18868" y="6438"/>
                  </a:lnTo>
                  <a:cubicBezTo>
                    <a:pt x="18868" y="6438"/>
                    <a:pt x="19146" y="5776"/>
                    <a:pt x="19146" y="5499"/>
                  </a:cubicBezTo>
                  <a:cubicBezTo>
                    <a:pt x="19146" y="5206"/>
                    <a:pt x="19238" y="4528"/>
                    <a:pt x="19238" y="4390"/>
                  </a:cubicBezTo>
                  <a:cubicBezTo>
                    <a:pt x="19253" y="4251"/>
                    <a:pt x="19500" y="3820"/>
                    <a:pt x="19500" y="3820"/>
                  </a:cubicBezTo>
                  <a:lnTo>
                    <a:pt x="19531" y="2341"/>
                  </a:lnTo>
                  <a:lnTo>
                    <a:pt x="19731" y="1386"/>
                  </a:lnTo>
                  <a:lnTo>
                    <a:pt x="20070" y="724"/>
                  </a:lnTo>
                  <a:lnTo>
                    <a:pt x="20439" y="370"/>
                  </a:lnTo>
                  <a:lnTo>
                    <a:pt x="20609" y="200"/>
                  </a:lnTo>
                  <a:lnTo>
                    <a:pt x="20609" y="93"/>
                  </a:lnTo>
                  <a:lnTo>
                    <a:pt x="5776" y="0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1320;p43"/>
            <p:cNvSpPr/>
            <p:nvPr/>
          </p:nvSpPr>
          <p:spPr>
            <a:xfrm>
              <a:off x="3619775" y="602775"/>
              <a:ext cx="665400" cy="608800"/>
            </a:xfrm>
            <a:custGeom>
              <a:avLst/>
              <a:gdLst/>
              <a:ahLst/>
              <a:cxnLst/>
              <a:rect l="l" t="t" r="r" b="b"/>
              <a:pathLst>
                <a:path w="26616" h="24352" extrusionOk="0">
                  <a:moveTo>
                    <a:pt x="5730" y="0"/>
                  </a:moveTo>
                  <a:lnTo>
                    <a:pt x="5761" y="1602"/>
                  </a:lnTo>
                  <a:lnTo>
                    <a:pt x="0" y="9627"/>
                  </a:lnTo>
                  <a:lnTo>
                    <a:pt x="9103" y="9642"/>
                  </a:lnTo>
                  <a:lnTo>
                    <a:pt x="9134" y="24244"/>
                  </a:lnTo>
                  <a:lnTo>
                    <a:pt x="23997" y="24351"/>
                  </a:lnTo>
                  <a:lnTo>
                    <a:pt x="24213" y="23797"/>
                  </a:lnTo>
                  <a:lnTo>
                    <a:pt x="24228" y="22965"/>
                  </a:lnTo>
                  <a:lnTo>
                    <a:pt x="24244" y="21933"/>
                  </a:lnTo>
                  <a:lnTo>
                    <a:pt x="24090" y="21440"/>
                  </a:lnTo>
                  <a:cubicBezTo>
                    <a:pt x="24090" y="21440"/>
                    <a:pt x="24305" y="20655"/>
                    <a:pt x="24321" y="20532"/>
                  </a:cubicBezTo>
                  <a:cubicBezTo>
                    <a:pt x="24336" y="20408"/>
                    <a:pt x="25322" y="19900"/>
                    <a:pt x="25322" y="19900"/>
                  </a:cubicBezTo>
                  <a:cubicBezTo>
                    <a:pt x="25337" y="19761"/>
                    <a:pt x="25368" y="19546"/>
                    <a:pt x="25399" y="19346"/>
                  </a:cubicBezTo>
                  <a:cubicBezTo>
                    <a:pt x="25245" y="18883"/>
                    <a:pt x="25291" y="18714"/>
                    <a:pt x="25584" y="18344"/>
                  </a:cubicBezTo>
                  <a:cubicBezTo>
                    <a:pt x="25799" y="18206"/>
                    <a:pt x="26092" y="18144"/>
                    <a:pt x="26030" y="17636"/>
                  </a:cubicBezTo>
                  <a:lnTo>
                    <a:pt x="26616" y="17251"/>
                  </a:lnTo>
                  <a:lnTo>
                    <a:pt x="26261" y="16773"/>
                  </a:lnTo>
                  <a:lnTo>
                    <a:pt x="25892" y="16342"/>
                  </a:lnTo>
                  <a:cubicBezTo>
                    <a:pt x="25553" y="16342"/>
                    <a:pt x="25276" y="15911"/>
                    <a:pt x="24983" y="15618"/>
                  </a:cubicBezTo>
                  <a:cubicBezTo>
                    <a:pt x="24983" y="15618"/>
                    <a:pt x="24167" y="14756"/>
                    <a:pt x="24136" y="14679"/>
                  </a:cubicBezTo>
                  <a:cubicBezTo>
                    <a:pt x="24090" y="14602"/>
                    <a:pt x="23304" y="13924"/>
                    <a:pt x="23304" y="13924"/>
                  </a:cubicBezTo>
                  <a:lnTo>
                    <a:pt x="22133" y="13508"/>
                  </a:lnTo>
                  <a:lnTo>
                    <a:pt x="21625" y="13416"/>
                  </a:lnTo>
                  <a:cubicBezTo>
                    <a:pt x="21256" y="13277"/>
                    <a:pt x="20994" y="12861"/>
                    <a:pt x="20716" y="12476"/>
                  </a:cubicBezTo>
                  <a:cubicBezTo>
                    <a:pt x="20239" y="11983"/>
                    <a:pt x="19823" y="12399"/>
                    <a:pt x="19484" y="12014"/>
                  </a:cubicBezTo>
                  <a:cubicBezTo>
                    <a:pt x="19515" y="11814"/>
                    <a:pt x="19577" y="11614"/>
                    <a:pt x="19515" y="11305"/>
                  </a:cubicBezTo>
                  <a:lnTo>
                    <a:pt x="19053" y="10843"/>
                  </a:lnTo>
                  <a:lnTo>
                    <a:pt x="18868" y="10212"/>
                  </a:lnTo>
                  <a:lnTo>
                    <a:pt x="18067" y="9596"/>
                  </a:lnTo>
                  <a:lnTo>
                    <a:pt x="16850" y="8872"/>
                  </a:lnTo>
                  <a:lnTo>
                    <a:pt x="16789" y="8210"/>
                  </a:lnTo>
                  <a:lnTo>
                    <a:pt x="16404" y="7886"/>
                  </a:lnTo>
                  <a:lnTo>
                    <a:pt x="16019" y="7470"/>
                  </a:lnTo>
                  <a:lnTo>
                    <a:pt x="15757" y="7162"/>
                  </a:lnTo>
                  <a:lnTo>
                    <a:pt x="15495" y="7178"/>
                  </a:lnTo>
                  <a:lnTo>
                    <a:pt x="15279" y="6531"/>
                  </a:lnTo>
                  <a:lnTo>
                    <a:pt x="14324" y="5868"/>
                  </a:lnTo>
                  <a:lnTo>
                    <a:pt x="12846" y="5098"/>
                  </a:lnTo>
                  <a:lnTo>
                    <a:pt x="12415" y="4405"/>
                  </a:lnTo>
                  <a:lnTo>
                    <a:pt x="11614" y="3943"/>
                  </a:lnTo>
                  <a:cubicBezTo>
                    <a:pt x="11567" y="3127"/>
                    <a:pt x="11167" y="3065"/>
                    <a:pt x="10844" y="2850"/>
                  </a:cubicBezTo>
                  <a:lnTo>
                    <a:pt x="10274" y="2850"/>
                  </a:lnTo>
                  <a:lnTo>
                    <a:pt x="8780" y="1463"/>
                  </a:lnTo>
                  <a:cubicBezTo>
                    <a:pt x="8102" y="1433"/>
                    <a:pt x="8934" y="847"/>
                    <a:pt x="8194" y="678"/>
                  </a:cubicBezTo>
                  <a:lnTo>
                    <a:pt x="8194" y="678"/>
                  </a:lnTo>
                  <a:cubicBezTo>
                    <a:pt x="8200" y="722"/>
                    <a:pt x="8171" y="741"/>
                    <a:pt x="8118" y="741"/>
                  </a:cubicBezTo>
                  <a:cubicBezTo>
                    <a:pt x="7897" y="741"/>
                    <a:pt x="7271" y="414"/>
                    <a:pt x="7147" y="277"/>
                  </a:cubicBezTo>
                  <a:cubicBezTo>
                    <a:pt x="6839" y="16"/>
                    <a:pt x="6223" y="77"/>
                    <a:pt x="5730" y="0"/>
                  </a:cubicBez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321;p43"/>
            <p:cNvSpPr/>
            <p:nvPr/>
          </p:nvSpPr>
          <p:spPr>
            <a:xfrm>
              <a:off x="3094550" y="243125"/>
              <a:ext cx="423575" cy="441675"/>
            </a:xfrm>
            <a:custGeom>
              <a:avLst/>
              <a:gdLst/>
              <a:ahLst/>
              <a:cxnLst/>
              <a:rect l="l" t="t" r="r" b="b"/>
              <a:pathLst>
                <a:path w="16943" h="17667" extrusionOk="0">
                  <a:moveTo>
                    <a:pt x="4752" y="1"/>
                  </a:moveTo>
                  <a:cubicBezTo>
                    <a:pt x="4489" y="1"/>
                    <a:pt x="4282" y="139"/>
                    <a:pt x="4282" y="139"/>
                  </a:cubicBezTo>
                  <a:lnTo>
                    <a:pt x="4251" y="1171"/>
                  </a:lnTo>
                  <a:lnTo>
                    <a:pt x="4282" y="1679"/>
                  </a:lnTo>
                  <a:cubicBezTo>
                    <a:pt x="4821" y="2080"/>
                    <a:pt x="4559" y="2311"/>
                    <a:pt x="4020" y="2557"/>
                  </a:cubicBezTo>
                  <a:lnTo>
                    <a:pt x="3527" y="2711"/>
                  </a:lnTo>
                  <a:cubicBezTo>
                    <a:pt x="3502" y="2709"/>
                    <a:pt x="3478" y="2708"/>
                    <a:pt x="3455" y="2708"/>
                  </a:cubicBezTo>
                  <a:cubicBezTo>
                    <a:pt x="3168" y="2708"/>
                    <a:pt x="3039" y="2878"/>
                    <a:pt x="2896" y="3035"/>
                  </a:cubicBezTo>
                  <a:lnTo>
                    <a:pt x="2773" y="3420"/>
                  </a:lnTo>
                  <a:cubicBezTo>
                    <a:pt x="2804" y="3912"/>
                    <a:pt x="2603" y="3912"/>
                    <a:pt x="2449" y="4066"/>
                  </a:cubicBezTo>
                  <a:cubicBezTo>
                    <a:pt x="2141" y="4190"/>
                    <a:pt x="1725" y="4236"/>
                    <a:pt x="1695" y="4559"/>
                  </a:cubicBezTo>
                  <a:lnTo>
                    <a:pt x="1387" y="5052"/>
                  </a:lnTo>
                  <a:lnTo>
                    <a:pt x="786" y="5561"/>
                  </a:lnTo>
                  <a:lnTo>
                    <a:pt x="293" y="5930"/>
                  </a:lnTo>
                  <a:lnTo>
                    <a:pt x="0" y="6500"/>
                  </a:lnTo>
                  <a:lnTo>
                    <a:pt x="385" y="7193"/>
                  </a:lnTo>
                  <a:cubicBezTo>
                    <a:pt x="909" y="7640"/>
                    <a:pt x="1217" y="8040"/>
                    <a:pt x="1140" y="8395"/>
                  </a:cubicBezTo>
                  <a:lnTo>
                    <a:pt x="1063" y="9519"/>
                  </a:lnTo>
                  <a:lnTo>
                    <a:pt x="909" y="10613"/>
                  </a:lnTo>
                  <a:lnTo>
                    <a:pt x="462" y="11768"/>
                  </a:lnTo>
                  <a:lnTo>
                    <a:pt x="185" y="12830"/>
                  </a:lnTo>
                  <a:lnTo>
                    <a:pt x="971" y="13169"/>
                  </a:lnTo>
                  <a:lnTo>
                    <a:pt x="1618" y="13816"/>
                  </a:lnTo>
                  <a:lnTo>
                    <a:pt x="2449" y="14448"/>
                  </a:lnTo>
                  <a:lnTo>
                    <a:pt x="2911" y="15110"/>
                  </a:lnTo>
                  <a:lnTo>
                    <a:pt x="3481" y="15326"/>
                  </a:lnTo>
                  <a:cubicBezTo>
                    <a:pt x="3882" y="15249"/>
                    <a:pt x="4282" y="15279"/>
                    <a:pt x="4683" y="15064"/>
                  </a:cubicBezTo>
                  <a:lnTo>
                    <a:pt x="4991" y="14787"/>
                  </a:lnTo>
                  <a:lnTo>
                    <a:pt x="4975" y="14278"/>
                  </a:lnTo>
                  <a:lnTo>
                    <a:pt x="4867" y="13739"/>
                  </a:lnTo>
                  <a:lnTo>
                    <a:pt x="4837" y="12615"/>
                  </a:lnTo>
                  <a:lnTo>
                    <a:pt x="4729" y="11629"/>
                  </a:lnTo>
                  <a:lnTo>
                    <a:pt x="4575" y="11460"/>
                  </a:lnTo>
                  <a:cubicBezTo>
                    <a:pt x="4487" y="11343"/>
                    <a:pt x="4717" y="10108"/>
                    <a:pt x="4951" y="10108"/>
                  </a:cubicBezTo>
                  <a:cubicBezTo>
                    <a:pt x="4965" y="10108"/>
                    <a:pt x="4978" y="10111"/>
                    <a:pt x="4991" y="10120"/>
                  </a:cubicBezTo>
                  <a:lnTo>
                    <a:pt x="6700" y="11167"/>
                  </a:lnTo>
                  <a:lnTo>
                    <a:pt x="6562" y="11814"/>
                  </a:lnTo>
                  <a:lnTo>
                    <a:pt x="6485" y="12769"/>
                  </a:lnTo>
                  <a:lnTo>
                    <a:pt x="6747" y="13477"/>
                  </a:lnTo>
                  <a:cubicBezTo>
                    <a:pt x="7671" y="13493"/>
                    <a:pt x="7655" y="14047"/>
                    <a:pt x="7994" y="14386"/>
                  </a:cubicBezTo>
                  <a:lnTo>
                    <a:pt x="8441" y="15279"/>
                  </a:lnTo>
                  <a:lnTo>
                    <a:pt x="8903" y="16450"/>
                  </a:lnTo>
                  <a:cubicBezTo>
                    <a:pt x="9473" y="16650"/>
                    <a:pt x="10043" y="16820"/>
                    <a:pt x="10643" y="16881"/>
                  </a:cubicBezTo>
                  <a:lnTo>
                    <a:pt x="11275" y="16866"/>
                  </a:lnTo>
                  <a:lnTo>
                    <a:pt x="12030" y="17482"/>
                  </a:lnTo>
                  <a:cubicBezTo>
                    <a:pt x="12153" y="17651"/>
                    <a:pt x="12430" y="17651"/>
                    <a:pt x="12738" y="17667"/>
                  </a:cubicBezTo>
                  <a:cubicBezTo>
                    <a:pt x="13102" y="17355"/>
                    <a:pt x="13071" y="16944"/>
                    <a:pt x="13303" y="16944"/>
                  </a:cubicBezTo>
                  <a:cubicBezTo>
                    <a:pt x="13346" y="16944"/>
                    <a:pt x="13397" y="16958"/>
                    <a:pt x="13462" y="16989"/>
                  </a:cubicBezTo>
                  <a:cubicBezTo>
                    <a:pt x="13930" y="17145"/>
                    <a:pt x="14176" y="17255"/>
                    <a:pt x="14334" y="17255"/>
                  </a:cubicBezTo>
                  <a:cubicBezTo>
                    <a:pt x="14519" y="17255"/>
                    <a:pt x="14582" y="17104"/>
                    <a:pt x="14740" y="16696"/>
                  </a:cubicBezTo>
                  <a:lnTo>
                    <a:pt x="15295" y="16712"/>
                  </a:lnTo>
                  <a:lnTo>
                    <a:pt x="15665" y="16096"/>
                  </a:lnTo>
                  <a:cubicBezTo>
                    <a:pt x="16142" y="15957"/>
                    <a:pt x="16342" y="15526"/>
                    <a:pt x="16635" y="15202"/>
                  </a:cubicBezTo>
                  <a:lnTo>
                    <a:pt x="16943" y="14648"/>
                  </a:lnTo>
                  <a:lnTo>
                    <a:pt x="16897" y="10767"/>
                  </a:lnTo>
                  <a:lnTo>
                    <a:pt x="15541" y="10751"/>
                  </a:lnTo>
                  <a:lnTo>
                    <a:pt x="14925" y="11398"/>
                  </a:lnTo>
                  <a:cubicBezTo>
                    <a:pt x="14925" y="11398"/>
                    <a:pt x="14710" y="11105"/>
                    <a:pt x="14648" y="11013"/>
                  </a:cubicBezTo>
                  <a:cubicBezTo>
                    <a:pt x="14586" y="10905"/>
                    <a:pt x="14371" y="10705"/>
                    <a:pt x="14371" y="10705"/>
                  </a:cubicBezTo>
                  <a:cubicBezTo>
                    <a:pt x="14229" y="10586"/>
                    <a:pt x="14077" y="10531"/>
                    <a:pt x="13914" y="10531"/>
                  </a:cubicBezTo>
                  <a:cubicBezTo>
                    <a:pt x="13740" y="10531"/>
                    <a:pt x="13553" y="10594"/>
                    <a:pt x="13354" y="10705"/>
                  </a:cubicBezTo>
                  <a:lnTo>
                    <a:pt x="12815" y="10659"/>
                  </a:lnTo>
                  <a:lnTo>
                    <a:pt x="12538" y="10351"/>
                  </a:lnTo>
                  <a:lnTo>
                    <a:pt x="12214" y="9950"/>
                  </a:lnTo>
                  <a:lnTo>
                    <a:pt x="11906" y="9488"/>
                  </a:lnTo>
                  <a:lnTo>
                    <a:pt x="11799" y="9242"/>
                  </a:lnTo>
                  <a:lnTo>
                    <a:pt x="11768" y="8918"/>
                  </a:lnTo>
                  <a:cubicBezTo>
                    <a:pt x="12251" y="8238"/>
                    <a:pt x="12023" y="7454"/>
                    <a:pt x="11491" y="7454"/>
                  </a:cubicBezTo>
                  <a:cubicBezTo>
                    <a:pt x="11480" y="7454"/>
                    <a:pt x="11470" y="7454"/>
                    <a:pt x="11460" y="7455"/>
                  </a:cubicBezTo>
                  <a:cubicBezTo>
                    <a:pt x="11424" y="7459"/>
                    <a:pt x="11389" y="7461"/>
                    <a:pt x="11356" y="7461"/>
                  </a:cubicBezTo>
                  <a:cubicBezTo>
                    <a:pt x="11106" y="7461"/>
                    <a:pt x="10937" y="7352"/>
                    <a:pt x="10828" y="7039"/>
                  </a:cubicBezTo>
                  <a:lnTo>
                    <a:pt x="10551" y="6485"/>
                  </a:lnTo>
                  <a:lnTo>
                    <a:pt x="10274" y="5869"/>
                  </a:lnTo>
                  <a:cubicBezTo>
                    <a:pt x="10382" y="5730"/>
                    <a:pt x="10212" y="5591"/>
                    <a:pt x="10027" y="5468"/>
                  </a:cubicBezTo>
                  <a:cubicBezTo>
                    <a:pt x="9704" y="5068"/>
                    <a:pt x="9935" y="4944"/>
                    <a:pt x="9919" y="4698"/>
                  </a:cubicBezTo>
                  <a:lnTo>
                    <a:pt x="10289" y="3835"/>
                  </a:lnTo>
                  <a:lnTo>
                    <a:pt x="10382" y="3065"/>
                  </a:lnTo>
                  <a:cubicBezTo>
                    <a:pt x="10566" y="2711"/>
                    <a:pt x="11075" y="2388"/>
                    <a:pt x="10720" y="1987"/>
                  </a:cubicBezTo>
                  <a:lnTo>
                    <a:pt x="10197" y="1956"/>
                  </a:lnTo>
                  <a:cubicBezTo>
                    <a:pt x="10065" y="1831"/>
                    <a:pt x="9934" y="1793"/>
                    <a:pt x="9802" y="1793"/>
                  </a:cubicBezTo>
                  <a:cubicBezTo>
                    <a:pt x="9626" y="1793"/>
                    <a:pt x="9449" y="1862"/>
                    <a:pt x="9273" y="1879"/>
                  </a:cubicBezTo>
                  <a:lnTo>
                    <a:pt x="9011" y="2018"/>
                  </a:lnTo>
                  <a:lnTo>
                    <a:pt x="8025" y="1895"/>
                  </a:lnTo>
                  <a:lnTo>
                    <a:pt x="7548" y="1879"/>
                  </a:lnTo>
                  <a:cubicBezTo>
                    <a:pt x="7323" y="1397"/>
                    <a:pt x="7017" y="1299"/>
                    <a:pt x="6695" y="1299"/>
                  </a:cubicBezTo>
                  <a:cubicBezTo>
                    <a:pt x="6575" y="1299"/>
                    <a:pt x="6452" y="1312"/>
                    <a:pt x="6331" y="1325"/>
                  </a:cubicBezTo>
                  <a:lnTo>
                    <a:pt x="5899" y="1309"/>
                  </a:lnTo>
                  <a:cubicBezTo>
                    <a:pt x="5915" y="709"/>
                    <a:pt x="5545" y="370"/>
                    <a:pt x="5099" y="93"/>
                  </a:cubicBezTo>
                  <a:cubicBezTo>
                    <a:pt x="4981" y="25"/>
                    <a:pt x="4862" y="1"/>
                    <a:pt x="4752" y="1"/>
                  </a:cubicBez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1322;p43"/>
            <p:cNvSpPr/>
            <p:nvPr/>
          </p:nvSpPr>
          <p:spPr>
            <a:xfrm>
              <a:off x="2919350" y="273925"/>
              <a:ext cx="844075" cy="696275"/>
            </a:xfrm>
            <a:custGeom>
              <a:avLst/>
              <a:gdLst/>
              <a:ahLst/>
              <a:cxnLst/>
              <a:rect l="l" t="t" r="r" b="b"/>
              <a:pathLst>
                <a:path w="33763" h="27851" extrusionOk="0">
                  <a:moveTo>
                    <a:pt x="26847" y="0"/>
                  </a:moveTo>
                  <a:lnTo>
                    <a:pt x="26354" y="832"/>
                  </a:lnTo>
                  <a:lnTo>
                    <a:pt x="25922" y="231"/>
                  </a:lnTo>
                  <a:lnTo>
                    <a:pt x="24382" y="185"/>
                  </a:lnTo>
                  <a:lnTo>
                    <a:pt x="23766" y="1571"/>
                  </a:lnTo>
                  <a:lnTo>
                    <a:pt x="22950" y="2603"/>
                  </a:lnTo>
                  <a:cubicBezTo>
                    <a:pt x="22950" y="2603"/>
                    <a:pt x="22919" y="3189"/>
                    <a:pt x="22934" y="3266"/>
                  </a:cubicBezTo>
                  <a:cubicBezTo>
                    <a:pt x="22950" y="3343"/>
                    <a:pt x="22827" y="4174"/>
                    <a:pt x="22827" y="4174"/>
                  </a:cubicBezTo>
                  <a:lnTo>
                    <a:pt x="22442" y="4914"/>
                  </a:lnTo>
                  <a:cubicBezTo>
                    <a:pt x="21872" y="4097"/>
                    <a:pt x="21671" y="3420"/>
                    <a:pt x="21810" y="2911"/>
                  </a:cubicBezTo>
                  <a:lnTo>
                    <a:pt x="21487" y="2419"/>
                  </a:lnTo>
                  <a:lnTo>
                    <a:pt x="21363" y="1987"/>
                  </a:lnTo>
                  <a:lnTo>
                    <a:pt x="20901" y="1464"/>
                  </a:lnTo>
                  <a:lnTo>
                    <a:pt x="20393" y="1109"/>
                  </a:lnTo>
                  <a:lnTo>
                    <a:pt x="19777" y="971"/>
                  </a:lnTo>
                  <a:lnTo>
                    <a:pt x="19284" y="617"/>
                  </a:lnTo>
                  <a:lnTo>
                    <a:pt x="18560" y="447"/>
                  </a:lnTo>
                  <a:lnTo>
                    <a:pt x="17759" y="694"/>
                  </a:lnTo>
                  <a:cubicBezTo>
                    <a:pt x="17759" y="1310"/>
                    <a:pt x="17205" y="1618"/>
                    <a:pt x="17390" y="2357"/>
                  </a:cubicBezTo>
                  <a:lnTo>
                    <a:pt x="17266" y="2773"/>
                  </a:lnTo>
                  <a:lnTo>
                    <a:pt x="16850" y="3528"/>
                  </a:lnTo>
                  <a:cubicBezTo>
                    <a:pt x="16850" y="3774"/>
                    <a:pt x="16789" y="4036"/>
                    <a:pt x="17112" y="4190"/>
                  </a:cubicBezTo>
                  <a:lnTo>
                    <a:pt x="17313" y="4406"/>
                  </a:lnTo>
                  <a:lnTo>
                    <a:pt x="17343" y="4775"/>
                  </a:lnTo>
                  <a:lnTo>
                    <a:pt x="17667" y="5237"/>
                  </a:lnTo>
                  <a:lnTo>
                    <a:pt x="17759" y="5592"/>
                  </a:lnTo>
                  <a:lnTo>
                    <a:pt x="18129" y="6115"/>
                  </a:lnTo>
                  <a:lnTo>
                    <a:pt x="18591" y="6177"/>
                  </a:lnTo>
                  <a:lnTo>
                    <a:pt x="18945" y="6516"/>
                  </a:lnTo>
                  <a:lnTo>
                    <a:pt x="18991" y="7116"/>
                  </a:lnTo>
                  <a:lnTo>
                    <a:pt x="18730" y="7686"/>
                  </a:lnTo>
                  <a:lnTo>
                    <a:pt x="18837" y="8195"/>
                  </a:lnTo>
                  <a:lnTo>
                    <a:pt x="19222" y="8672"/>
                  </a:lnTo>
                  <a:lnTo>
                    <a:pt x="19654" y="9211"/>
                  </a:lnTo>
                  <a:lnTo>
                    <a:pt x="19900" y="9535"/>
                  </a:lnTo>
                  <a:lnTo>
                    <a:pt x="20439" y="9458"/>
                  </a:lnTo>
                  <a:lnTo>
                    <a:pt x="21102" y="9350"/>
                  </a:lnTo>
                  <a:cubicBezTo>
                    <a:pt x="21102" y="9350"/>
                    <a:pt x="21502" y="9519"/>
                    <a:pt x="21564" y="9612"/>
                  </a:cubicBezTo>
                  <a:cubicBezTo>
                    <a:pt x="21625" y="9719"/>
                    <a:pt x="21841" y="10151"/>
                    <a:pt x="21841" y="10151"/>
                  </a:cubicBezTo>
                  <a:lnTo>
                    <a:pt x="22103" y="10089"/>
                  </a:lnTo>
                  <a:lnTo>
                    <a:pt x="22457" y="9565"/>
                  </a:lnTo>
                  <a:lnTo>
                    <a:pt x="22719" y="9519"/>
                  </a:lnTo>
                  <a:lnTo>
                    <a:pt x="23412" y="9519"/>
                  </a:lnTo>
                  <a:lnTo>
                    <a:pt x="23859" y="9612"/>
                  </a:lnTo>
                  <a:lnTo>
                    <a:pt x="23920" y="13447"/>
                  </a:lnTo>
                  <a:lnTo>
                    <a:pt x="23396" y="14124"/>
                  </a:lnTo>
                  <a:lnTo>
                    <a:pt x="22857" y="14771"/>
                  </a:lnTo>
                  <a:lnTo>
                    <a:pt x="22503" y="14972"/>
                  </a:lnTo>
                  <a:lnTo>
                    <a:pt x="22257" y="15403"/>
                  </a:lnTo>
                  <a:lnTo>
                    <a:pt x="21671" y="15618"/>
                  </a:lnTo>
                  <a:lnTo>
                    <a:pt x="21317" y="16050"/>
                  </a:lnTo>
                  <a:lnTo>
                    <a:pt x="21040" y="16034"/>
                  </a:lnTo>
                  <a:lnTo>
                    <a:pt x="20716" y="15773"/>
                  </a:lnTo>
                  <a:lnTo>
                    <a:pt x="20177" y="15711"/>
                  </a:lnTo>
                  <a:lnTo>
                    <a:pt x="19931" y="16004"/>
                  </a:lnTo>
                  <a:lnTo>
                    <a:pt x="19777" y="16481"/>
                  </a:lnTo>
                  <a:lnTo>
                    <a:pt x="19161" y="16358"/>
                  </a:lnTo>
                  <a:lnTo>
                    <a:pt x="18406" y="15711"/>
                  </a:lnTo>
                  <a:lnTo>
                    <a:pt x="17898" y="15618"/>
                  </a:lnTo>
                  <a:lnTo>
                    <a:pt x="16912" y="15495"/>
                  </a:lnTo>
                  <a:cubicBezTo>
                    <a:pt x="16265" y="15418"/>
                    <a:pt x="15911" y="15187"/>
                    <a:pt x="15819" y="14787"/>
                  </a:cubicBezTo>
                  <a:lnTo>
                    <a:pt x="15156" y="13447"/>
                  </a:lnTo>
                  <a:lnTo>
                    <a:pt x="14540" y="12507"/>
                  </a:lnTo>
                  <a:cubicBezTo>
                    <a:pt x="14450" y="12326"/>
                    <a:pt x="14293" y="12245"/>
                    <a:pt x="14076" y="12245"/>
                  </a:cubicBezTo>
                  <a:cubicBezTo>
                    <a:pt x="13997" y="12245"/>
                    <a:pt x="13910" y="12256"/>
                    <a:pt x="13816" y="12276"/>
                  </a:cubicBezTo>
                  <a:lnTo>
                    <a:pt x="13631" y="12138"/>
                  </a:lnTo>
                  <a:lnTo>
                    <a:pt x="13554" y="11521"/>
                  </a:lnTo>
                  <a:lnTo>
                    <a:pt x="13631" y="10443"/>
                  </a:lnTo>
                  <a:lnTo>
                    <a:pt x="13524" y="9827"/>
                  </a:lnTo>
                  <a:cubicBezTo>
                    <a:pt x="13123" y="9488"/>
                    <a:pt x="12661" y="9303"/>
                    <a:pt x="12076" y="9011"/>
                  </a:cubicBezTo>
                  <a:lnTo>
                    <a:pt x="11737" y="9088"/>
                  </a:lnTo>
                  <a:cubicBezTo>
                    <a:pt x="11675" y="9473"/>
                    <a:pt x="11537" y="9796"/>
                    <a:pt x="11706" y="10320"/>
                  </a:cubicBezTo>
                  <a:lnTo>
                    <a:pt x="11875" y="11460"/>
                  </a:lnTo>
                  <a:lnTo>
                    <a:pt x="11999" y="13585"/>
                  </a:lnTo>
                  <a:lnTo>
                    <a:pt x="11152" y="14017"/>
                  </a:lnTo>
                  <a:lnTo>
                    <a:pt x="10304" y="14124"/>
                  </a:lnTo>
                  <a:lnTo>
                    <a:pt x="9842" y="13786"/>
                  </a:lnTo>
                  <a:lnTo>
                    <a:pt x="9488" y="13308"/>
                  </a:lnTo>
                  <a:lnTo>
                    <a:pt x="8549" y="12553"/>
                  </a:lnTo>
                  <a:lnTo>
                    <a:pt x="7840" y="11783"/>
                  </a:lnTo>
                  <a:lnTo>
                    <a:pt x="7162" y="11645"/>
                  </a:lnTo>
                  <a:lnTo>
                    <a:pt x="6839" y="12954"/>
                  </a:lnTo>
                  <a:lnTo>
                    <a:pt x="6007" y="13370"/>
                  </a:lnTo>
                  <a:lnTo>
                    <a:pt x="2311" y="15187"/>
                  </a:lnTo>
                  <a:lnTo>
                    <a:pt x="1279" y="15788"/>
                  </a:lnTo>
                  <a:lnTo>
                    <a:pt x="1078" y="16004"/>
                  </a:lnTo>
                  <a:lnTo>
                    <a:pt x="1155" y="16573"/>
                  </a:lnTo>
                  <a:lnTo>
                    <a:pt x="170" y="17636"/>
                  </a:lnTo>
                  <a:lnTo>
                    <a:pt x="0" y="18283"/>
                  </a:lnTo>
                  <a:lnTo>
                    <a:pt x="509" y="19192"/>
                  </a:lnTo>
                  <a:lnTo>
                    <a:pt x="1155" y="19993"/>
                  </a:lnTo>
                  <a:lnTo>
                    <a:pt x="1078" y="20162"/>
                  </a:lnTo>
                  <a:lnTo>
                    <a:pt x="740" y="20516"/>
                  </a:lnTo>
                  <a:lnTo>
                    <a:pt x="1833" y="20794"/>
                  </a:lnTo>
                  <a:lnTo>
                    <a:pt x="2819" y="20963"/>
                  </a:lnTo>
                  <a:lnTo>
                    <a:pt x="4282" y="21225"/>
                  </a:lnTo>
                  <a:lnTo>
                    <a:pt x="5976" y="21086"/>
                  </a:lnTo>
                  <a:lnTo>
                    <a:pt x="8995" y="20979"/>
                  </a:lnTo>
                  <a:lnTo>
                    <a:pt x="11152" y="21102"/>
                  </a:lnTo>
                  <a:cubicBezTo>
                    <a:pt x="11152" y="21102"/>
                    <a:pt x="11244" y="22673"/>
                    <a:pt x="11105" y="23135"/>
                  </a:cubicBezTo>
                  <a:cubicBezTo>
                    <a:pt x="11032" y="23399"/>
                    <a:pt x="10873" y="23453"/>
                    <a:pt x="10755" y="23453"/>
                  </a:cubicBezTo>
                  <a:cubicBezTo>
                    <a:pt x="10674" y="23453"/>
                    <a:pt x="10612" y="23428"/>
                    <a:pt x="10612" y="23428"/>
                  </a:cubicBezTo>
                  <a:cubicBezTo>
                    <a:pt x="10612" y="23428"/>
                    <a:pt x="10443" y="23412"/>
                    <a:pt x="10258" y="23412"/>
                  </a:cubicBezTo>
                  <a:cubicBezTo>
                    <a:pt x="10073" y="23412"/>
                    <a:pt x="9873" y="23428"/>
                    <a:pt x="9812" y="23489"/>
                  </a:cubicBezTo>
                  <a:cubicBezTo>
                    <a:pt x="9688" y="23597"/>
                    <a:pt x="9688" y="23951"/>
                    <a:pt x="9688" y="23951"/>
                  </a:cubicBezTo>
                  <a:cubicBezTo>
                    <a:pt x="9688" y="23951"/>
                    <a:pt x="9642" y="24721"/>
                    <a:pt x="9889" y="24952"/>
                  </a:cubicBezTo>
                  <a:cubicBezTo>
                    <a:pt x="10797" y="25769"/>
                    <a:pt x="10443" y="25276"/>
                    <a:pt x="11213" y="26801"/>
                  </a:cubicBezTo>
                  <a:cubicBezTo>
                    <a:pt x="11213" y="26801"/>
                    <a:pt x="11567" y="27694"/>
                    <a:pt x="11783" y="27802"/>
                  </a:cubicBezTo>
                  <a:cubicBezTo>
                    <a:pt x="11825" y="27836"/>
                    <a:pt x="11867" y="27850"/>
                    <a:pt x="11909" y="27850"/>
                  </a:cubicBezTo>
                  <a:cubicBezTo>
                    <a:pt x="12094" y="27850"/>
                    <a:pt x="12265" y="27554"/>
                    <a:pt x="12353" y="27340"/>
                  </a:cubicBezTo>
                  <a:cubicBezTo>
                    <a:pt x="12368" y="27232"/>
                    <a:pt x="12569" y="26631"/>
                    <a:pt x="12569" y="26631"/>
                  </a:cubicBezTo>
                  <a:cubicBezTo>
                    <a:pt x="12753" y="26446"/>
                    <a:pt x="12907" y="26292"/>
                    <a:pt x="13215" y="26277"/>
                  </a:cubicBezTo>
                  <a:lnTo>
                    <a:pt x="13678" y="26708"/>
                  </a:lnTo>
                  <a:lnTo>
                    <a:pt x="14109" y="26770"/>
                  </a:lnTo>
                  <a:lnTo>
                    <a:pt x="15064" y="27232"/>
                  </a:lnTo>
                  <a:lnTo>
                    <a:pt x="15557" y="27478"/>
                  </a:lnTo>
                  <a:lnTo>
                    <a:pt x="15896" y="27201"/>
                  </a:lnTo>
                  <a:lnTo>
                    <a:pt x="15896" y="26662"/>
                  </a:lnTo>
                  <a:lnTo>
                    <a:pt x="15664" y="26061"/>
                  </a:lnTo>
                  <a:lnTo>
                    <a:pt x="15803" y="25769"/>
                  </a:lnTo>
                  <a:lnTo>
                    <a:pt x="16373" y="25984"/>
                  </a:lnTo>
                  <a:cubicBezTo>
                    <a:pt x="16514" y="26046"/>
                    <a:pt x="16659" y="26102"/>
                    <a:pt x="16796" y="26102"/>
                  </a:cubicBezTo>
                  <a:cubicBezTo>
                    <a:pt x="16898" y="26102"/>
                    <a:pt x="16996" y="26070"/>
                    <a:pt x="17082" y="25984"/>
                  </a:cubicBezTo>
                  <a:cubicBezTo>
                    <a:pt x="17231" y="25910"/>
                    <a:pt x="17331" y="25755"/>
                    <a:pt x="17463" y="25755"/>
                  </a:cubicBezTo>
                  <a:cubicBezTo>
                    <a:pt x="17577" y="25755"/>
                    <a:pt x="17715" y="25869"/>
                    <a:pt x="17929" y="26246"/>
                  </a:cubicBezTo>
                  <a:lnTo>
                    <a:pt x="18129" y="26431"/>
                  </a:lnTo>
                  <a:lnTo>
                    <a:pt x="19084" y="26662"/>
                  </a:lnTo>
                  <a:cubicBezTo>
                    <a:pt x="19376" y="26693"/>
                    <a:pt x="19669" y="26647"/>
                    <a:pt x="19962" y="26862"/>
                  </a:cubicBezTo>
                  <a:lnTo>
                    <a:pt x="20408" y="26585"/>
                  </a:lnTo>
                  <a:lnTo>
                    <a:pt x="20994" y="26693"/>
                  </a:lnTo>
                  <a:cubicBezTo>
                    <a:pt x="20994" y="26693"/>
                    <a:pt x="21902" y="26770"/>
                    <a:pt x="22010" y="26770"/>
                  </a:cubicBezTo>
                  <a:cubicBezTo>
                    <a:pt x="22380" y="26416"/>
                    <a:pt x="22288" y="25738"/>
                    <a:pt x="22580" y="25384"/>
                  </a:cubicBezTo>
                  <a:cubicBezTo>
                    <a:pt x="22488" y="25122"/>
                    <a:pt x="22673" y="24968"/>
                    <a:pt x="22857" y="24798"/>
                  </a:cubicBezTo>
                  <a:cubicBezTo>
                    <a:pt x="22857" y="24798"/>
                    <a:pt x="22919" y="24490"/>
                    <a:pt x="22919" y="24352"/>
                  </a:cubicBezTo>
                  <a:cubicBezTo>
                    <a:pt x="22919" y="24213"/>
                    <a:pt x="22965" y="23612"/>
                    <a:pt x="22965" y="23612"/>
                  </a:cubicBezTo>
                  <a:cubicBezTo>
                    <a:pt x="23068" y="23502"/>
                    <a:pt x="23175" y="23464"/>
                    <a:pt x="23288" y="23464"/>
                  </a:cubicBezTo>
                  <a:cubicBezTo>
                    <a:pt x="23395" y="23464"/>
                    <a:pt x="23508" y="23498"/>
                    <a:pt x="23628" y="23535"/>
                  </a:cubicBezTo>
                  <a:cubicBezTo>
                    <a:pt x="23813" y="23591"/>
                    <a:pt x="23991" y="23637"/>
                    <a:pt x="24135" y="23637"/>
                  </a:cubicBezTo>
                  <a:cubicBezTo>
                    <a:pt x="24351" y="23637"/>
                    <a:pt x="24493" y="23535"/>
                    <a:pt x="24475" y="23212"/>
                  </a:cubicBezTo>
                  <a:lnTo>
                    <a:pt x="24475" y="23212"/>
                  </a:lnTo>
                  <a:lnTo>
                    <a:pt x="26123" y="23258"/>
                  </a:lnTo>
                  <a:lnTo>
                    <a:pt x="27571" y="23520"/>
                  </a:lnTo>
                  <a:lnTo>
                    <a:pt x="33762" y="14787"/>
                  </a:lnTo>
                  <a:lnTo>
                    <a:pt x="33747" y="3420"/>
                  </a:lnTo>
                  <a:lnTo>
                    <a:pt x="33732" y="2834"/>
                  </a:lnTo>
                  <a:cubicBezTo>
                    <a:pt x="33639" y="2725"/>
                    <a:pt x="33487" y="2703"/>
                    <a:pt x="33322" y="2703"/>
                  </a:cubicBezTo>
                  <a:cubicBezTo>
                    <a:pt x="33211" y="2703"/>
                    <a:pt x="33095" y="2713"/>
                    <a:pt x="32988" y="2713"/>
                  </a:cubicBezTo>
                  <a:cubicBezTo>
                    <a:pt x="32963" y="2713"/>
                    <a:pt x="32939" y="2713"/>
                    <a:pt x="32915" y="2711"/>
                  </a:cubicBezTo>
                  <a:cubicBezTo>
                    <a:pt x="32438" y="2126"/>
                    <a:pt x="31976" y="1633"/>
                    <a:pt x="31498" y="1202"/>
                  </a:cubicBezTo>
                  <a:lnTo>
                    <a:pt x="30851" y="694"/>
                  </a:lnTo>
                  <a:lnTo>
                    <a:pt x="30605" y="278"/>
                  </a:lnTo>
                  <a:lnTo>
                    <a:pt x="26847" y="0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1323;p43"/>
            <p:cNvSpPr/>
            <p:nvPr/>
          </p:nvSpPr>
          <p:spPr>
            <a:xfrm>
              <a:off x="2873525" y="786450"/>
              <a:ext cx="567225" cy="762425"/>
            </a:xfrm>
            <a:custGeom>
              <a:avLst/>
              <a:gdLst/>
              <a:ahLst/>
              <a:cxnLst/>
              <a:rect l="l" t="t" r="r" b="b"/>
              <a:pathLst>
                <a:path w="22689" h="30497" extrusionOk="0">
                  <a:moveTo>
                    <a:pt x="2576" y="0"/>
                  </a:moveTo>
                  <a:cubicBezTo>
                    <a:pt x="2196" y="0"/>
                    <a:pt x="2082" y="261"/>
                    <a:pt x="2172" y="801"/>
                  </a:cubicBezTo>
                  <a:cubicBezTo>
                    <a:pt x="2187" y="878"/>
                    <a:pt x="2187" y="1355"/>
                    <a:pt x="2187" y="1432"/>
                  </a:cubicBezTo>
                  <a:cubicBezTo>
                    <a:pt x="2187" y="1509"/>
                    <a:pt x="2234" y="2511"/>
                    <a:pt x="2234" y="2511"/>
                  </a:cubicBezTo>
                  <a:lnTo>
                    <a:pt x="2388" y="3065"/>
                  </a:lnTo>
                  <a:lnTo>
                    <a:pt x="2958" y="3743"/>
                  </a:lnTo>
                  <a:cubicBezTo>
                    <a:pt x="2850" y="4205"/>
                    <a:pt x="2850" y="4729"/>
                    <a:pt x="3189" y="5406"/>
                  </a:cubicBezTo>
                  <a:lnTo>
                    <a:pt x="3266" y="6361"/>
                  </a:lnTo>
                  <a:lnTo>
                    <a:pt x="2280" y="7470"/>
                  </a:lnTo>
                  <a:lnTo>
                    <a:pt x="2295" y="8487"/>
                  </a:lnTo>
                  <a:lnTo>
                    <a:pt x="3743" y="10597"/>
                  </a:lnTo>
                  <a:cubicBezTo>
                    <a:pt x="4036" y="10890"/>
                    <a:pt x="3974" y="11305"/>
                    <a:pt x="3343" y="11875"/>
                  </a:cubicBezTo>
                  <a:cubicBezTo>
                    <a:pt x="3173" y="11906"/>
                    <a:pt x="1956" y="12106"/>
                    <a:pt x="1879" y="12122"/>
                  </a:cubicBezTo>
                  <a:cubicBezTo>
                    <a:pt x="1878" y="12122"/>
                    <a:pt x="1876" y="12122"/>
                    <a:pt x="1874" y="12122"/>
                  </a:cubicBezTo>
                  <a:cubicBezTo>
                    <a:pt x="1821" y="12122"/>
                    <a:pt x="1600" y="12039"/>
                    <a:pt x="1395" y="12039"/>
                  </a:cubicBezTo>
                  <a:cubicBezTo>
                    <a:pt x="1186" y="12039"/>
                    <a:pt x="994" y="12126"/>
                    <a:pt x="1017" y="12476"/>
                  </a:cubicBezTo>
                  <a:cubicBezTo>
                    <a:pt x="1079" y="13185"/>
                    <a:pt x="1002" y="13985"/>
                    <a:pt x="1002" y="13985"/>
                  </a:cubicBezTo>
                  <a:lnTo>
                    <a:pt x="247" y="15048"/>
                  </a:lnTo>
                  <a:lnTo>
                    <a:pt x="47" y="15803"/>
                  </a:lnTo>
                  <a:lnTo>
                    <a:pt x="0" y="16404"/>
                  </a:lnTo>
                  <a:lnTo>
                    <a:pt x="924" y="16527"/>
                  </a:lnTo>
                  <a:cubicBezTo>
                    <a:pt x="1571" y="16465"/>
                    <a:pt x="2203" y="16388"/>
                    <a:pt x="2788" y="16019"/>
                  </a:cubicBezTo>
                  <a:cubicBezTo>
                    <a:pt x="3204" y="16034"/>
                    <a:pt x="3173" y="16188"/>
                    <a:pt x="3189" y="16604"/>
                  </a:cubicBezTo>
                  <a:cubicBezTo>
                    <a:pt x="3404" y="17128"/>
                    <a:pt x="3635" y="16958"/>
                    <a:pt x="3620" y="17667"/>
                  </a:cubicBezTo>
                  <a:cubicBezTo>
                    <a:pt x="3774" y="18406"/>
                    <a:pt x="4960" y="18329"/>
                    <a:pt x="5838" y="18483"/>
                  </a:cubicBezTo>
                  <a:cubicBezTo>
                    <a:pt x="6192" y="18853"/>
                    <a:pt x="6531" y="19222"/>
                    <a:pt x="6793" y="19761"/>
                  </a:cubicBezTo>
                  <a:cubicBezTo>
                    <a:pt x="6933" y="19826"/>
                    <a:pt x="7080" y="19863"/>
                    <a:pt x="7234" y="19863"/>
                  </a:cubicBezTo>
                  <a:cubicBezTo>
                    <a:pt x="7485" y="19863"/>
                    <a:pt x="7754" y="19763"/>
                    <a:pt x="8040" y="19515"/>
                  </a:cubicBezTo>
                  <a:cubicBezTo>
                    <a:pt x="8348" y="19654"/>
                    <a:pt x="8117" y="19731"/>
                    <a:pt x="8734" y="20069"/>
                  </a:cubicBezTo>
                  <a:cubicBezTo>
                    <a:pt x="9054" y="20069"/>
                    <a:pt x="9444" y="20189"/>
                    <a:pt x="9761" y="20189"/>
                  </a:cubicBezTo>
                  <a:cubicBezTo>
                    <a:pt x="10144" y="20189"/>
                    <a:pt x="10420" y="20014"/>
                    <a:pt x="10335" y="19238"/>
                  </a:cubicBezTo>
                  <a:cubicBezTo>
                    <a:pt x="10335" y="19238"/>
                    <a:pt x="10459" y="18791"/>
                    <a:pt x="10628" y="18791"/>
                  </a:cubicBezTo>
                  <a:cubicBezTo>
                    <a:pt x="10797" y="18791"/>
                    <a:pt x="12769" y="19099"/>
                    <a:pt x="12769" y="19099"/>
                  </a:cubicBezTo>
                  <a:lnTo>
                    <a:pt x="13169" y="19407"/>
                  </a:lnTo>
                  <a:lnTo>
                    <a:pt x="13631" y="20162"/>
                  </a:lnTo>
                  <a:lnTo>
                    <a:pt x="14109" y="20763"/>
                  </a:lnTo>
                  <a:lnTo>
                    <a:pt x="14278" y="20947"/>
                  </a:lnTo>
                  <a:lnTo>
                    <a:pt x="14140" y="21872"/>
                  </a:lnTo>
                  <a:lnTo>
                    <a:pt x="14217" y="22364"/>
                  </a:lnTo>
                  <a:cubicBezTo>
                    <a:pt x="14217" y="22364"/>
                    <a:pt x="14556" y="22565"/>
                    <a:pt x="14710" y="22580"/>
                  </a:cubicBezTo>
                  <a:cubicBezTo>
                    <a:pt x="14848" y="22611"/>
                    <a:pt x="15341" y="23011"/>
                    <a:pt x="15341" y="23011"/>
                  </a:cubicBezTo>
                  <a:cubicBezTo>
                    <a:pt x="15341" y="23011"/>
                    <a:pt x="15834" y="23181"/>
                    <a:pt x="15957" y="23242"/>
                  </a:cubicBezTo>
                  <a:cubicBezTo>
                    <a:pt x="16096" y="23289"/>
                    <a:pt x="18406" y="25568"/>
                    <a:pt x="18406" y="25568"/>
                  </a:cubicBezTo>
                  <a:lnTo>
                    <a:pt x="18622" y="27093"/>
                  </a:lnTo>
                  <a:lnTo>
                    <a:pt x="19685" y="29034"/>
                  </a:lnTo>
                  <a:cubicBezTo>
                    <a:pt x="19900" y="29434"/>
                    <a:pt x="20039" y="29927"/>
                    <a:pt x="20147" y="30497"/>
                  </a:cubicBezTo>
                  <a:lnTo>
                    <a:pt x="21394" y="30143"/>
                  </a:lnTo>
                  <a:cubicBezTo>
                    <a:pt x="21856" y="29727"/>
                    <a:pt x="22241" y="29388"/>
                    <a:pt x="22503" y="29141"/>
                  </a:cubicBezTo>
                  <a:cubicBezTo>
                    <a:pt x="22395" y="28356"/>
                    <a:pt x="22211" y="27570"/>
                    <a:pt x="22041" y="26800"/>
                  </a:cubicBezTo>
                  <a:lnTo>
                    <a:pt x="22041" y="26800"/>
                  </a:lnTo>
                  <a:lnTo>
                    <a:pt x="22673" y="26846"/>
                  </a:lnTo>
                  <a:lnTo>
                    <a:pt x="22611" y="25630"/>
                  </a:lnTo>
                  <a:cubicBezTo>
                    <a:pt x="22457" y="25445"/>
                    <a:pt x="22457" y="25275"/>
                    <a:pt x="22688" y="25137"/>
                  </a:cubicBezTo>
                  <a:lnTo>
                    <a:pt x="22580" y="24844"/>
                  </a:lnTo>
                  <a:lnTo>
                    <a:pt x="22426" y="24428"/>
                  </a:lnTo>
                  <a:lnTo>
                    <a:pt x="22457" y="23751"/>
                  </a:lnTo>
                  <a:cubicBezTo>
                    <a:pt x="21687" y="23412"/>
                    <a:pt x="22549" y="22672"/>
                    <a:pt x="21394" y="22072"/>
                  </a:cubicBezTo>
                  <a:cubicBezTo>
                    <a:pt x="20640" y="21779"/>
                    <a:pt x="21240" y="20994"/>
                    <a:pt x="21225" y="20424"/>
                  </a:cubicBezTo>
                  <a:lnTo>
                    <a:pt x="21055" y="18252"/>
                  </a:lnTo>
                  <a:lnTo>
                    <a:pt x="20747" y="17944"/>
                  </a:lnTo>
                  <a:lnTo>
                    <a:pt x="20640" y="17066"/>
                  </a:lnTo>
                  <a:lnTo>
                    <a:pt x="20501" y="16527"/>
                  </a:lnTo>
                  <a:cubicBezTo>
                    <a:pt x="20338" y="16338"/>
                    <a:pt x="20175" y="16126"/>
                    <a:pt x="19994" y="16126"/>
                  </a:cubicBezTo>
                  <a:cubicBezTo>
                    <a:pt x="19849" y="16126"/>
                    <a:pt x="19693" y="16261"/>
                    <a:pt x="19515" y="16650"/>
                  </a:cubicBezTo>
                  <a:lnTo>
                    <a:pt x="19053" y="17020"/>
                  </a:lnTo>
                  <a:lnTo>
                    <a:pt x="18653" y="17035"/>
                  </a:lnTo>
                  <a:cubicBezTo>
                    <a:pt x="18560" y="16742"/>
                    <a:pt x="18237" y="16604"/>
                    <a:pt x="18237" y="16357"/>
                  </a:cubicBezTo>
                  <a:cubicBezTo>
                    <a:pt x="18220" y="16058"/>
                    <a:pt x="18131" y="15815"/>
                    <a:pt x="17995" y="15815"/>
                  </a:cubicBezTo>
                  <a:cubicBezTo>
                    <a:pt x="17886" y="15815"/>
                    <a:pt x="17747" y="15969"/>
                    <a:pt x="17590" y="16373"/>
                  </a:cubicBezTo>
                  <a:lnTo>
                    <a:pt x="17359" y="15664"/>
                  </a:lnTo>
                  <a:lnTo>
                    <a:pt x="16851" y="14555"/>
                  </a:lnTo>
                  <a:lnTo>
                    <a:pt x="16851" y="13939"/>
                  </a:lnTo>
                  <a:cubicBezTo>
                    <a:pt x="17343" y="13231"/>
                    <a:pt x="16681" y="13154"/>
                    <a:pt x="16404" y="12830"/>
                  </a:cubicBezTo>
                  <a:cubicBezTo>
                    <a:pt x="15095" y="12676"/>
                    <a:pt x="16527" y="11629"/>
                    <a:pt x="16604" y="11059"/>
                  </a:cubicBezTo>
                  <a:cubicBezTo>
                    <a:pt x="16804" y="10520"/>
                    <a:pt x="16804" y="9858"/>
                    <a:pt x="16897" y="9334"/>
                  </a:cubicBezTo>
                  <a:cubicBezTo>
                    <a:pt x="16358" y="9072"/>
                    <a:pt x="15772" y="8733"/>
                    <a:pt x="15326" y="8656"/>
                  </a:cubicBezTo>
                  <a:cubicBezTo>
                    <a:pt x="14987" y="8471"/>
                    <a:pt x="15218" y="8009"/>
                    <a:pt x="15295" y="7624"/>
                  </a:cubicBezTo>
                  <a:cubicBezTo>
                    <a:pt x="15643" y="6610"/>
                    <a:pt x="15413" y="5769"/>
                    <a:pt x="15003" y="5769"/>
                  </a:cubicBezTo>
                  <a:cubicBezTo>
                    <a:pt x="14779" y="5769"/>
                    <a:pt x="14500" y="6022"/>
                    <a:pt x="14232" y="6639"/>
                  </a:cubicBezTo>
                  <a:cubicBezTo>
                    <a:pt x="14082" y="6949"/>
                    <a:pt x="13977" y="7333"/>
                    <a:pt x="13767" y="7333"/>
                  </a:cubicBezTo>
                  <a:cubicBezTo>
                    <a:pt x="13675" y="7333"/>
                    <a:pt x="13562" y="7258"/>
                    <a:pt x="13416" y="7070"/>
                  </a:cubicBezTo>
                  <a:cubicBezTo>
                    <a:pt x="13123" y="6438"/>
                    <a:pt x="12831" y="5807"/>
                    <a:pt x="12476" y="5129"/>
                  </a:cubicBezTo>
                  <a:lnTo>
                    <a:pt x="11737" y="4636"/>
                  </a:lnTo>
                  <a:lnTo>
                    <a:pt x="11521" y="3466"/>
                  </a:lnTo>
                  <a:cubicBezTo>
                    <a:pt x="11474" y="2945"/>
                    <a:pt x="11672" y="2870"/>
                    <a:pt x="11913" y="2870"/>
                  </a:cubicBezTo>
                  <a:cubicBezTo>
                    <a:pt x="11986" y="2870"/>
                    <a:pt x="12062" y="2877"/>
                    <a:pt x="12137" y="2880"/>
                  </a:cubicBezTo>
                  <a:lnTo>
                    <a:pt x="12769" y="2973"/>
                  </a:lnTo>
                  <a:lnTo>
                    <a:pt x="12985" y="2249"/>
                  </a:lnTo>
                  <a:lnTo>
                    <a:pt x="12938" y="816"/>
                  </a:lnTo>
                  <a:lnTo>
                    <a:pt x="12846" y="647"/>
                  </a:lnTo>
                  <a:lnTo>
                    <a:pt x="10397" y="508"/>
                  </a:lnTo>
                  <a:lnTo>
                    <a:pt x="7794" y="616"/>
                  </a:lnTo>
                  <a:lnTo>
                    <a:pt x="5838" y="739"/>
                  </a:lnTo>
                  <a:lnTo>
                    <a:pt x="4467" y="370"/>
                  </a:lnTo>
                  <a:lnTo>
                    <a:pt x="2834" y="31"/>
                  </a:lnTo>
                  <a:cubicBezTo>
                    <a:pt x="2738" y="10"/>
                    <a:pt x="2652" y="0"/>
                    <a:pt x="2576" y="0"/>
                  </a:cubicBez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324;p43"/>
            <p:cNvSpPr/>
            <p:nvPr/>
          </p:nvSpPr>
          <p:spPr>
            <a:xfrm>
              <a:off x="2826150" y="1186500"/>
              <a:ext cx="552200" cy="661175"/>
            </a:xfrm>
            <a:custGeom>
              <a:avLst/>
              <a:gdLst/>
              <a:ahLst/>
              <a:cxnLst/>
              <a:rect l="l" t="t" r="r" b="b"/>
              <a:pathLst>
                <a:path w="22088" h="26447" extrusionOk="0">
                  <a:moveTo>
                    <a:pt x="4537" y="1"/>
                  </a:moveTo>
                  <a:cubicBezTo>
                    <a:pt x="4524" y="1"/>
                    <a:pt x="4512" y="1"/>
                    <a:pt x="4498" y="1"/>
                  </a:cubicBezTo>
                  <a:lnTo>
                    <a:pt x="3636" y="509"/>
                  </a:lnTo>
                  <a:lnTo>
                    <a:pt x="1988" y="509"/>
                  </a:lnTo>
                  <a:lnTo>
                    <a:pt x="1911" y="1002"/>
                  </a:lnTo>
                  <a:lnTo>
                    <a:pt x="1726" y="1372"/>
                  </a:lnTo>
                  <a:cubicBezTo>
                    <a:pt x="1449" y="1742"/>
                    <a:pt x="1141" y="2127"/>
                    <a:pt x="1156" y="2496"/>
                  </a:cubicBezTo>
                  <a:cubicBezTo>
                    <a:pt x="1094" y="2897"/>
                    <a:pt x="771" y="3236"/>
                    <a:pt x="463" y="3590"/>
                  </a:cubicBezTo>
                  <a:lnTo>
                    <a:pt x="1" y="4237"/>
                  </a:lnTo>
                  <a:lnTo>
                    <a:pt x="1895" y="6362"/>
                  </a:lnTo>
                  <a:cubicBezTo>
                    <a:pt x="3359" y="7610"/>
                    <a:pt x="3266" y="6655"/>
                    <a:pt x="3420" y="8565"/>
                  </a:cubicBezTo>
                  <a:cubicBezTo>
                    <a:pt x="3990" y="8996"/>
                    <a:pt x="3682" y="9181"/>
                    <a:pt x="3343" y="9350"/>
                  </a:cubicBezTo>
                  <a:cubicBezTo>
                    <a:pt x="3343" y="9350"/>
                    <a:pt x="3235" y="10521"/>
                    <a:pt x="3220" y="10798"/>
                  </a:cubicBezTo>
                  <a:cubicBezTo>
                    <a:pt x="3340" y="11189"/>
                    <a:pt x="3124" y="11754"/>
                    <a:pt x="3940" y="11754"/>
                  </a:cubicBezTo>
                  <a:cubicBezTo>
                    <a:pt x="3961" y="11754"/>
                    <a:pt x="3983" y="11754"/>
                    <a:pt x="4005" y="11753"/>
                  </a:cubicBezTo>
                  <a:lnTo>
                    <a:pt x="5053" y="11553"/>
                  </a:lnTo>
                  <a:lnTo>
                    <a:pt x="6362" y="12046"/>
                  </a:lnTo>
                  <a:lnTo>
                    <a:pt x="7794" y="13263"/>
                  </a:lnTo>
                  <a:lnTo>
                    <a:pt x="9704" y="15142"/>
                  </a:lnTo>
                  <a:lnTo>
                    <a:pt x="10829" y="16774"/>
                  </a:lnTo>
                  <a:lnTo>
                    <a:pt x="11121" y="17082"/>
                  </a:lnTo>
                  <a:lnTo>
                    <a:pt x="11614" y="17314"/>
                  </a:lnTo>
                  <a:lnTo>
                    <a:pt x="12107" y="17406"/>
                  </a:lnTo>
                  <a:cubicBezTo>
                    <a:pt x="12107" y="17406"/>
                    <a:pt x="12261" y="17652"/>
                    <a:pt x="12338" y="17668"/>
                  </a:cubicBezTo>
                  <a:cubicBezTo>
                    <a:pt x="12415" y="17699"/>
                    <a:pt x="13339" y="18854"/>
                    <a:pt x="13339" y="18854"/>
                  </a:cubicBezTo>
                  <a:lnTo>
                    <a:pt x="13278" y="19639"/>
                  </a:lnTo>
                  <a:lnTo>
                    <a:pt x="13355" y="20794"/>
                  </a:lnTo>
                  <a:lnTo>
                    <a:pt x="13509" y="21426"/>
                  </a:lnTo>
                  <a:lnTo>
                    <a:pt x="13601" y="21919"/>
                  </a:lnTo>
                  <a:lnTo>
                    <a:pt x="13740" y="22704"/>
                  </a:lnTo>
                  <a:lnTo>
                    <a:pt x="13755" y="23197"/>
                  </a:lnTo>
                  <a:cubicBezTo>
                    <a:pt x="14279" y="24152"/>
                    <a:pt x="14818" y="25169"/>
                    <a:pt x="15095" y="25677"/>
                  </a:cubicBezTo>
                  <a:cubicBezTo>
                    <a:pt x="15228" y="26075"/>
                    <a:pt x="15442" y="26162"/>
                    <a:pt x="15700" y="26162"/>
                  </a:cubicBezTo>
                  <a:cubicBezTo>
                    <a:pt x="15833" y="26162"/>
                    <a:pt x="15976" y="26139"/>
                    <a:pt x="16127" y="26124"/>
                  </a:cubicBezTo>
                  <a:cubicBezTo>
                    <a:pt x="16140" y="26122"/>
                    <a:pt x="16154" y="26122"/>
                    <a:pt x="16167" y="26122"/>
                  </a:cubicBezTo>
                  <a:cubicBezTo>
                    <a:pt x="16479" y="26122"/>
                    <a:pt x="16807" y="26447"/>
                    <a:pt x="16981" y="26447"/>
                  </a:cubicBezTo>
                  <a:cubicBezTo>
                    <a:pt x="17076" y="26447"/>
                    <a:pt x="17124" y="26349"/>
                    <a:pt x="17098" y="26047"/>
                  </a:cubicBezTo>
                  <a:cubicBezTo>
                    <a:pt x="17180" y="25893"/>
                    <a:pt x="17286" y="25841"/>
                    <a:pt x="17404" y="25841"/>
                  </a:cubicBezTo>
                  <a:cubicBezTo>
                    <a:pt x="17595" y="25841"/>
                    <a:pt x="17819" y="25974"/>
                    <a:pt x="18037" y="26031"/>
                  </a:cubicBezTo>
                  <a:cubicBezTo>
                    <a:pt x="18086" y="25993"/>
                    <a:pt x="18133" y="25980"/>
                    <a:pt x="18180" y="25980"/>
                  </a:cubicBezTo>
                  <a:cubicBezTo>
                    <a:pt x="18260" y="25980"/>
                    <a:pt x="18340" y="26016"/>
                    <a:pt x="18431" y="26016"/>
                  </a:cubicBezTo>
                  <a:cubicBezTo>
                    <a:pt x="18521" y="26016"/>
                    <a:pt x="18622" y="25982"/>
                    <a:pt x="18746" y="25846"/>
                  </a:cubicBezTo>
                  <a:cubicBezTo>
                    <a:pt x="18961" y="25615"/>
                    <a:pt x="19731" y="25585"/>
                    <a:pt x="20209" y="25523"/>
                  </a:cubicBezTo>
                  <a:lnTo>
                    <a:pt x="20024" y="19439"/>
                  </a:lnTo>
                  <a:lnTo>
                    <a:pt x="22088" y="14387"/>
                  </a:lnTo>
                  <a:lnTo>
                    <a:pt x="21949" y="13894"/>
                  </a:lnTo>
                  <a:cubicBezTo>
                    <a:pt x="21826" y="13216"/>
                    <a:pt x="21426" y="12662"/>
                    <a:pt x="21071" y="12092"/>
                  </a:cubicBezTo>
                  <a:lnTo>
                    <a:pt x="20594" y="11183"/>
                  </a:lnTo>
                  <a:lnTo>
                    <a:pt x="20394" y="10675"/>
                  </a:lnTo>
                  <a:cubicBezTo>
                    <a:pt x="20471" y="10321"/>
                    <a:pt x="20517" y="10013"/>
                    <a:pt x="20394" y="9766"/>
                  </a:cubicBezTo>
                  <a:cubicBezTo>
                    <a:pt x="19870" y="8765"/>
                    <a:pt x="18792" y="8241"/>
                    <a:pt x="17991" y="7287"/>
                  </a:cubicBezTo>
                  <a:lnTo>
                    <a:pt x="17205" y="6932"/>
                  </a:lnTo>
                  <a:lnTo>
                    <a:pt x="16820" y="6609"/>
                  </a:lnTo>
                  <a:lnTo>
                    <a:pt x="16204" y="6532"/>
                  </a:lnTo>
                  <a:lnTo>
                    <a:pt x="16066" y="6362"/>
                  </a:lnTo>
                  <a:lnTo>
                    <a:pt x="16127" y="4791"/>
                  </a:lnTo>
                  <a:lnTo>
                    <a:pt x="15896" y="4560"/>
                  </a:lnTo>
                  <a:lnTo>
                    <a:pt x="15650" y="4422"/>
                  </a:lnTo>
                  <a:lnTo>
                    <a:pt x="15203" y="3575"/>
                  </a:lnTo>
                  <a:lnTo>
                    <a:pt x="14849" y="3128"/>
                  </a:lnTo>
                  <a:lnTo>
                    <a:pt x="13709" y="2881"/>
                  </a:lnTo>
                  <a:lnTo>
                    <a:pt x="12261" y="2912"/>
                  </a:lnTo>
                  <a:cubicBezTo>
                    <a:pt x="12183" y="3536"/>
                    <a:pt x="12368" y="4203"/>
                    <a:pt x="11625" y="4203"/>
                  </a:cubicBezTo>
                  <a:cubicBezTo>
                    <a:pt x="11486" y="4203"/>
                    <a:pt x="11316" y="4180"/>
                    <a:pt x="11106" y="4129"/>
                  </a:cubicBezTo>
                  <a:lnTo>
                    <a:pt x="10444" y="3975"/>
                  </a:lnTo>
                  <a:lnTo>
                    <a:pt x="10105" y="3590"/>
                  </a:lnTo>
                  <a:lnTo>
                    <a:pt x="9704" y="3590"/>
                  </a:lnTo>
                  <a:lnTo>
                    <a:pt x="9242" y="3867"/>
                  </a:lnTo>
                  <a:cubicBezTo>
                    <a:pt x="9221" y="3868"/>
                    <a:pt x="9199" y="3869"/>
                    <a:pt x="9179" y="3869"/>
                  </a:cubicBezTo>
                  <a:cubicBezTo>
                    <a:pt x="8023" y="3869"/>
                    <a:pt x="8608" y="2271"/>
                    <a:pt x="6526" y="2271"/>
                  </a:cubicBezTo>
                  <a:cubicBezTo>
                    <a:pt x="6436" y="2271"/>
                    <a:pt x="6340" y="2274"/>
                    <a:pt x="6239" y="2281"/>
                  </a:cubicBezTo>
                  <a:cubicBezTo>
                    <a:pt x="5284" y="2096"/>
                    <a:pt x="5561" y="1649"/>
                    <a:pt x="5469" y="1280"/>
                  </a:cubicBezTo>
                  <a:lnTo>
                    <a:pt x="5130" y="725"/>
                  </a:lnTo>
                  <a:cubicBezTo>
                    <a:pt x="5160" y="333"/>
                    <a:pt x="5102" y="1"/>
                    <a:pt x="4537" y="1"/>
                  </a:cubicBez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325;p43"/>
            <p:cNvSpPr/>
            <p:nvPr/>
          </p:nvSpPr>
          <p:spPr>
            <a:xfrm>
              <a:off x="2724125" y="1297025"/>
              <a:ext cx="478650" cy="662325"/>
            </a:xfrm>
            <a:custGeom>
              <a:avLst/>
              <a:gdLst/>
              <a:ahLst/>
              <a:cxnLst/>
              <a:rect l="l" t="t" r="r" b="b"/>
              <a:pathLst>
                <a:path w="19146" h="26493" extrusionOk="0">
                  <a:moveTo>
                    <a:pt x="3959" y="1"/>
                  </a:moveTo>
                  <a:lnTo>
                    <a:pt x="3635" y="293"/>
                  </a:lnTo>
                  <a:lnTo>
                    <a:pt x="3620" y="848"/>
                  </a:lnTo>
                  <a:cubicBezTo>
                    <a:pt x="3743" y="1279"/>
                    <a:pt x="3558" y="1603"/>
                    <a:pt x="3343" y="1926"/>
                  </a:cubicBezTo>
                  <a:lnTo>
                    <a:pt x="3235" y="2434"/>
                  </a:lnTo>
                  <a:cubicBezTo>
                    <a:pt x="3189" y="2835"/>
                    <a:pt x="3173" y="3235"/>
                    <a:pt x="3034" y="3636"/>
                  </a:cubicBezTo>
                  <a:lnTo>
                    <a:pt x="3081" y="4144"/>
                  </a:lnTo>
                  <a:cubicBezTo>
                    <a:pt x="3312" y="4929"/>
                    <a:pt x="2788" y="4976"/>
                    <a:pt x="2619" y="5453"/>
                  </a:cubicBezTo>
                  <a:lnTo>
                    <a:pt x="2218" y="5884"/>
                  </a:lnTo>
                  <a:lnTo>
                    <a:pt x="2064" y="5992"/>
                  </a:lnTo>
                  <a:lnTo>
                    <a:pt x="2003" y="6516"/>
                  </a:lnTo>
                  <a:lnTo>
                    <a:pt x="2341" y="7240"/>
                  </a:lnTo>
                  <a:cubicBezTo>
                    <a:pt x="2341" y="7240"/>
                    <a:pt x="2495" y="7440"/>
                    <a:pt x="2495" y="7548"/>
                  </a:cubicBezTo>
                  <a:lnTo>
                    <a:pt x="2495" y="8118"/>
                  </a:lnTo>
                  <a:cubicBezTo>
                    <a:pt x="2495" y="8195"/>
                    <a:pt x="2665" y="8688"/>
                    <a:pt x="2665" y="8688"/>
                  </a:cubicBezTo>
                  <a:lnTo>
                    <a:pt x="2665" y="9335"/>
                  </a:lnTo>
                  <a:cubicBezTo>
                    <a:pt x="2665" y="9427"/>
                    <a:pt x="2542" y="10105"/>
                    <a:pt x="2542" y="10228"/>
                  </a:cubicBezTo>
                  <a:cubicBezTo>
                    <a:pt x="2542" y="10351"/>
                    <a:pt x="2572" y="10659"/>
                    <a:pt x="2588" y="10736"/>
                  </a:cubicBezTo>
                  <a:cubicBezTo>
                    <a:pt x="2988" y="10829"/>
                    <a:pt x="3266" y="10859"/>
                    <a:pt x="2850" y="11630"/>
                  </a:cubicBezTo>
                  <a:lnTo>
                    <a:pt x="2680" y="12076"/>
                  </a:lnTo>
                  <a:cubicBezTo>
                    <a:pt x="2618" y="12242"/>
                    <a:pt x="2640" y="12519"/>
                    <a:pt x="2468" y="12519"/>
                  </a:cubicBezTo>
                  <a:cubicBezTo>
                    <a:pt x="2385" y="12519"/>
                    <a:pt x="2256" y="12453"/>
                    <a:pt x="2049" y="12276"/>
                  </a:cubicBezTo>
                  <a:lnTo>
                    <a:pt x="1710" y="12461"/>
                  </a:lnTo>
                  <a:cubicBezTo>
                    <a:pt x="1710" y="12461"/>
                    <a:pt x="1525" y="12677"/>
                    <a:pt x="1525" y="12769"/>
                  </a:cubicBezTo>
                  <a:cubicBezTo>
                    <a:pt x="1525" y="12846"/>
                    <a:pt x="1602" y="13278"/>
                    <a:pt x="1602" y="13278"/>
                  </a:cubicBezTo>
                  <a:lnTo>
                    <a:pt x="1540" y="13786"/>
                  </a:lnTo>
                  <a:lnTo>
                    <a:pt x="1063" y="14510"/>
                  </a:lnTo>
                  <a:lnTo>
                    <a:pt x="940" y="15942"/>
                  </a:lnTo>
                  <a:lnTo>
                    <a:pt x="1155" y="16712"/>
                  </a:lnTo>
                  <a:lnTo>
                    <a:pt x="216" y="17713"/>
                  </a:lnTo>
                  <a:lnTo>
                    <a:pt x="0" y="18807"/>
                  </a:lnTo>
                  <a:lnTo>
                    <a:pt x="46" y="19777"/>
                  </a:lnTo>
                  <a:lnTo>
                    <a:pt x="247" y="20686"/>
                  </a:lnTo>
                  <a:lnTo>
                    <a:pt x="524" y="21271"/>
                  </a:lnTo>
                  <a:cubicBezTo>
                    <a:pt x="524" y="21271"/>
                    <a:pt x="663" y="21395"/>
                    <a:pt x="678" y="21533"/>
                  </a:cubicBezTo>
                  <a:cubicBezTo>
                    <a:pt x="815" y="22028"/>
                    <a:pt x="1137" y="22106"/>
                    <a:pt x="1489" y="22106"/>
                  </a:cubicBezTo>
                  <a:cubicBezTo>
                    <a:pt x="1532" y="22106"/>
                    <a:pt x="1575" y="22105"/>
                    <a:pt x="1617" y="22103"/>
                  </a:cubicBezTo>
                  <a:lnTo>
                    <a:pt x="1848" y="22442"/>
                  </a:lnTo>
                  <a:lnTo>
                    <a:pt x="1864" y="22873"/>
                  </a:lnTo>
                  <a:lnTo>
                    <a:pt x="1571" y="23228"/>
                  </a:lnTo>
                  <a:cubicBezTo>
                    <a:pt x="1078" y="23643"/>
                    <a:pt x="1571" y="23844"/>
                    <a:pt x="1725" y="24167"/>
                  </a:cubicBezTo>
                  <a:cubicBezTo>
                    <a:pt x="1725" y="24167"/>
                    <a:pt x="2280" y="24660"/>
                    <a:pt x="2341" y="24737"/>
                  </a:cubicBezTo>
                  <a:cubicBezTo>
                    <a:pt x="2403" y="24814"/>
                    <a:pt x="2388" y="25461"/>
                    <a:pt x="2388" y="25461"/>
                  </a:cubicBezTo>
                  <a:cubicBezTo>
                    <a:pt x="2480" y="25707"/>
                    <a:pt x="2973" y="25784"/>
                    <a:pt x="2542" y="26246"/>
                  </a:cubicBezTo>
                  <a:lnTo>
                    <a:pt x="2973" y="26493"/>
                  </a:lnTo>
                  <a:lnTo>
                    <a:pt x="3404" y="26293"/>
                  </a:lnTo>
                  <a:lnTo>
                    <a:pt x="3851" y="26246"/>
                  </a:lnTo>
                  <a:cubicBezTo>
                    <a:pt x="3966" y="26287"/>
                    <a:pt x="4080" y="26318"/>
                    <a:pt x="4193" y="26318"/>
                  </a:cubicBezTo>
                  <a:cubicBezTo>
                    <a:pt x="4382" y="26318"/>
                    <a:pt x="4564" y="26228"/>
                    <a:pt x="4729" y="25938"/>
                  </a:cubicBezTo>
                  <a:lnTo>
                    <a:pt x="4790" y="24953"/>
                  </a:lnTo>
                  <a:lnTo>
                    <a:pt x="4898" y="24521"/>
                  </a:lnTo>
                  <a:lnTo>
                    <a:pt x="5499" y="23813"/>
                  </a:lnTo>
                  <a:lnTo>
                    <a:pt x="6038" y="23397"/>
                  </a:lnTo>
                  <a:cubicBezTo>
                    <a:pt x="6109" y="23407"/>
                    <a:pt x="6173" y="23412"/>
                    <a:pt x="6230" y="23412"/>
                  </a:cubicBezTo>
                  <a:cubicBezTo>
                    <a:pt x="6685" y="23412"/>
                    <a:pt x="6741" y="23102"/>
                    <a:pt x="6700" y="22719"/>
                  </a:cubicBezTo>
                  <a:lnTo>
                    <a:pt x="7209" y="22673"/>
                  </a:lnTo>
                  <a:lnTo>
                    <a:pt x="7794" y="22827"/>
                  </a:lnTo>
                  <a:lnTo>
                    <a:pt x="8610" y="23258"/>
                  </a:lnTo>
                  <a:cubicBezTo>
                    <a:pt x="8610" y="23258"/>
                    <a:pt x="8672" y="23597"/>
                    <a:pt x="8610" y="23751"/>
                  </a:cubicBezTo>
                  <a:cubicBezTo>
                    <a:pt x="8527" y="24214"/>
                    <a:pt x="8700" y="24467"/>
                    <a:pt x="9157" y="24467"/>
                  </a:cubicBezTo>
                  <a:cubicBezTo>
                    <a:pt x="9293" y="24467"/>
                    <a:pt x="9455" y="24444"/>
                    <a:pt x="9642" y="24398"/>
                  </a:cubicBezTo>
                  <a:lnTo>
                    <a:pt x="10197" y="24383"/>
                  </a:lnTo>
                  <a:cubicBezTo>
                    <a:pt x="10783" y="23997"/>
                    <a:pt x="10971" y="23213"/>
                    <a:pt x="11943" y="23213"/>
                  </a:cubicBezTo>
                  <a:cubicBezTo>
                    <a:pt x="12018" y="23213"/>
                    <a:pt x="12098" y="23218"/>
                    <a:pt x="12184" y="23228"/>
                  </a:cubicBezTo>
                  <a:lnTo>
                    <a:pt x="12800" y="23151"/>
                  </a:lnTo>
                  <a:lnTo>
                    <a:pt x="13061" y="22966"/>
                  </a:lnTo>
                  <a:lnTo>
                    <a:pt x="13292" y="23382"/>
                  </a:lnTo>
                  <a:lnTo>
                    <a:pt x="13708" y="23782"/>
                  </a:lnTo>
                  <a:cubicBezTo>
                    <a:pt x="13708" y="23782"/>
                    <a:pt x="14340" y="24090"/>
                    <a:pt x="14417" y="24090"/>
                  </a:cubicBezTo>
                  <a:cubicBezTo>
                    <a:pt x="14478" y="24090"/>
                    <a:pt x="14802" y="24044"/>
                    <a:pt x="14802" y="24044"/>
                  </a:cubicBezTo>
                  <a:lnTo>
                    <a:pt x="15172" y="23951"/>
                  </a:lnTo>
                  <a:lnTo>
                    <a:pt x="15279" y="23551"/>
                  </a:lnTo>
                  <a:lnTo>
                    <a:pt x="15818" y="23797"/>
                  </a:lnTo>
                  <a:lnTo>
                    <a:pt x="16250" y="24229"/>
                  </a:lnTo>
                  <a:cubicBezTo>
                    <a:pt x="16453" y="24415"/>
                    <a:pt x="16560" y="24479"/>
                    <a:pt x="16618" y="24479"/>
                  </a:cubicBezTo>
                  <a:cubicBezTo>
                    <a:pt x="16721" y="24479"/>
                    <a:pt x="16662" y="24273"/>
                    <a:pt x="16712" y="24213"/>
                  </a:cubicBezTo>
                  <a:lnTo>
                    <a:pt x="16450" y="23674"/>
                  </a:lnTo>
                  <a:lnTo>
                    <a:pt x="16111" y="23212"/>
                  </a:lnTo>
                  <a:lnTo>
                    <a:pt x="16019" y="21348"/>
                  </a:lnTo>
                  <a:lnTo>
                    <a:pt x="19145" y="21348"/>
                  </a:lnTo>
                  <a:lnTo>
                    <a:pt x="18884" y="20347"/>
                  </a:lnTo>
                  <a:lnTo>
                    <a:pt x="18360" y="19485"/>
                  </a:lnTo>
                  <a:lnTo>
                    <a:pt x="18006" y="18915"/>
                  </a:lnTo>
                  <a:cubicBezTo>
                    <a:pt x="18006" y="18915"/>
                    <a:pt x="17867" y="18268"/>
                    <a:pt x="17867" y="18176"/>
                  </a:cubicBezTo>
                  <a:cubicBezTo>
                    <a:pt x="17867" y="18068"/>
                    <a:pt x="17667" y="17051"/>
                    <a:pt x="17667" y="17051"/>
                  </a:cubicBezTo>
                  <a:lnTo>
                    <a:pt x="17436" y="16065"/>
                  </a:lnTo>
                  <a:lnTo>
                    <a:pt x="17420" y="14494"/>
                  </a:lnTo>
                  <a:cubicBezTo>
                    <a:pt x="17020" y="13863"/>
                    <a:pt x="16604" y="13231"/>
                    <a:pt x="15772" y="12800"/>
                  </a:cubicBezTo>
                  <a:lnTo>
                    <a:pt x="15141" y="12661"/>
                  </a:lnTo>
                  <a:lnTo>
                    <a:pt x="13816" y="10782"/>
                  </a:lnTo>
                  <a:lnTo>
                    <a:pt x="11829" y="8765"/>
                  </a:lnTo>
                  <a:lnTo>
                    <a:pt x="10351" y="7594"/>
                  </a:lnTo>
                  <a:lnTo>
                    <a:pt x="9827" y="7317"/>
                  </a:lnTo>
                  <a:lnTo>
                    <a:pt x="9473" y="7194"/>
                  </a:lnTo>
                  <a:lnTo>
                    <a:pt x="8857" y="7194"/>
                  </a:lnTo>
                  <a:lnTo>
                    <a:pt x="8240" y="7240"/>
                  </a:lnTo>
                  <a:lnTo>
                    <a:pt x="7979" y="7332"/>
                  </a:lnTo>
                  <a:lnTo>
                    <a:pt x="7609" y="7255"/>
                  </a:lnTo>
                  <a:lnTo>
                    <a:pt x="7347" y="6839"/>
                  </a:lnTo>
                  <a:lnTo>
                    <a:pt x="7363" y="6054"/>
                  </a:lnTo>
                  <a:lnTo>
                    <a:pt x="7455" y="4899"/>
                  </a:lnTo>
                  <a:cubicBezTo>
                    <a:pt x="8194" y="4621"/>
                    <a:pt x="7532" y="4344"/>
                    <a:pt x="7486" y="4067"/>
                  </a:cubicBezTo>
                  <a:cubicBezTo>
                    <a:pt x="7486" y="4067"/>
                    <a:pt x="7424" y="3620"/>
                    <a:pt x="7409" y="3543"/>
                  </a:cubicBezTo>
                  <a:cubicBezTo>
                    <a:pt x="7501" y="3050"/>
                    <a:pt x="7301" y="2804"/>
                    <a:pt x="7008" y="2619"/>
                  </a:cubicBezTo>
                  <a:cubicBezTo>
                    <a:pt x="6808" y="2588"/>
                    <a:pt x="6592" y="2527"/>
                    <a:pt x="5992" y="1988"/>
                  </a:cubicBezTo>
                  <a:cubicBezTo>
                    <a:pt x="5483" y="1479"/>
                    <a:pt x="5268" y="1140"/>
                    <a:pt x="4944" y="725"/>
                  </a:cubicBezTo>
                  <a:lnTo>
                    <a:pt x="4421" y="201"/>
                  </a:lnTo>
                  <a:lnTo>
                    <a:pt x="3959" y="1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1326;p43"/>
            <p:cNvSpPr/>
            <p:nvPr/>
          </p:nvSpPr>
          <p:spPr>
            <a:xfrm>
              <a:off x="3123800" y="1824175"/>
              <a:ext cx="313850" cy="643850"/>
            </a:xfrm>
            <a:custGeom>
              <a:avLst/>
              <a:gdLst/>
              <a:ahLst/>
              <a:cxnLst/>
              <a:rect l="l" t="t" r="r" b="b"/>
              <a:pathLst>
                <a:path w="12554" h="25754" extrusionOk="0">
                  <a:moveTo>
                    <a:pt x="8195" y="1"/>
                  </a:moveTo>
                  <a:lnTo>
                    <a:pt x="7040" y="108"/>
                  </a:lnTo>
                  <a:lnTo>
                    <a:pt x="6716" y="447"/>
                  </a:lnTo>
                  <a:lnTo>
                    <a:pt x="6408" y="509"/>
                  </a:lnTo>
                  <a:lnTo>
                    <a:pt x="5700" y="309"/>
                  </a:lnTo>
                  <a:lnTo>
                    <a:pt x="5192" y="278"/>
                  </a:lnTo>
                  <a:lnTo>
                    <a:pt x="5192" y="432"/>
                  </a:lnTo>
                  <a:lnTo>
                    <a:pt x="5161" y="879"/>
                  </a:lnTo>
                  <a:lnTo>
                    <a:pt x="4991" y="940"/>
                  </a:lnTo>
                  <a:lnTo>
                    <a:pt x="4314" y="647"/>
                  </a:lnTo>
                  <a:lnTo>
                    <a:pt x="3605" y="740"/>
                  </a:lnTo>
                  <a:lnTo>
                    <a:pt x="3158" y="232"/>
                  </a:lnTo>
                  <a:lnTo>
                    <a:pt x="1" y="293"/>
                  </a:lnTo>
                  <a:lnTo>
                    <a:pt x="155" y="2804"/>
                  </a:lnTo>
                  <a:lnTo>
                    <a:pt x="725" y="3620"/>
                  </a:lnTo>
                  <a:lnTo>
                    <a:pt x="756" y="4221"/>
                  </a:lnTo>
                  <a:lnTo>
                    <a:pt x="1218" y="4991"/>
                  </a:lnTo>
                  <a:lnTo>
                    <a:pt x="1356" y="6362"/>
                  </a:lnTo>
                  <a:lnTo>
                    <a:pt x="1433" y="7640"/>
                  </a:lnTo>
                  <a:lnTo>
                    <a:pt x="1695" y="8903"/>
                  </a:lnTo>
                  <a:lnTo>
                    <a:pt x="2450" y="10767"/>
                  </a:lnTo>
                  <a:lnTo>
                    <a:pt x="2573" y="11583"/>
                  </a:lnTo>
                  <a:lnTo>
                    <a:pt x="3205" y="12323"/>
                  </a:lnTo>
                  <a:lnTo>
                    <a:pt x="4129" y="12954"/>
                  </a:lnTo>
                  <a:lnTo>
                    <a:pt x="4098" y="13755"/>
                  </a:lnTo>
                  <a:lnTo>
                    <a:pt x="3744" y="14802"/>
                  </a:lnTo>
                  <a:lnTo>
                    <a:pt x="3744" y="15280"/>
                  </a:lnTo>
                  <a:lnTo>
                    <a:pt x="4083" y="15588"/>
                  </a:lnTo>
                  <a:lnTo>
                    <a:pt x="4160" y="16035"/>
                  </a:lnTo>
                  <a:lnTo>
                    <a:pt x="4375" y="17143"/>
                  </a:lnTo>
                  <a:lnTo>
                    <a:pt x="4699" y="17652"/>
                  </a:lnTo>
                  <a:lnTo>
                    <a:pt x="5269" y="18622"/>
                  </a:lnTo>
                  <a:lnTo>
                    <a:pt x="5315" y="19762"/>
                  </a:lnTo>
                  <a:lnTo>
                    <a:pt x="5469" y="20147"/>
                  </a:lnTo>
                  <a:lnTo>
                    <a:pt x="5500" y="21271"/>
                  </a:lnTo>
                  <a:lnTo>
                    <a:pt x="5346" y="25014"/>
                  </a:lnTo>
                  <a:lnTo>
                    <a:pt x="5022" y="25753"/>
                  </a:lnTo>
                  <a:lnTo>
                    <a:pt x="12184" y="25461"/>
                  </a:lnTo>
                  <a:cubicBezTo>
                    <a:pt x="12015" y="20948"/>
                    <a:pt x="11784" y="16219"/>
                    <a:pt x="11584" y="11799"/>
                  </a:cubicBezTo>
                  <a:lnTo>
                    <a:pt x="11306" y="8071"/>
                  </a:lnTo>
                  <a:lnTo>
                    <a:pt x="11830" y="7902"/>
                  </a:lnTo>
                  <a:lnTo>
                    <a:pt x="11953" y="7625"/>
                  </a:lnTo>
                  <a:lnTo>
                    <a:pt x="11999" y="6993"/>
                  </a:lnTo>
                  <a:lnTo>
                    <a:pt x="12138" y="6423"/>
                  </a:lnTo>
                  <a:lnTo>
                    <a:pt x="12200" y="5915"/>
                  </a:lnTo>
                  <a:lnTo>
                    <a:pt x="12369" y="5622"/>
                  </a:lnTo>
                  <a:lnTo>
                    <a:pt x="12307" y="4945"/>
                  </a:lnTo>
                  <a:lnTo>
                    <a:pt x="12415" y="4159"/>
                  </a:lnTo>
                  <a:lnTo>
                    <a:pt x="12554" y="3867"/>
                  </a:lnTo>
                  <a:lnTo>
                    <a:pt x="12554" y="3636"/>
                  </a:lnTo>
                  <a:lnTo>
                    <a:pt x="12261" y="3204"/>
                  </a:lnTo>
                  <a:lnTo>
                    <a:pt x="12354" y="2912"/>
                  </a:lnTo>
                  <a:lnTo>
                    <a:pt x="12215" y="2742"/>
                  </a:lnTo>
                  <a:lnTo>
                    <a:pt x="11198" y="2850"/>
                  </a:lnTo>
                  <a:lnTo>
                    <a:pt x="11121" y="2388"/>
                  </a:lnTo>
                  <a:lnTo>
                    <a:pt x="10736" y="1510"/>
                  </a:lnTo>
                  <a:lnTo>
                    <a:pt x="10105" y="786"/>
                  </a:lnTo>
                  <a:lnTo>
                    <a:pt x="9212" y="216"/>
                  </a:lnTo>
                  <a:lnTo>
                    <a:pt x="8195" y="1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1327;p43"/>
            <p:cNvSpPr/>
            <p:nvPr/>
          </p:nvSpPr>
          <p:spPr>
            <a:xfrm>
              <a:off x="2779950" y="1859600"/>
              <a:ext cx="482125" cy="867175"/>
            </a:xfrm>
            <a:custGeom>
              <a:avLst/>
              <a:gdLst/>
              <a:ahLst/>
              <a:cxnLst/>
              <a:rect l="l" t="t" r="r" b="b"/>
              <a:pathLst>
                <a:path w="19285" h="34687" extrusionOk="0">
                  <a:moveTo>
                    <a:pt x="10859" y="1"/>
                  </a:moveTo>
                  <a:lnTo>
                    <a:pt x="10628" y="247"/>
                  </a:lnTo>
                  <a:lnTo>
                    <a:pt x="9627" y="355"/>
                  </a:lnTo>
                  <a:lnTo>
                    <a:pt x="8272" y="1525"/>
                  </a:lnTo>
                  <a:lnTo>
                    <a:pt x="7840" y="1972"/>
                  </a:lnTo>
                  <a:lnTo>
                    <a:pt x="6439" y="1926"/>
                  </a:lnTo>
                  <a:lnTo>
                    <a:pt x="6346" y="802"/>
                  </a:lnTo>
                  <a:cubicBezTo>
                    <a:pt x="6038" y="601"/>
                    <a:pt x="5792" y="416"/>
                    <a:pt x="4868" y="78"/>
                  </a:cubicBezTo>
                  <a:cubicBezTo>
                    <a:pt x="4606" y="185"/>
                    <a:pt x="4344" y="309"/>
                    <a:pt x="4128" y="879"/>
                  </a:cubicBezTo>
                  <a:cubicBezTo>
                    <a:pt x="3374" y="1017"/>
                    <a:pt x="3189" y="1310"/>
                    <a:pt x="2742" y="1895"/>
                  </a:cubicBezTo>
                  <a:cubicBezTo>
                    <a:pt x="2188" y="2573"/>
                    <a:pt x="2634" y="3358"/>
                    <a:pt x="2095" y="3851"/>
                  </a:cubicBezTo>
                  <a:cubicBezTo>
                    <a:pt x="1958" y="3760"/>
                    <a:pt x="1813" y="3727"/>
                    <a:pt x="1666" y="3727"/>
                  </a:cubicBezTo>
                  <a:cubicBezTo>
                    <a:pt x="1295" y="3727"/>
                    <a:pt x="908" y="3934"/>
                    <a:pt x="599" y="3934"/>
                  </a:cubicBezTo>
                  <a:cubicBezTo>
                    <a:pt x="450" y="3934"/>
                    <a:pt x="319" y="3886"/>
                    <a:pt x="216" y="3743"/>
                  </a:cubicBezTo>
                  <a:lnTo>
                    <a:pt x="216" y="3743"/>
                  </a:lnTo>
                  <a:cubicBezTo>
                    <a:pt x="16" y="4067"/>
                    <a:pt x="31" y="4298"/>
                    <a:pt x="478" y="4945"/>
                  </a:cubicBezTo>
                  <a:cubicBezTo>
                    <a:pt x="1063" y="5700"/>
                    <a:pt x="909" y="6531"/>
                    <a:pt x="1094" y="7332"/>
                  </a:cubicBezTo>
                  <a:cubicBezTo>
                    <a:pt x="1187" y="7686"/>
                    <a:pt x="1202" y="8041"/>
                    <a:pt x="1433" y="8395"/>
                  </a:cubicBezTo>
                  <a:cubicBezTo>
                    <a:pt x="1541" y="8418"/>
                    <a:pt x="1641" y="8449"/>
                    <a:pt x="1772" y="8449"/>
                  </a:cubicBezTo>
                  <a:cubicBezTo>
                    <a:pt x="1903" y="8449"/>
                    <a:pt x="2064" y="8418"/>
                    <a:pt x="2296" y="8318"/>
                  </a:cubicBezTo>
                  <a:cubicBezTo>
                    <a:pt x="3035" y="8595"/>
                    <a:pt x="2634" y="9396"/>
                    <a:pt x="2480" y="10074"/>
                  </a:cubicBezTo>
                  <a:lnTo>
                    <a:pt x="2496" y="10983"/>
                  </a:lnTo>
                  <a:lnTo>
                    <a:pt x="2450" y="11629"/>
                  </a:lnTo>
                  <a:lnTo>
                    <a:pt x="2650" y="12538"/>
                  </a:lnTo>
                  <a:cubicBezTo>
                    <a:pt x="2711" y="12985"/>
                    <a:pt x="2758" y="13478"/>
                    <a:pt x="2865" y="13786"/>
                  </a:cubicBezTo>
                  <a:lnTo>
                    <a:pt x="2557" y="13971"/>
                  </a:lnTo>
                  <a:lnTo>
                    <a:pt x="2064" y="14833"/>
                  </a:lnTo>
                  <a:lnTo>
                    <a:pt x="2203" y="15542"/>
                  </a:lnTo>
                  <a:lnTo>
                    <a:pt x="1803" y="16035"/>
                  </a:lnTo>
                  <a:cubicBezTo>
                    <a:pt x="1803" y="16035"/>
                    <a:pt x="1479" y="16466"/>
                    <a:pt x="1495" y="16558"/>
                  </a:cubicBezTo>
                  <a:cubicBezTo>
                    <a:pt x="1525" y="16635"/>
                    <a:pt x="1294" y="17036"/>
                    <a:pt x="1294" y="17036"/>
                  </a:cubicBezTo>
                  <a:cubicBezTo>
                    <a:pt x="1294" y="17036"/>
                    <a:pt x="878" y="17236"/>
                    <a:pt x="848" y="17313"/>
                  </a:cubicBezTo>
                  <a:cubicBezTo>
                    <a:pt x="832" y="17390"/>
                    <a:pt x="740" y="17713"/>
                    <a:pt x="740" y="17713"/>
                  </a:cubicBezTo>
                  <a:lnTo>
                    <a:pt x="1063" y="18068"/>
                  </a:lnTo>
                  <a:lnTo>
                    <a:pt x="1125" y="18376"/>
                  </a:lnTo>
                  <a:lnTo>
                    <a:pt x="1002" y="18884"/>
                  </a:lnTo>
                  <a:lnTo>
                    <a:pt x="940" y="19639"/>
                  </a:lnTo>
                  <a:lnTo>
                    <a:pt x="555" y="20055"/>
                  </a:lnTo>
                  <a:lnTo>
                    <a:pt x="155" y="20609"/>
                  </a:lnTo>
                  <a:lnTo>
                    <a:pt x="1" y="21010"/>
                  </a:lnTo>
                  <a:lnTo>
                    <a:pt x="586" y="21641"/>
                  </a:lnTo>
                  <a:lnTo>
                    <a:pt x="586" y="22041"/>
                  </a:lnTo>
                  <a:lnTo>
                    <a:pt x="940" y="22750"/>
                  </a:lnTo>
                  <a:lnTo>
                    <a:pt x="1002" y="23351"/>
                  </a:lnTo>
                  <a:lnTo>
                    <a:pt x="1371" y="24429"/>
                  </a:lnTo>
                  <a:lnTo>
                    <a:pt x="1433" y="25199"/>
                  </a:lnTo>
                  <a:lnTo>
                    <a:pt x="1187" y="26092"/>
                  </a:lnTo>
                  <a:lnTo>
                    <a:pt x="878" y="26416"/>
                  </a:lnTo>
                  <a:lnTo>
                    <a:pt x="1217" y="27509"/>
                  </a:lnTo>
                  <a:lnTo>
                    <a:pt x="1433" y="27941"/>
                  </a:lnTo>
                  <a:lnTo>
                    <a:pt x="1387" y="28310"/>
                  </a:lnTo>
                  <a:lnTo>
                    <a:pt x="1818" y="28588"/>
                  </a:lnTo>
                  <a:lnTo>
                    <a:pt x="2111" y="29080"/>
                  </a:lnTo>
                  <a:lnTo>
                    <a:pt x="2942" y="29650"/>
                  </a:lnTo>
                  <a:lnTo>
                    <a:pt x="4621" y="31314"/>
                  </a:lnTo>
                  <a:lnTo>
                    <a:pt x="4683" y="31837"/>
                  </a:lnTo>
                  <a:lnTo>
                    <a:pt x="4883" y="32238"/>
                  </a:lnTo>
                  <a:lnTo>
                    <a:pt x="5545" y="32669"/>
                  </a:lnTo>
                  <a:lnTo>
                    <a:pt x="6254" y="32854"/>
                  </a:lnTo>
                  <a:lnTo>
                    <a:pt x="7579" y="32777"/>
                  </a:lnTo>
                  <a:lnTo>
                    <a:pt x="8210" y="33563"/>
                  </a:lnTo>
                  <a:lnTo>
                    <a:pt x="8533" y="33840"/>
                  </a:lnTo>
                  <a:lnTo>
                    <a:pt x="9781" y="33794"/>
                  </a:lnTo>
                  <a:lnTo>
                    <a:pt x="10289" y="34132"/>
                  </a:lnTo>
                  <a:lnTo>
                    <a:pt x="10828" y="34086"/>
                  </a:lnTo>
                  <a:lnTo>
                    <a:pt x="11583" y="34487"/>
                  </a:lnTo>
                  <a:lnTo>
                    <a:pt x="11937" y="34687"/>
                  </a:lnTo>
                  <a:lnTo>
                    <a:pt x="12030" y="34579"/>
                  </a:lnTo>
                  <a:lnTo>
                    <a:pt x="11460" y="26323"/>
                  </a:lnTo>
                  <a:lnTo>
                    <a:pt x="11121" y="25738"/>
                  </a:lnTo>
                  <a:lnTo>
                    <a:pt x="11044" y="24629"/>
                  </a:lnTo>
                  <a:lnTo>
                    <a:pt x="11583" y="24675"/>
                  </a:lnTo>
                  <a:lnTo>
                    <a:pt x="18607" y="24398"/>
                  </a:lnTo>
                  <a:lnTo>
                    <a:pt x="18791" y="24306"/>
                  </a:lnTo>
                  <a:lnTo>
                    <a:pt x="19069" y="23551"/>
                  </a:lnTo>
                  <a:lnTo>
                    <a:pt x="19284" y="19777"/>
                  </a:lnTo>
                  <a:lnTo>
                    <a:pt x="19238" y="18699"/>
                  </a:lnTo>
                  <a:lnTo>
                    <a:pt x="19115" y="18437"/>
                  </a:lnTo>
                  <a:lnTo>
                    <a:pt x="18976" y="17174"/>
                  </a:lnTo>
                  <a:lnTo>
                    <a:pt x="18129" y="15665"/>
                  </a:lnTo>
                  <a:lnTo>
                    <a:pt x="17837" y="14186"/>
                  </a:lnTo>
                  <a:lnTo>
                    <a:pt x="17559" y="13817"/>
                  </a:lnTo>
                  <a:lnTo>
                    <a:pt x="17482" y="13385"/>
                  </a:lnTo>
                  <a:lnTo>
                    <a:pt x="17867" y="12415"/>
                  </a:lnTo>
                  <a:lnTo>
                    <a:pt x="17914" y="11460"/>
                  </a:lnTo>
                  <a:lnTo>
                    <a:pt x="16959" y="10906"/>
                  </a:lnTo>
                  <a:lnTo>
                    <a:pt x="16296" y="10135"/>
                  </a:lnTo>
                  <a:lnTo>
                    <a:pt x="16235" y="9381"/>
                  </a:lnTo>
                  <a:lnTo>
                    <a:pt x="15465" y="7425"/>
                  </a:lnTo>
                  <a:lnTo>
                    <a:pt x="15203" y="6300"/>
                  </a:lnTo>
                  <a:lnTo>
                    <a:pt x="15003" y="3528"/>
                  </a:lnTo>
                  <a:lnTo>
                    <a:pt x="14556" y="2773"/>
                  </a:lnTo>
                  <a:lnTo>
                    <a:pt x="14494" y="2203"/>
                  </a:lnTo>
                  <a:lnTo>
                    <a:pt x="13878" y="1387"/>
                  </a:lnTo>
                  <a:lnTo>
                    <a:pt x="13724" y="1464"/>
                  </a:lnTo>
                  <a:lnTo>
                    <a:pt x="12307" y="1325"/>
                  </a:lnTo>
                  <a:lnTo>
                    <a:pt x="11137" y="786"/>
                  </a:lnTo>
                  <a:lnTo>
                    <a:pt x="11167" y="309"/>
                  </a:lnTo>
                  <a:lnTo>
                    <a:pt x="10859" y="1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1328;p43"/>
            <p:cNvSpPr/>
            <p:nvPr/>
          </p:nvSpPr>
          <p:spPr>
            <a:xfrm>
              <a:off x="2694075" y="2520750"/>
              <a:ext cx="415125" cy="808275"/>
            </a:xfrm>
            <a:custGeom>
              <a:avLst/>
              <a:gdLst/>
              <a:ahLst/>
              <a:cxnLst/>
              <a:rect l="l" t="t" r="r" b="b"/>
              <a:pathLst>
                <a:path w="16605" h="32331" extrusionOk="0">
                  <a:moveTo>
                    <a:pt x="4375" y="1"/>
                  </a:moveTo>
                  <a:lnTo>
                    <a:pt x="4159" y="62"/>
                  </a:lnTo>
                  <a:cubicBezTo>
                    <a:pt x="4159" y="62"/>
                    <a:pt x="3913" y="170"/>
                    <a:pt x="3774" y="309"/>
                  </a:cubicBezTo>
                  <a:cubicBezTo>
                    <a:pt x="3548" y="535"/>
                    <a:pt x="3293" y="1527"/>
                    <a:pt x="3397" y="1527"/>
                  </a:cubicBezTo>
                  <a:cubicBezTo>
                    <a:pt x="3400" y="1527"/>
                    <a:pt x="3402" y="1526"/>
                    <a:pt x="3405" y="1525"/>
                  </a:cubicBezTo>
                  <a:lnTo>
                    <a:pt x="3405" y="1525"/>
                  </a:lnTo>
                  <a:cubicBezTo>
                    <a:pt x="3405" y="1525"/>
                    <a:pt x="3728" y="1664"/>
                    <a:pt x="3282" y="1849"/>
                  </a:cubicBezTo>
                  <a:cubicBezTo>
                    <a:pt x="2850" y="2018"/>
                    <a:pt x="2742" y="2049"/>
                    <a:pt x="2742" y="2049"/>
                  </a:cubicBezTo>
                  <a:lnTo>
                    <a:pt x="2327" y="1987"/>
                  </a:lnTo>
                  <a:lnTo>
                    <a:pt x="2311" y="2234"/>
                  </a:lnTo>
                  <a:lnTo>
                    <a:pt x="1911" y="2773"/>
                  </a:lnTo>
                  <a:lnTo>
                    <a:pt x="1818" y="3050"/>
                  </a:lnTo>
                  <a:lnTo>
                    <a:pt x="1972" y="3451"/>
                  </a:lnTo>
                  <a:lnTo>
                    <a:pt x="1788" y="3713"/>
                  </a:lnTo>
                  <a:lnTo>
                    <a:pt x="1510" y="3851"/>
                  </a:lnTo>
                  <a:lnTo>
                    <a:pt x="1402" y="4359"/>
                  </a:lnTo>
                  <a:lnTo>
                    <a:pt x="1433" y="5222"/>
                  </a:lnTo>
                  <a:lnTo>
                    <a:pt x="1541" y="5776"/>
                  </a:lnTo>
                  <a:lnTo>
                    <a:pt x="1710" y="6500"/>
                  </a:lnTo>
                  <a:lnTo>
                    <a:pt x="1541" y="6978"/>
                  </a:lnTo>
                  <a:lnTo>
                    <a:pt x="1418" y="7594"/>
                  </a:lnTo>
                  <a:lnTo>
                    <a:pt x="1356" y="8041"/>
                  </a:lnTo>
                  <a:lnTo>
                    <a:pt x="1633" y="8272"/>
                  </a:lnTo>
                  <a:lnTo>
                    <a:pt x="1865" y="8980"/>
                  </a:lnTo>
                  <a:lnTo>
                    <a:pt x="1818" y="9334"/>
                  </a:lnTo>
                  <a:lnTo>
                    <a:pt x="1603" y="9951"/>
                  </a:lnTo>
                  <a:lnTo>
                    <a:pt x="1788" y="10690"/>
                  </a:lnTo>
                  <a:lnTo>
                    <a:pt x="2003" y="11398"/>
                  </a:lnTo>
                  <a:lnTo>
                    <a:pt x="2311" y="11968"/>
                  </a:lnTo>
                  <a:lnTo>
                    <a:pt x="2696" y="12430"/>
                  </a:lnTo>
                  <a:lnTo>
                    <a:pt x="2819" y="13185"/>
                  </a:lnTo>
                  <a:lnTo>
                    <a:pt x="2819" y="13971"/>
                  </a:lnTo>
                  <a:lnTo>
                    <a:pt x="2866" y="14525"/>
                  </a:lnTo>
                  <a:lnTo>
                    <a:pt x="3251" y="14956"/>
                  </a:lnTo>
                  <a:lnTo>
                    <a:pt x="3805" y="15557"/>
                  </a:lnTo>
                  <a:lnTo>
                    <a:pt x="3774" y="16589"/>
                  </a:lnTo>
                  <a:lnTo>
                    <a:pt x="3744" y="16866"/>
                  </a:lnTo>
                  <a:lnTo>
                    <a:pt x="2681" y="17375"/>
                  </a:lnTo>
                  <a:cubicBezTo>
                    <a:pt x="2250" y="17883"/>
                    <a:pt x="1541" y="18191"/>
                    <a:pt x="1464" y="18915"/>
                  </a:cubicBezTo>
                  <a:lnTo>
                    <a:pt x="1556" y="19300"/>
                  </a:lnTo>
                  <a:lnTo>
                    <a:pt x="1772" y="19469"/>
                  </a:lnTo>
                  <a:lnTo>
                    <a:pt x="1972" y="20070"/>
                  </a:lnTo>
                  <a:lnTo>
                    <a:pt x="1865" y="20717"/>
                  </a:lnTo>
                  <a:cubicBezTo>
                    <a:pt x="1649" y="21071"/>
                    <a:pt x="1325" y="21395"/>
                    <a:pt x="1341" y="21780"/>
                  </a:cubicBezTo>
                  <a:lnTo>
                    <a:pt x="1341" y="22642"/>
                  </a:lnTo>
                  <a:cubicBezTo>
                    <a:pt x="1356" y="22932"/>
                    <a:pt x="1249" y="22991"/>
                    <a:pt x="1109" y="22991"/>
                  </a:cubicBezTo>
                  <a:cubicBezTo>
                    <a:pt x="1013" y="22991"/>
                    <a:pt x="902" y="22963"/>
                    <a:pt x="805" y="22963"/>
                  </a:cubicBezTo>
                  <a:cubicBezTo>
                    <a:pt x="765" y="22963"/>
                    <a:pt x="727" y="22968"/>
                    <a:pt x="694" y="22981"/>
                  </a:cubicBezTo>
                  <a:lnTo>
                    <a:pt x="401" y="23181"/>
                  </a:lnTo>
                  <a:lnTo>
                    <a:pt x="309" y="23520"/>
                  </a:lnTo>
                  <a:cubicBezTo>
                    <a:pt x="1" y="24306"/>
                    <a:pt x="586" y="24490"/>
                    <a:pt x="940" y="24845"/>
                  </a:cubicBezTo>
                  <a:lnTo>
                    <a:pt x="956" y="25122"/>
                  </a:lnTo>
                  <a:lnTo>
                    <a:pt x="817" y="25599"/>
                  </a:lnTo>
                  <a:lnTo>
                    <a:pt x="555" y="25907"/>
                  </a:lnTo>
                  <a:lnTo>
                    <a:pt x="232" y="26092"/>
                  </a:lnTo>
                  <a:lnTo>
                    <a:pt x="124" y="26477"/>
                  </a:lnTo>
                  <a:lnTo>
                    <a:pt x="216" y="26939"/>
                  </a:lnTo>
                  <a:lnTo>
                    <a:pt x="540" y="27217"/>
                  </a:lnTo>
                  <a:lnTo>
                    <a:pt x="879" y="27586"/>
                  </a:lnTo>
                  <a:lnTo>
                    <a:pt x="632" y="28110"/>
                  </a:lnTo>
                  <a:cubicBezTo>
                    <a:pt x="432" y="28418"/>
                    <a:pt x="1" y="28726"/>
                    <a:pt x="340" y="29034"/>
                  </a:cubicBezTo>
                  <a:lnTo>
                    <a:pt x="170" y="29696"/>
                  </a:lnTo>
                  <a:lnTo>
                    <a:pt x="47" y="30236"/>
                  </a:lnTo>
                  <a:lnTo>
                    <a:pt x="278" y="31021"/>
                  </a:lnTo>
                  <a:lnTo>
                    <a:pt x="632" y="31622"/>
                  </a:lnTo>
                  <a:lnTo>
                    <a:pt x="802" y="32330"/>
                  </a:lnTo>
                  <a:lnTo>
                    <a:pt x="3790" y="32084"/>
                  </a:lnTo>
                  <a:cubicBezTo>
                    <a:pt x="4005" y="31961"/>
                    <a:pt x="4221" y="31853"/>
                    <a:pt x="4437" y="31422"/>
                  </a:cubicBezTo>
                  <a:lnTo>
                    <a:pt x="4159" y="30975"/>
                  </a:lnTo>
                  <a:lnTo>
                    <a:pt x="4082" y="30297"/>
                  </a:lnTo>
                  <a:cubicBezTo>
                    <a:pt x="4406" y="29219"/>
                    <a:pt x="4529" y="29219"/>
                    <a:pt x="5022" y="28865"/>
                  </a:cubicBezTo>
                  <a:cubicBezTo>
                    <a:pt x="5885" y="28603"/>
                    <a:pt x="6824" y="28449"/>
                    <a:pt x="7502" y="28002"/>
                  </a:cubicBezTo>
                  <a:lnTo>
                    <a:pt x="7871" y="27386"/>
                  </a:lnTo>
                  <a:lnTo>
                    <a:pt x="8287" y="26739"/>
                  </a:lnTo>
                  <a:lnTo>
                    <a:pt x="8164" y="26262"/>
                  </a:lnTo>
                  <a:lnTo>
                    <a:pt x="8441" y="25969"/>
                  </a:lnTo>
                  <a:lnTo>
                    <a:pt x="8626" y="25815"/>
                  </a:lnTo>
                  <a:lnTo>
                    <a:pt x="8426" y="24475"/>
                  </a:lnTo>
                  <a:lnTo>
                    <a:pt x="8565" y="24259"/>
                  </a:lnTo>
                  <a:cubicBezTo>
                    <a:pt x="8597" y="24263"/>
                    <a:pt x="8628" y="24265"/>
                    <a:pt x="8657" y="24265"/>
                  </a:cubicBezTo>
                  <a:cubicBezTo>
                    <a:pt x="9005" y="24265"/>
                    <a:pt x="9151" y="24023"/>
                    <a:pt x="9350" y="23782"/>
                  </a:cubicBezTo>
                  <a:cubicBezTo>
                    <a:pt x="9550" y="23535"/>
                    <a:pt x="9920" y="23458"/>
                    <a:pt x="10336" y="23304"/>
                  </a:cubicBezTo>
                  <a:lnTo>
                    <a:pt x="10798" y="22873"/>
                  </a:lnTo>
                  <a:lnTo>
                    <a:pt x="11337" y="22211"/>
                  </a:lnTo>
                  <a:lnTo>
                    <a:pt x="12816" y="21102"/>
                  </a:lnTo>
                  <a:lnTo>
                    <a:pt x="13832" y="19331"/>
                  </a:lnTo>
                  <a:lnTo>
                    <a:pt x="14186" y="18483"/>
                  </a:lnTo>
                  <a:lnTo>
                    <a:pt x="14464" y="18360"/>
                  </a:lnTo>
                  <a:lnTo>
                    <a:pt x="14849" y="18345"/>
                  </a:lnTo>
                  <a:lnTo>
                    <a:pt x="15311" y="18114"/>
                  </a:lnTo>
                  <a:lnTo>
                    <a:pt x="15757" y="17867"/>
                  </a:lnTo>
                  <a:lnTo>
                    <a:pt x="16343" y="17683"/>
                  </a:lnTo>
                  <a:lnTo>
                    <a:pt x="16605" y="17590"/>
                  </a:lnTo>
                  <a:lnTo>
                    <a:pt x="16374" y="17159"/>
                  </a:lnTo>
                  <a:lnTo>
                    <a:pt x="16281" y="16589"/>
                  </a:lnTo>
                  <a:lnTo>
                    <a:pt x="15989" y="16019"/>
                  </a:lnTo>
                  <a:lnTo>
                    <a:pt x="15804" y="15249"/>
                  </a:lnTo>
                  <a:lnTo>
                    <a:pt x="15449" y="8118"/>
                  </a:lnTo>
                  <a:lnTo>
                    <a:pt x="14849" y="7779"/>
                  </a:lnTo>
                  <a:lnTo>
                    <a:pt x="14310" y="7594"/>
                  </a:lnTo>
                  <a:lnTo>
                    <a:pt x="13694" y="7671"/>
                  </a:lnTo>
                  <a:lnTo>
                    <a:pt x="13339" y="7425"/>
                  </a:lnTo>
                  <a:lnTo>
                    <a:pt x="13000" y="7271"/>
                  </a:lnTo>
                  <a:lnTo>
                    <a:pt x="12508" y="7317"/>
                  </a:lnTo>
                  <a:lnTo>
                    <a:pt x="11922" y="7378"/>
                  </a:lnTo>
                  <a:lnTo>
                    <a:pt x="11645" y="7117"/>
                  </a:lnTo>
                  <a:lnTo>
                    <a:pt x="11106" y="6439"/>
                  </a:lnTo>
                  <a:lnTo>
                    <a:pt x="10783" y="6316"/>
                  </a:lnTo>
                  <a:lnTo>
                    <a:pt x="8919" y="6254"/>
                  </a:lnTo>
                  <a:cubicBezTo>
                    <a:pt x="8919" y="6254"/>
                    <a:pt x="8349" y="5776"/>
                    <a:pt x="8241" y="5699"/>
                  </a:cubicBezTo>
                  <a:cubicBezTo>
                    <a:pt x="8118" y="5622"/>
                    <a:pt x="8087" y="5145"/>
                    <a:pt x="8087" y="5145"/>
                  </a:cubicBezTo>
                  <a:lnTo>
                    <a:pt x="7979" y="4822"/>
                  </a:lnTo>
                  <a:lnTo>
                    <a:pt x="7610" y="4375"/>
                  </a:lnTo>
                  <a:lnTo>
                    <a:pt x="6732" y="3435"/>
                  </a:lnTo>
                  <a:lnTo>
                    <a:pt x="6223" y="3050"/>
                  </a:lnTo>
                  <a:cubicBezTo>
                    <a:pt x="6223" y="3050"/>
                    <a:pt x="6054" y="2942"/>
                    <a:pt x="5715" y="2696"/>
                  </a:cubicBezTo>
                  <a:cubicBezTo>
                    <a:pt x="5376" y="2434"/>
                    <a:pt x="5268" y="2142"/>
                    <a:pt x="5130" y="2018"/>
                  </a:cubicBezTo>
                  <a:cubicBezTo>
                    <a:pt x="4976" y="1910"/>
                    <a:pt x="4822" y="2049"/>
                    <a:pt x="4837" y="1726"/>
                  </a:cubicBezTo>
                  <a:cubicBezTo>
                    <a:pt x="4868" y="1418"/>
                    <a:pt x="4699" y="1002"/>
                    <a:pt x="4699" y="1002"/>
                  </a:cubicBezTo>
                  <a:lnTo>
                    <a:pt x="4375" y="1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1329;p43"/>
            <p:cNvSpPr/>
            <p:nvPr/>
          </p:nvSpPr>
          <p:spPr>
            <a:xfrm>
              <a:off x="3055275" y="2291650"/>
              <a:ext cx="596100" cy="695425"/>
            </a:xfrm>
            <a:custGeom>
              <a:avLst/>
              <a:gdLst/>
              <a:ahLst/>
              <a:cxnLst/>
              <a:rect l="l" t="t" r="r" b="b"/>
              <a:pathLst>
                <a:path w="23844" h="27817" extrusionOk="0">
                  <a:moveTo>
                    <a:pt x="23535" y="0"/>
                  </a:moveTo>
                  <a:lnTo>
                    <a:pt x="14663" y="324"/>
                  </a:lnTo>
                  <a:lnTo>
                    <a:pt x="14879" y="6685"/>
                  </a:lnTo>
                  <a:cubicBezTo>
                    <a:pt x="7917" y="6993"/>
                    <a:pt x="0" y="7332"/>
                    <a:pt x="16" y="7455"/>
                  </a:cubicBezTo>
                  <a:lnTo>
                    <a:pt x="46" y="8271"/>
                  </a:lnTo>
                  <a:cubicBezTo>
                    <a:pt x="124" y="8641"/>
                    <a:pt x="247" y="8934"/>
                    <a:pt x="462" y="9088"/>
                  </a:cubicBezTo>
                  <a:cubicBezTo>
                    <a:pt x="601" y="11798"/>
                    <a:pt x="709" y="14494"/>
                    <a:pt x="940" y="17328"/>
                  </a:cubicBezTo>
                  <a:lnTo>
                    <a:pt x="1371" y="17359"/>
                  </a:lnTo>
                  <a:lnTo>
                    <a:pt x="1895" y="17420"/>
                  </a:lnTo>
                  <a:lnTo>
                    <a:pt x="2157" y="17436"/>
                  </a:lnTo>
                  <a:lnTo>
                    <a:pt x="2680" y="17328"/>
                  </a:lnTo>
                  <a:lnTo>
                    <a:pt x="2942" y="17343"/>
                  </a:lnTo>
                  <a:lnTo>
                    <a:pt x="3358" y="17898"/>
                  </a:lnTo>
                  <a:lnTo>
                    <a:pt x="3435" y="18221"/>
                  </a:lnTo>
                  <a:lnTo>
                    <a:pt x="3358" y="18745"/>
                  </a:lnTo>
                  <a:lnTo>
                    <a:pt x="2927" y="19284"/>
                  </a:lnTo>
                  <a:lnTo>
                    <a:pt x="2619" y="19962"/>
                  </a:lnTo>
                  <a:lnTo>
                    <a:pt x="2434" y="20347"/>
                  </a:lnTo>
                  <a:lnTo>
                    <a:pt x="2773" y="20855"/>
                  </a:lnTo>
                  <a:lnTo>
                    <a:pt x="3450" y="21286"/>
                  </a:lnTo>
                  <a:lnTo>
                    <a:pt x="3866" y="21625"/>
                  </a:lnTo>
                  <a:lnTo>
                    <a:pt x="4852" y="21487"/>
                  </a:lnTo>
                  <a:lnTo>
                    <a:pt x="5376" y="21841"/>
                  </a:lnTo>
                  <a:lnTo>
                    <a:pt x="5992" y="21702"/>
                  </a:lnTo>
                  <a:lnTo>
                    <a:pt x="6454" y="21856"/>
                  </a:lnTo>
                  <a:lnTo>
                    <a:pt x="6546" y="22441"/>
                  </a:lnTo>
                  <a:lnTo>
                    <a:pt x="6870" y="22734"/>
                  </a:lnTo>
                  <a:lnTo>
                    <a:pt x="7671" y="22765"/>
                  </a:lnTo>
                  <a:lnTo>
                    <a:pt x="8733" y="23489"/>
                  </a:lnTo>
                  <a:lnTo>
                    <a:pt x="9119" y="23905"/>
                  </a:lnTo>
                  <a:lnTo>
                    <a:pt x="9365" y="24197"/>
                  </a:lnTo>
                  <a:lnTo>
                    <a:pt x="9812" y="24367"/>
                  </a:lnTo>
                  <a:lnTo>
                    <a:pt x="11922" y="24444"/>
                  </a:lnTo>
                  <a:lnTo>
                    <a:pt x="12461" y="24675"/>
                  </a:lnTo>
                  <a:lnTo>
                    <a:pt x="13015" y="24813"/>
                  </a:lnTo>
                  <a:lnTo>
                    <a:pt x="13339" y="24598"/>
                  </a:lnTo>
                  <a:lnTo>
                    <a:pt x="13739" y="24505"/>
                  </a:lnTo>
                  <a:cubicBezTo>
                    <a:pt x="13739" y="24505"/>
                    <a:pt x="13768" y="24502"/>
                    <a:pt x="13813" y="24502"/>
                  </a:cubicBezTo>
                  <a:cubicBezTo>
                    <a:pt x="13902" y="24502"/>
                    <a:pt x="14052" y="24516"/>
                    <a:pt x="14155" y="24598"/>
                  </a:cubicBezTo>
                  <a:cubicBezTo>
                    <a:pt x="14325" y="24721"/>
                    <a:pt x="15156" y="24721"/>
                    <a:pt x="15156" y="24721"/>
                  </a:cubicBezTo>
                  <a:lnTo>
                    <a:pt x="16774" y="24582"/>
                  </a:lnTo>
                  <a:lnTo>
                    <a:pt x="18437" y="24798"/>
                  </a:lnTo>
                  <a:lnTo>
                    <a:pt x="20516" y="25584"/>
                  </a:lnTo>
                  <a:lnTo>
                    <a:pt x="21887" y="26307"/>
                  </a:lnTo>
                  <a:lnTo>
                    <a:pt x="22780" y="27324"/>
                  </a:lnTo>
                  <a:lnTo>
                    <a:pt x="23474" y="27817"/>
                  </a:lnTo>
                  <a:lnTo>
                    <a:pt x="23843" y="27725"/>
                  </a:lnTo>
                  <a:cubicBezTo>
                    <a:pt x="23828" y="18437"/>
                    <a:pt x="23643" y="9288"/>
                    <a:pt x="23535" y="0"/>
                  </a:cubicBez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1330;p43"/>
            <p:cNvSpPr/>
            <p:nvPr/>
          </p:nvSpPr>
          <p:spPr>
            <a:xfrm>
              <a:off x="2709475" y="2723675"/>
              <a:ext cx="1015450" cy="740875"/>
            </a:xfrm>
            <a:custGeom>
              <a:avLst/>
              <a:gdLst/>
              <a:ahLst/>
              <a:cxnLst/>
              <a:rect l="l" t="t" r="r" b="b"/>
              <a:pathLst>
                <a:path w="40618" h="29635" extrusionOk="0">
                  <a:moveTo>
                    <a:pt x="16636" y="1"/>
                  </a:moveTo>
                  <a:lnTo>
                    <a:pt x="16358" y="47"/>
                  </a:lnTo>
                  <a:lnTo>
                    <a:pt x="16112" y="170"/>
                  </a:lnTo>
                  <a:lnTo>
                    <a:pt x="15742" y="124"/>
                  </a:lnTo>
                  <a:lnTo>
                    <a:pt x="15388" y="16"/>
                  </a:lnTo>
                  <a:lnTo>
                    <a:pt x="14803" y="78"/>
                  </a:lnTo>
                  <a:lnTo>
                    <a:pt x="15172" y="7471"/>
                  </a:lnTo>
                  <a:lnTo>
                    <a:pt x="15434" y="7933"/>
                  </a:lnTo>
                  <a:lnTo>
                    <a:pt x="15665" y="8457"/>
                  </a:lnTo>
                  <a:lnTo>
                    <a:pt x="15742" y="9011"/>
                  </a:lnTo>
                  <a:lnTo>
                    <a:pt x="15989" y="9458"/>
                  </a:lnTo>
                  <a:lnTo>
                    <a:pt x="15927" y="9658"/>
                  </a:lnTo>
                  <a:lnTo>
                    <a:pt x="15373" y="9673"/>
                  </a:lnTo>
                  <a:lnTo>
                    <a:pt x="14957" y="9904"/>
                  </a:lnTo>
                  <a:lnTo>
                    <a:pt x="14448" y="10259"/>
                  </a:lnTo>
                  <a:lnTo>
                    <a:pt x="13817" y="10320"/>
                  </a:lnTo>
                  <a:lnTo>
                    <a:pt x="13493" y="10567"/>
                  </a:lnTo>
                  <a:lnTo>
                    <a:pt x="13108" y="11337"/>
                  </a:lnTo>
                  <a:lnTo>
                    <a:pt x="12384" y="12661"/>
                  </a:lnTo>
                  <a:lnTo>
                    <a:pt x="10290" y="14464"/>
                  </a:lnTo>
                  <a:lnTo>
                    <a:pt x="9828" y="15095"/>
                  </a:lnTo>
                  <a:lnTo>
                    <a:pt x="9227" y="15372"/>
                  </a:lnTo>
                  <a:lnTo>
                    <a:pt x="8996" y="15357"/>
                  </a:lnTo>
                  <a:lnTo>
                    <a:pt x="8749" y="15665"/>
                  </a:lnTo>
                  <a:lnTo>
                    <a:pt x="8518" y="15927"/>
                  </a:lnTo>
                  <a:lnTo>
                    <a:pt x="7979" y="16173"/>
                  </a:lnTo>
                  <a:lnTo>
                    <a:pt x="7795" y="16512"/>
                  </a:lnTo>
                  <a:lnTo>
                    <a:pt x="7964" y="17790"/>
                  </a:lnTo>
                  <a:lnTo>
                    <a:pt x="7625" y="18068"/>
                  </a:lnTo>
                  <a:lnTo>
                    <a:pt x="7579" y="18576"/>
                  </a:lnTo>
                  <a:lnTo>
                    <a:pt x="7286" y="19377"/>
                  </a:lnTo>
                  <a:lnTo>
                    <a:pt x="6747" y="19901"/>
                  </a:lnTo>
                  <a:lnTo>
                    <a:pt x="5346" y="20332"/>
                  </a:lnTo>
                  <a:lnTo>
                    <a:pt x="4421" y="20732"/>
                  </a:lnTo>
                  <a:lnTo>
                    <a:pt x="4129" y="20871"/>
                  </a:lnTo>
                  <a:lnTo>
                    <a:pt x="3697" y="21395"/>
                  </a:lnTo>
                  <a:lnTo>
                    <a:pt x="3451" y="21965"/>
                  </a:lnTo>
                  <a:lnTo>
                    <a:pt x="3590" y="22658"/>
                  </a:lnTo>
                  <a:lnTo>
                    <a:pt x="3728" y="23320"/>
                  </a:lnTo>
                  <a:lnTo>
                    <a:pt x="3528" y="23597"/>
                  </a:lnTo>
                  <a:lnTo>
                    <a:pt x="3174" y="23936"/>
                  </a:lnTo>
                  <a:lnTo>
                    <a:pt x="2280" y="23951"/>
                  </a:lnTo>
                  <a:lnTo>
                    <a:pt x="201" y="24182"/>
                  </a:lnTo>
                  <a:lnTo>
                    <a:pt x="63" y="24645"/>
                  </a:lnTo>
                  <a:lnTo>
                    <a:pt x="1" y="25368"/>
                  </a:lnTo>
                  <a:lnTo>
                    <a:pt x="355" y="26370"/>
                  </a:lnTo>
                  <a:lnTo>
                    <a:pt x="525" y="27171"/>
                  </a:lnTo>
                  <a:lnTo>
                    <a:pt x="709" y="28449"/>
                  </a:lnTo>
                  <a:lnTo>
                    <a:pt x="1125" y="29142"/>
                  </a:lnTo>
                  <a:lnTo>
                    <a:pt x="1156" y="29635"/>
                  </a:lnTo>
                  <a:cubicBezTo>
                    <a:pt x="15003" y="28526"/>
                    <a:pt x="20656" y="27509"/>
                    <a:pt x="30806" y="27463"/>
                  </a:cubicBezTo>
                  <a:cubicBezTo>
                    <a:pt x="30744" y="27124"/>
                    <a:pt x="30790" y="26678"/>
                    <a:pt x="30790" y="26678"/>
                  </a:cubicBezTo>
                  <a:lnTo>
                    <a:pt x="30852" y="26631"/>
                  </a:lnTo>
                  <a:lnTo>
                    <a:pt x="30775" y="26570"/>
                  </a:lnTo>
                  <a:lnTo>
                    <a:pt x="30790" y="26447"/>
                  </a:lnTo>
                  <a:lnTo>
                    <a:pt x="30975" y="26231"/>
                  </a:lnTo>
                  <a:lnTo>
                    <a:pt x="30975" y="25738"/>
                  </a:lnTo>
                  <a:lnTo>
                    <a:pt x="30914" y="25661"/>
                  </a:lnTo>
                  <a:lnTo>
                    <a:pt x="30867" y="24598"/>
                  </a:lnTo>
                  <a:lnTo>
                    <a:pt x="31006" y="24444"/>
                  </a:lnTo>
                  <a:lnTo>
                    <a:pt x="30975" y="24275"/>
                  </a:lnTo>
                  <a:lnTo>
                    <a:pt x="30821" y="24044"/>
                  </a:lnTo>
                  <a:lnTo>
                    <a:pt x="30621" y="23690"/>
                  </a:lnTo>
                  <a:lnTo>
                    <a:pt x="30467" y="23397"/>
                  </a:lnTo>
                  <a:lnTo>
                    <a:pt x="30451" y="23043"/>
                  </a:lnTo>
                  <a:lnTo>
                    <a:pt x="30344" y="22950"/>
                  </a:lnTo>
                  <a:lnTo>
                    <a:pt x="30374" y="22550"/>
                  </a:lnTo>
                  <a:lnTo>
                    <a:pt x="30267" y="22473"/>
                  </a:lnTo>
                  <a:lnTo>
                    <a:pt x="30282" y="22396"/>
                  </a:lnTo>
                  <a:lnTo>
                    <a:pt x="30220" y="22380"/>
                  </a:lnTo>
                  <a:lnTo>
                    <a:pt x="30220" y="21841"/>
                  </a:lnTo>
                  <a:lnTo>
                    <a:pt x="30128" y="21780"/>
                  </a:lnTo>
                  <a:lnTo>
                    <a:pt x="30143" y="21410"/>
                  </a:lnTo>
                  <a:lnTo>
                    <a:pt x="30036" y="21425"/>
                  </a:lnTo>
                  <a:lnTo>
                    <a:pt x="30036" y="21425"/>
                  </a:lnTo>
                  <a:lnTo>
                    <a:pt x="30082" y="20948"/>
                  </a:lnTo>
                  <a:lnTo>
                    <a:pt x="30267" y="20393"/>
                  </a:lnTo>
                  <a:lnTo>
                    <a:pt x="30374" y="20070"/>
                  </a:lnTo>
                  <a:lnTo>
                    <a:pt x="30606" y="19839"/>
                  </a:lnTo>
                  <a:lnTo>
                    <a:pt x="30698" y="19593"/>
                  </a:lnTo>
                  <a:lnTo>
                    <a:pt x="31175" y="19639"/>
                  </a:lnTo>
                  <a:lnTo>
                    <a:pt x="31175" y="19639"/>
                  </a:lnTo>
                  <a:lnTo>
                    <a:pt x="31068" y="19454"/>
                  </a:lnTo>
                  <a:lnTo>
                    <a:pt x="30960" y="19315"/>
                  </a:lnTo>
                  <a:lnTo>
                    <a:pt x="31222" y="19284"/>
                  </a:lnTo>
                  <a:lnTo>
                    <a:pt x="31761" y="19439"/>
                  </a:lnTo>
                  <a:cubicBezTo>
                    <a:pt x="31747" y="19607"/>
                    <a:pt x="31668" y="19751"/>
                    <a:pt x="31432" y="19751"/>
                  </a:cubicBezTo>
                  <a:cubicBezTo>
                    <a:pt x="31409" y="19751"/>
                    <a:pt x="31386" y="19749"/>
                    <a:pt x="31360" y="19747"/>
                  </a:cubicBezTo>
                  <a:cubicBezTo>
                    <a:pt x="31356" y="19746"/>
                    <a:pt x="31353" y="19746"/>
                    <a:pt x="31349" y="19746"/>
                  </a:cubicBezTo>
                  <a:cubicBezTo>
                    <a:pt x="31184" y="19746"/>
                    <a:pt x="31129" y="20059"/>
                    <a:pt x="31448" y="20059"/>
                  </a:cubicBezTo>
                  <a:cubicBezTo>
                    <a:pt x="31469" y="20059"/>
                    <a:pt x="31491" y="20057"/>
                    <a:pt x="31514" y="20055"/>
                  </a:cubicBezTo>
                  <a:lnTo>
                    <a:pt x="31530" y="19947"/>
                  </a:lnTo>
                  <a:lnTo>
                    <a:pt x="32007" y="19931"/>
                  </a:lnTo>
                  <a:lnTo>
                    <a:pt x="32053" y="20070"/>
                  </a:lnTo>
                  <a:cubicBezTo>
                    <a:pt x="32109" y="20072"/>
                    <a:pt x="32158" y="20072"/>
                    <a:pt x="32203" y="20072"/>
                  </a:cubicBezTo>
                  <a:cubicBezTo>
                    <a:pt x="32281" y="20072"/>
                    <a:pt x="32344" y="20071"/>
                    <a:pt x="32398" y="20071"/>
                  </a:cubicBezTo>
                  <a:cubicBezTo>
                    <a:pt x="32581" y="20071"/>
                    <a:pt x="32667" y="20091"/>
                    <a:pt x="32962" y="20270"/>
                  </a:cubicBezTo>
                  <a:lnTo>
                    <a:pt x="33162" y="20255"/>
                  </a:lnTo>
                  <a:lnTo>
                    <a:pt x="33162" y="20378"/>
                  </a:lnTo>
                  <a:lnTo>
                    <a:pt x="33393" y="20409"/>
                  </a:lnTo>
                  <a:lnTo>
                    <a:pt x="33624" y="20594"/>
                  </a:lnTo>
                  <a:lnTo>
                    <a:pt x="33917" y="20686"/>
                  </a:lnTo>
                  <a:lnTo>
                    <a:pt x="34179" y="20979"/>
                  </a:lnTo>
                  <a:lnTo>
                    <a:pt x="34518" y="20994"/>
                  </a:lnTo>
                  <a:lnTo>
                    <a:pt x="34626" y="21117"/>
                  </a:lnTo>
                  <a:lnTo>
                    <a:pt x="34857" y="21071"/>
                  </a:lnTo>
                  <a:lnTo>
                    <a:pt x="35611" y="21502"/>
                  </a:lnTo>
                  <a:lnTo>
                    <a:pt x="35889" y="21780"/>
                  </a:lnTo>
                  <a:lnTo>
                    <a:pt x="37968" y="21764"/>
                  </a:lnTo>
                  <a:cubicBezTo>
                    <a:pt x="38063" y="21705"/>
                    <a:pt x="38285" y="21687"/>
                    <a:pt x="38523" y="21687"/>
                  </a:cubicBezTo>
                  <a:cubicBezTo>
                    <a:pt x="38903" y="21687"/>
                    <a:pt x="39323" y="21733"/>
                    <a:pt x="39323" y="21733"/>
                  </a:cubicBezTo>
                  <a:lnTo>
                    <a:pt x="39678" y="21518"/>
                  </a:lnTo>
                  <a:cubicBezTo>
                    <a:pt x="39986" y="21271"/>
                    <a:pt x="40155" y="21010"/>
                    <a:pt x="40617" y="20856"/>
                  </a:cubicBezTo>
                  <a:lnTo>
                    <a:pt x="40078" y="20209"/>
                  </a:lnTo>
                  <a:lnTo>
                    <a:pt x="39647" y="19623"/>
                  </a:lnTo>
                  <a:lnTo>
                    <a:pt x="39169" y="19377"/>
                  </a:lnTo>
                  <a:cubicBezTo>
                    <a:pt x="38661" y="18961"/>
                    <a:pt x="37706" y="18853"/>
                    <a:pt x="37721" y="18437"/>
                  </a:cubicBezTo>
                  <a:lnTo>
                    <a:pt x="37691" y="10505"/>
                  </a:lnTo>
                  <a:lnTo>
                    <a:pt x="36705" y="10135"/>
                  </a:lnTo>
                  <a:lnTo>
                    <a:pt x="36243" y="9365"/>
                  </a:lnTo>
                  <a:lnTo>
                    <a:pt x="35026" y="8549"/>
                  </a:lnTo>
                  <a:lnTo>
                    <a:pt x="33994" y="8179"/>
                  </a:lnTo>
                  <a:lnTo>
                    <a:pt x="32885" y="7748"/>
                  </a:lnTo>
                  <a:lnTo>
                    <a:pt x="31499" y="7378"/>
                  </a:lnTo>
                  <a:lnTo>
                    <a:pt x="29866" y="7301"/>
                  </a:lnTo>
                  <a:lnTo>
                    <a:pt x="28619" y="7471"/>
                  </a:lnTo>
                  <a:lnTo>
                    <a:pt x="27725" y="7271"/>
                  </a:lnTo>
                  <a:lnTo>
                    <a:pt x="27433" y="7178"/>
                  </a:lnTo>
                  <a:lnTo>
                    <a:pt x="27186" y="7286"/>
                  </a:lnTo>
                  <a:lnTo>
                    <a:pt x="26724" y="7440"/>
                  </a:lnTo>
                  <a:lnTo>
                    <a:pt x="26308" y="7440"/>
                  </a:lnTo>
                  <a:lnTo>
                    <a:pt x="25800" y="7194"/>
                  </a:lnTo>
                  <a:lnTo>
                    <a:pt x="24106" y="7117"/>
                  </a:lnTo>
                  <a:lnTo>
                    <a:pt x="23459" y="6993"/>
                  </a:lnTo>
                  <a:lnTo>
                    <a:pt x="23166" y="6916"/>
                  </a:lnTo>
                  <a:lnTo>
                    <a:pt x="22812" y="6500"/>
                  </a:lnTo>
                  <a:lnTo>
                    <a:pt x="22612" y="6208"/>
                  </a:lnTo>
                  <a:lnTo>
                    <a:pt x="21472" y="5469"/>
                  </a:lnTo>
                  <a:lnTo>
                    <a:pt x="21010" y="5453"/>
                  </a:lnTo>
                  <a:lnTo>
                    <a:pt x="20656" y="5330"/>
                  </a:lnTo>
                  <a:lnTo>
                    <a:pt x="20409" y="5160"/>
                  </a:lnTo>
                  <a:lnTo>
                    <a:pt x="20301" y="4745"/>
                  </a:lnTo>
                  <a:lnTo>
                    <a:pt x="20070" y="4498"/>
                  </a:lnTo>
                  <a:lnTo>
                    <a:pt x="19470" y="4467"/>
                  </a:lnTo>
                  <a:lnTo>
                    <a:pt x="18699" y="4498"/>
                  </a:lnTo>
                  <a:lnTo>
                    <a:pt x="18299" y="4406"/>
                  </a:lnTo>
                  <a:lnTo>
                    <a:pt x="17344" y="4175"/>
                  </a:lnTo>
                  <a:lnTo>
                    <a:pt x="17144" y="3959"/>
                  </a:lnTo>
                  <a:lnTo>
                    <a:pt x="16774" y="3512"/>
                  </a:lnTo>
                  <a:lnTo>
                    <a:pt x="16420" y="2943"/>
                  </a:lnTo>
                  <a:lnTo>
                    <a:pt x="17021" y="1880"/>
                  </a:lnTo>
                  <a:lnTo>
                    <a:pt x="17252" y="1171"/>
                  </a:lnTo>
                  <a:lnTo>
                    <a:pt x="17221" y="740"/>
                  </a:lnTo>
                  <a:lnTo>
                    <a:pt x="17067" y="463"/>
                  </a:lnTo>
                  <a:lnTo>
                    <a:pt x="16851" y="185"/>
                  </a:lnTo>
                  <a:lnTo>
                    <a:pt x="16636" y="1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1331;p43"/>
            <p:cNvSpPr/>
            <p:nvPr/>
          </p:nvSpPr>
          <p:spPr>
            <a:xfrm>
              <a:off x="2693325" y="3408325"/>
              <a:ext cx="952275" cy="673100"/>
            </a:xfrm>
            <a:custGeom>
              <a:avLst/>
              <a:gdLst/>
              <a:ahLst/>
              <a:cxnLst/>
              <a:rect l="l" t="t" r="r" b="b"/>
              <a:pathLst>
                <a:path w="38091" h="26924" extrusionOk="0">
                  <a:moveTo>
                    <a:pt x="36997" y="0"/>
                  </a:moveTo>
                  <a:lnTo>
                    <a:pt x="36950" y="108"/>
                  </a:lnTo>
                  <a:lnTo>
                    <a:pt x="36719" y="200"/>
                  </a:lnTo>
                  <a:lnTo>
                    <a:pt x="36565" y="216"/>
                  </a:lnTo>
                  <a:lnTo>
                    <a:pt x="36350" y="385"/>
                  </a:lnTo>
                  <a:lnTo>
                    <a:pt x="36011" y="570"/>
                  </a:lnTo>
                  <a:lnTo>
                    <a:pt x="35918" y="739"/>
                  </a:lnTo>
                  <a:lnTo>
                    <a:pt x="35549" y="878"/>
                  </a:lnTo>
                  <a:lnTo>
                    <a:pt x="35087" y="1078"/>
                  </a:lnTo>
                  <a:lnTo>
                    <a:pt x="34748" y="1186"/>
                  </a:lnTo>
                  <a:lnTo>
                    <a:pt x="34501" y="1232"/>
                  </a:lnTo>
                  <a:lnTo>
                    <a:pt x="34471" y="1279"/>
                  </a:lnTo>
                  <a:lnTo>
                    <a:pt x="34748" y="1325"/>
                  </a:lnTo>
                  <a:lnTo>
                    <a:pt x="35025" y="1279"/>
                  </a:lnTo>
                  <a:lnTo>
                    <a:pt x="35595" y="1202"/>
                  </a:lnTo>
                  <a:cubicBezTo>
                    <a:pt x="35595" y="1202"/>
                    <a:pt x="35657" y="1263"/>
                    <a:pt x="35718" y="1263"/>
                  </a:cubicBezTo>
                  <a:cubicBezTo>
                    <a:pt x="35795" y="1263"/>
                    <a:pt x="35811" y="1525"/>
                    <a:pt x="35811" y="1525"/>
                  </a:cubicBezTo>
                  <a:lnTo>
                    <a:pt x="35918" y="1818"/>
                  </a:lnTo>
                  <a:lnTo>
                    <a:pt x="36011" y="1972"/>
                  </a:lnTo>
                  <a:lnTo>
                    <a:pt x="35918" y="2095"/>
                  </a:lnTo>
                  <a:lnTo>
                    <a:pt x="35764" y="2172"/>
                  </a:lnTo>
                  <a:lnTo>
                    <a:pt x="35657" y="2326"/>
                  </a:lnTo>
                  <a:lnTo>
                    <a:pt x="35102" y="2357"/>
                  </a:lnTo>
                  <a:lnTo>
                    <a:pt x="34871" y="2249"/>
                  </a:lnTo>
                  <a:lnTo>
                    <a:pt x="34702" y="2295"/>
                  </a:lnTo>
                  <a:lnTo>
                    <a:pt x="34625" y="2465"/>
                  </a:lnTo>
                  <a:lnTo>
                    <a:pt x="34347" y="2511"/>
                  </a:lnTo>
                  <a:lnTo>
                    <a:pt x="33685" y="2511"/>
                  </a:lnTo>
                  <a:lnTo>
                    <a:pt x="33469" y="2465"/>
                  </a:lnTo>
                  <a:lnTo>
                    <a:pt x="33408" y="2357"/>
                  </a:lnTo>
                  <a:lnTo>
                    <a:pt x="33654" y="2264"/>
                  </a:lnTo>
                  <a:lnTo>
                    <a:pt x="33716" y="2002"/>
                  </a:lnTo>
                  <a:lnTo>
                    <a:pt x="33700" y="1802"/>
                  </a:lnTo>
                  <a:lnTo>
                    <a:pt x="33901" y="1479"/>
                  </a:lnTo>
                  <a:lnTo>
                    <a:pt x="34116" y="1263"/>
                  </a:lnTo>
                  <a:lnTo>
                    <a:pt x="33531" y="1263"/>
                  </a:lnTo>
                  <a:lnTo>
                    <a:pt x="33208" y="1186"/>
                  </a:lnTo>
                  <a:lnTo>
                    <a:pt x="33007" y="1309"/>
                  </a:lnTo>
                  <a:lnTo>
                    <a:pt x="32761" y="1171"/>
                  </a:lnTo>
                  <a:lnTo>
                    <a:pt x="32561" y="1125"/>
                  </a:lnTo>
                  <a:lnTo>
                    <a:pt x="32345" y="1032"/>
                  </a:lnTo>
                  <a:lnTo>
                    <a:pt x="32222" y="1017"/>
                  </a:lnTo>
                  <a:lnTo>
                    <a:pt x="31991" y="878"/>
                  </a:lnTo>
                  <a:lnTo>
                    <a:pt x="31821" y="755"/>
                  </a:lnTo>
                  <a:lnTo>
                    <a:pt x="31606" y="524"/>
                  </a:lnTo>
                  <a:lnTo>
                    <a:pt x="31483" y="108"/>
                  </a:lnTo>
                  <a:cubicBezTo>
                    <a:pt x="30935" y="74"/>
                    <a:pt x="30313" y="58"/>
                    <a:pt x="29623" y="58"/>
                  </a:cubicBezTo>
                  <a:cubicBezTo>
                    <a:pt x="23804" y="58"/>
                    <a:pt x="13144" y="1202"/>
                    <a:pt x="1771" y="2249"/>
                  </a:cubicBezTo>
                  <a:lnTo>
                    <a:pt x="1740" y="2711"/>
                  </a:lnTo>
                  <a:lnTo>
                    <a:pt x="1402" y="2927"/>
                  </a:lnTo>
                  <a:lnTo>
                    <a:pt x="1171" y="3004"/>
                  </a:lnTo>
                  <a:lnTo>
                    <a:pt x="585" y="3373"/>
                  </a:lnTo>
                  <a:lnTo>
                    <a:pt x="277" y="3666"/>
                  </a:lnTo>
                  <a:lnTo>
                    <a:pt x="139" y="4036"/>
                  </a:lnTo>
                  <a:lnTo>
                    <a:pt x="0" y="4513"/>
                  </a:lnTo>
                  <a:lnTo>
                    <a:pt x="46" y="5006"/>
                  </a:lnTo>
                  <a:lnTo>
                    <a:pt x="293" y="5175"/>
                  </a:lnTo>
                  <a:lnTo>
                    <a:pt x="570" y="5098"/>
                  </a:lnTo>
                  <a:lnTo>
                    <a:pt x="801" y="5129"/>
                  </a:lnTo>
                  <a:cubicBezTo>
                    <a:pt x="801" y="5129"/>
                    <a:pt x="786" y="5360"/>
                    <a:pt x="801" y="5453"/>
                  </a:cubicBezTo>
                  <a:cubicBezTo>
                    <a:pt x="816" y="5545"/>
                    <a:pt x="709" y="6238"/>
                    <a:pt x="709" y="6238"/>
                  </a:cubicBezTo>
                  <a:lnTo>
                    <a:pt x="555" y="6592"/>
                  </a:lnTo>
                  <a:lnTo>
                    <a:pt x="462" y="7039"/>
                  </a:lnTo>
                  <a:lnTo>
                    <a:pt x="447" y="7393"/>
                  </a:lnTo>
                  <a:lnTo>
                    <a:pt x="632" y="7932"/>
                  </a:lnTo>
                  <a:lnTo>
                    <a:pt x="1063" y="8394"/>
                  </a:lnTo>
                  <a:lnTo>
                    <a:pt x="1586" y="8857"/>
                  </a:lnTo>
                  <a:lnTo>
                    <a:pt x="1756" y="9134"/>
                  </a:lnTo>
                  <a:lnTo>
                    <a:pt x="1710" y="9396"/>
                  </a:lnTo>
                  <a:lnTo>
                    <a:pt x="1864" y="9627"/>
                  </a:lnTo>
                  <a:lnTo>
                    <a:pt x="2249" y="9858"/>
                  </a:lnTo>
                  <a:lnTo>
                    <a:pt x="2572" y="10012"/>
                  </a:lnTo>
                  <a:lnTo>
                    <a:pt x="2557" y="10304"/>
                  </a:lnTo>
                  <a:lnTo>
                    <a:pt x="2449" y="10705"/>
                  </a:lnTo>
                  <a:lnTo>
                    <a:pt x="2310" y="10951"/>
                  </a:lnTo>
                  <a:cubicBezTo>
                    <a:pt x="2310" y="10951"/>
                    <a:pt x="2156" y="11152"/>
                    <a:pt x="2187" y="11229"/>
                  </a:cubicBezTo>
                  <a:cubicBezTo>
                    <a:pt x="2218" y="11321"/>
                    <a:pt x="2126" y="11768"/>
                    <a:pt x="2126" y="11768"/>
                  </a:cubicBezTo>
                  <a:lnTo>
                    <a:pt x="2249" y="12076"/>
                  </a:lnTo>
                  <a:lnTo>
                    <a:pt x="2634" y="12492"/>
                  </a:lnTo>
                  <a:lnTo>
                    <a:pt x="3142" y="12938"/>
                  </a:lnTo>
                  <a:lnTo>
                    <a:pt x="3265" y="13138"/>
                  </a:lnTo>
                  <a:lnTo>
                    <a:pt x="3327" y="13493"/>
                  </a:lnTo>
                  <a:lnTo>
                    <a:pt x="3389" y="14740"/>
                  </a:lnTo>
                  <a:lnTo>
                    <a:pt x="3389" y="15172"/>
                  </a:lnTo>
                  <a:lnTo>
                    <a:pt x="3358" y="15449"/>
                  </a:lnTo>
                  <a:lnTo>
                    <a:pt x="3373" y="15664"/>
                  </a:lnTo>
                  <a:lnTo>
                    <a:pt x="3265" y="15711"/>
                  </a:lnTo>
                  <a:lnTo>
                    <a:pt x="3111" y="15772"/>
                  </a:lnTo>
                  <a:lnTo>
                    <a:pt x="3065" y="15926"/>
                  </a:lnTo>
                  <a:lnTo>
                    <a:pt x="3111" y="16157"/>
                  </a:lnTo>
                  <a:lnTo>
                    <a:pt x="3250" y="16373"/>
                  </a:lnTo>
                  <a:lnTo>
                    <a:pt x="3188" y="17282"/>
                  </a:lnTo>
                  <a:lnTo>
                    <a:pt x="3281" y="17559"/>
                  </a:lnTo>
                  <a:lnTo>
                    <a:pt x="3404" y="17682"/>
                  </a:lnTo>
                  <a:lnTo>
                    <a:pt x="3512" y="17667"/>
                  </a:lnTo>
                  <a:lnTo>
                    <a:pt x="4174" y="17451"/>
                  </a:lnTo>
                  <a:cubicBezTo>
                    <a:pt x="4174" y="17451"/>
                    <a:pt x="4374" y="17420"/>
                    <a:pt x="4482" y="17405"/>
                  </a:cubicBezTo>
                  <a:cubicBezTo>
                    <a:pt x="4590" y="17390"/>
                    <a:pt x="4806" y="17343"/>
                    <a:pt x="4806" y="17343"/>
                  </a:cubicBezTo>
                  <a:lnTo>
                    <a:pt x="5514" y="17405"/>
                  </a:lnTo>
                  <a:lnTo>
                    <a:pt x="6022" y="17590"/>
                  </a:lnTo>
                  <a:lnTo>
                    <a:pt x="6269" y="17944"/>
                  </a:lnTo>
                  <a:lnTo>
                    <a:pt x="6361" y="18221"/>
                  </a:lnTo>
                  <a:lnTo>
                    <a:pt x="6269" y="18714"/>
                  </a:lnTo>
                  <a:lnTo>
                    <a:pt x="6161" y="19530"/>
                  </a:lnTo>
                  <a:lnTo>
                    <a:pt x="6007" y="19715"/>
                  </a:lnTo>
                  <a:lnTo>
                    <a:pt x="5838" y="19715"/>
                  </a:lnTo>
                  <a:lnTo>
                    <a:pt x="5545" y="19684"/>
                  </a:lnTo>
                  <a:lnTo>
                    <a:pt x="5314" y="19438"/>
                  </a:lnTo>
                  <a:lnTo>
                    <a:pt x="5114" y="19315"/>
                  </a:lnTo>
                  <a:lnTo>
                    <a:pt x="4913" y="19407"/>
                  </a:lnTo>
                  <a:lnTo>
                    <a:pt x="4790" y="19530"/>
                  </a:lnTo>
                  <a:lnTo>
                    <a:pt x="4652" y="19684"/>
                  </a:lnTo>
                  <a:lnTo>
                    <a:pt x="4544" y="19869"/>
                  </a:lnTo>
                  <a:lnTo>
                    <a:pt x="4297" y="19869"/>
                  </a:lnTo>
                  <a:lnTo>
                    <a:pt x="2618" y="19962"/>
                  </a:lnTo>
                  <a:lnTo>
                    <a:pt x="2449" y="20023"/>
                  </a:lnTo>
                  <a:lnTo>
                    <a:pt x="2372" y="20193"/>
                  </a:lnTo>
                  <a:lnTo>
                    <a:pt x="2480" y="20439"/>
                  </a:lnTo>
                  <a:lnTo>
                    <a:pt x="2572" y="20670"/>
                  </a:lnTo>
                  <a:lnTo>
                    <a:pt x="2957" y="21040"/>
                  </a:lnTo>
                  <a:lnTo>
                    <a:pt x="3358" y="21040"/>
                  </a:lnTo>
                  <a:lnTo>
                    <a:pt x="3897" y="20917"/>
                  </a:lnTo>
                  <a:lnTo>
                    <a:pt x="4328" y="20932"/>
                  </a:lnTo>
                  <a:lnTo>
                    <a:pt x="4528" y="21024"/>
                  </a:lnTo>
                  <a:lnTo>
                    <a:pt x="4867" y="21394"/>
                  </a:lnTo>
                  <a:lnTo>
                    <a:pt x="5144" y="21702"/>
                  </a:lnTo>
                  <a:lnTo>
                    <a:pt x="5945" y="22750"/>
                  </a:lnTo>
                  <a:lnTo>
                    <a:pt x="6038" y="22965"/>
                  </a:lnTo>
                  <a:lnTo>
                    <a:pt x="5976" y="23135"/>
                  </a:lnTo>
                  <a:lnTo>
                    <a:pt x="5822" y="23212"/>
                  </a:lnTo>
                  <a:lnTo>
                    <a:pt x="5576" y="23212"/>
                  </a:lnTo>
                  <a:lnTo>
                    <a:pt x="5345" y="23335"/>
                  </a:lnTo>
                  <a:lnTo>
                    <a:pt x="5268" y="23597"/>
                  </a:lnTo>
                  <a:lnTo>
                    <a:pt x="5406" y="23874"/>
                  </a:lnTo>
                  <a:lnTo>
                    <a:pt x="5452" y="24059"/>
                  </a:lnTo>
                  <a:lnTo>
                    <a:pt x="5314" y="24120"/>
                  </a:lnTo>
                  <a:lnTo>
                    <a:pt x="4990" y="24136"/>
                  </a:lnTo>
                  <a:lnTo>
                    <a:pt x="4559" y="24213"/>
                  </a:lnTo>
                  <a:lnTo>
                    <a:pt x="4421" y="24398"/>
                  </a:lnTo>
                  <a:lnTo>
                    <a:pt x="4374" y="24675"/>
                  </a:lnTo>
                  <a:lnTo>
                    <a:pt x="4359" y="25522"/>
                  </a:lnTo>
                  <a:lnTo>
                    <a:pt x="4544" y="26092"/>
                  </a:lnTo>
                  <a:lnTo>
                    <a:pt x="4621" y="26369"/>
                  </a:lnTo>
                  <a:lnTo>
                    <a:pt x="4621" y="26462"/>
                  </a:lnTo>
                  <a:lnTo>
                    <a:pt x="4883" y="26662"/>
                  </a:lnTo>
                  <a:lnTo>
                    <a:pt x="5268" y="26924"/>
                  </a:lnTo>
                  <a:cubicBezTo>
                    <a:pt x="11737" y="26246"/>
                    <a:pt x="16973" y="25830"/>
                    <a:pt x="22303" y="25445"/>
                  </a:cubicBezTo>
                  <a:lnTo>
                    <a:pt x="22303" y="25229"/>
                  </a:lnTo>
                  <a:lnTo>
                    <a:pt x="22472" y="25014"/>
                  </a:lnTo>
                  <a:lnTo>
                    <a:pt x="22719" y="24721"/>
                  </a:lnTo>
                  <a:lnTo>
                    <a:pt x="22749" y="24459"/>
                  </a:lnTo>
                  <a:lnTo>
                    <a:pt x="22996" y="24213"/>
                  </a:lnTo>
                  <a:lnTo>
                    <a:pt x="22950" y="23997"/>
                  </a:lnTo>
                  <a:lnTo>
                    <a:pt x="22996" y="23720"/>
                  </a:lnTo>
                  <a:lnTo>
                    <a:pt x="22934" y="23443"/>
                  </a:lnTo>
                  <a:lnTo>
                    <a:pt x="23042" y="23181"/>
                  </a:lnTo>
                  <a:lnTo>
                    <a:pt x="23335" y="22780"/>
                  </a:lnTo>
                  <a:lnTo>
                    <a:pt x="23674" y="22133"/>
                  </a:lnTo>
                  <a:lnTo>
                    <a:pt x="23828" y="21687"/>
                  </a:lnTo>
                  <a:lnTo>
                    <a:pt x="24490" y="20932"/>
                  </a:lnTo>
                  <a:lnTo>
                    <a:pt x="24998" y="20609"/>
                  </a:lnTo>
                  <a:lnTo>
                    <a:pt x="25245" y="20655"/>
                  </a:lnTo>
                  <a:lnTo>
                    <a:pt x="25383" y="20578"/>
                  </a:lnTo>
                  <a:lnTo>
                    <a:pt x="25491" y="20593"/>
                  </a:lnTo>
                  <a:lnTo>
                    <a:pt x="25583" y="20455"/>
                  </a:lnTo>
                  <a:lnTo>
                    <a:pt x="26307" y="20470"/>
                  </a:lnTo>
                  <a:lnTo>
                    <a:pt x="26261" y="20362"/>
                  </a:lnTo>
                  <a:lnTo>
                    <a:pt x="26184" y="20285"/>
                  </a:lnTo>
                  <a:lnTo>
                    <a:pt x="26123" y="20116"/>
                  </a:lnTo>
                  <a:lnTo>
                    <a:pt x="25938" y="20116"/>
                  </a:lnTo>
                  <a:lnTo>
                    <a:pt x="25953" y="20008"/>
                  </a:lnTo>
                  <a:lnTo>
                    <a:pt x="26261" y="20039"/>
                  </a:lnTo>
                  <a:lnTo>
                    <a:pt x="26246" y="20116"/>
                  </a:lnTo>
                  <a:lnTo>
                    <a:pt x="26384" y="20177"/>
                  </a:lnTo>
                  <a:lnTo>
                    <a:pt x="26369" y="20039"/>
                  </a:lnTo>
                  <a:lnTo>
                    <a:pt x="26523" y="19962"/>
                  </a:lnTo>
                  <a:lnTo>
                    <a:pt x="26246" y="19931"/>
                  </a:lnTo>
                  <a:lnTo>
                    <a:pt x="26184" y="19731"/>
                  </a:lnTo>
                  <a:lnTo>
                    <a:pt x="26415" y="19638"/>
                  </a:lnTo>
                  <a:lnTo>
                    <a:pt x="26600" y="19561"/>
                  </a:lnTo>
                  <a:lnTo>
                    <a:pt x="26662" y="19438"/>
                  </a:lnTo>
                  <a:lnTo>
                    <a:pt x="26862" y="19361"/>
                  </a:lnTo>
                  <a:lnTo>
                    <a:pt x="26877" y="19222"/>
                  </a:lnTo>
                  <a:lnTo>
                    <a:pt x="27000" y="19407"/>
                  </a:lnTo>
                  <a:lnTo>
                    <a:pt x="27185" y="19392"/>
                  </a:lnTo>
                  <a:lnTo>
                    <a:pt x="27355" y="19007"/>
                  </a:lnTo>
                  <a:lnTo>
                    <a:pt x="27755" y="18884"/>
                  </a:lnTo>
                  <a:lnTo>
                    <a:pt x="28048" y="19022"/>
                  </a:lnTo>
                  <a:lnTo>
                    <a:pt x="28186" y="18914"/>
                  </a:lnTo>
                  <a:lnTo>
                    <a:pt x="28325" y="19022"/>
                  </a:lnTo>
                  <a:lnTo>
                    <a:pt x="28448" y="19053"/>
                  </a:lnTo>
                  <a:lnTo>
                    <a:pt x="28587" y="19330"/>
                  </a:lnTo>
                  <a:lnTo>
                    <a:pt x="28649" y="19238"/>
                  </a:lnTo>
                  <a:lnTo>
                    <a:pt x="28756" y="19130"/>
                  </a:lnTo>
                  <a:lnTo>
                    <a:pt x="28787" y="18976"/>
                  </a:lnTo>
                  <a:lnTo>
                    <a:pt x="28926" y="18945"/>
                  </a:lnTo>
                  <a:lnTo>
                    <a:pt x="29049" y="18976"/>
                  </a:lnTo>
                  <a:lnTo>
                    <a:pt x="29003" y="19084"/>
                  </a:lnTo>
                  <a:lnTo>
                    <a:pt x="29126" y="19161"/>
                  </a:lnTo>
                  <a:lnTo>
                    <a:pt x="29126" y="18991"/>
                  </a:lnTo>
                  <a:lnTo>
                    <a:pt x="29449" y="19038"/>
                  </a:lnTo>
                  <a:lnTo>
                    <a:pt x="29419" y="19192"/>
                  </a:lnTo>
                  <a:lnTo>
                    <a:pt x="29542" y="19299"/>
                  </a:lnTo>
                  <a:lnTo>
                    <a:pt x="29788" y="19053"/>
                  </a:lnTo>
                  <a:lnTo>
                    <a:pt x="29911" y="19084"/>
                  </a:lnTo>
                  <a:lnTo>
                    <a:pt x="29881" y="19253"/>
                  </a:lnTo>
                  <a:lnTo>
                    <a:pt x="29881" y="19253"/>
                  </a:lnTo>
                  <a:lnTo>
                    <a:pt x="29973" y="19222"/>
                  </a:lnTo>
                  <a:lnTo>
                    <a:pt x="30081" y="19038"/>
                  </a:lnTo>
                  <a:lnTo>
                    <a:pt x="29942" y="18976"/>
                  </a:lnTo>
                  <a:lnTo>
                    <a:pt x="29942" y="18807"/>
                  </a:lnTo>
                  <a:lnTo>
                    <a:pt x="30081" y="18807"/>
                  </a:lnTo>
                  <a:lnTo>
                    <a:pt x="29973" y="18699"/>
                  </a:lnTo>
                  <a:lnTo>
                    <a:pt x="30050" y="18576"/>
                  </a:lnTo>
                  <a:lnTo>
                    <a:pt x="30173" y="18421"/>
                  </a:lnTo>
                  <a:lnTo>
                    <a:pt x="30312" y="18267"/>
                  </a:lnTo>
                  <a:lnTo>
                    <a:pt x="30189" y="18190"/>
                  </a:lnTo>
                  <a:lnTo>
                    <a:pt x="30266" y="18160"/>
                  </a:lnTo>
                  <a:lnTo>
                    <a:pt x="30235" y="18021"/>
                  </a:lnTo>
                  <a:lnTo>
                    <a:pt x="30189" y="18098"/>
                  </a:lnTo>
                  <a:lnTo>
                    <a:pt x="30127" y="18160"/>
                  </a:lnTo>
                  <a:lnTo>
                    <a:pt x="29973" y="18129"/>
                  </a:lnTo>
                  <a:lnTo>
                    <a:pt x="29973" y="18036"/>
                  </a:lnTo>
                  <a:lnTo>
                    <a:pt x="29496" y="18006"/>
                  </a:lnTo>
                  <a:lnTo>
                    <a:pt x="29449" y="17852"/>
                  </a:lnTo>
                  <a:lnTo>
                    <a:pt x="29449" y="17621"/>
                  </a:lnTo>
                  <a:lnTo>
                    <a:pt x="29557" y="17636"/>
                  </a:lnTo>
                  <a:lnTo>
                    <a:pt x="29557" y="17081"/>
                  </a:lnTo>
                  <a:lnTo>
                    <a:pt x="29496" y="16989"/>
                  </a:lnTo>
                  <a:lnTo>
                    <a:pt x="29788" y="16712"/>
                  </a:lnTo>
                  <a:lnTo>
                    <a:pt x="30143" y="16558"/>
                  </a:lnTo>
                  <a:lnTo>
                    <a:pt x="30497" y="16157"/>
                  </a:lnTo>
                  <a:lnTo>
                    <a:pt x="30620" y="16080"/>
                  </a:lnTo>
                  <a:lnTo>
                    <a:pt x="30651" y="16219"/>
                  </a:lnTo>
                  <a:lnTo>
                    <a:pt x="30866" y="16157"/>
                  </a:lnTo>
                  <a:lnTo>
                    <a:pt x="30836" y="15911"/>
                  </a:lnTo>
                  <a:lnTo>
                    <a:pt x="30728" y="15957"/>
                  </a:lnTo>
                  <a:lnTo>
                    <a:pt x="30836" y="15849"/>
                  </a:lnTo>
                  <a:lnTo>
                    <a:pt x="30897" y="15649"/>
                  </a:lnTo>
                  <a:lnTo>
                    <a:pt x="31036" y="15772"/>
                  </a:lnTo>
                  <a:lnTo>
                    <a:pt x="31174" y="15649"/>
                  </a:lnTo>
                  <a:lnTo>
                    <a:pt x="31082" y="15541"/>
                  </a:lnTo>
                  <a:lnTo>
                    <a:pt x="31036" y="15449"/>
                  </a:lnTo>
                  <a:lnTo>
                    <a:pt x="31097" y="15233"/>
                  </a:lnTo>
                  <a:lnTo>
                    <a:pt x="31359" y="14956"/>
                  </a:lnTo>
                  <a:lnTo>
                    <a:pt x="31329" y="14617"/>
                  </a:lnTo>
                  <a:lnTo>
                    <a:pt x="31236" y="14432"/>
                  </a:lnTo>
                  <a:lnTo>
                    <a:pt x="31174" y="14140"/>
                  </a:lnTo>
                  <a:lnTo>
                    <a:pt x="31036" y="13924"/>
                  </a:lnTo>
                  <a:lnTo>
                    <a:pt x="30913" y="13693"/>
                  </a:lnTo>
                  <a:lnTo>
                    <a:pt x="31113" y="13400"/>
                  </a:lnTo>
                  <a:lnTo>
                    <a:pt x="31298" y="13431"/>
                  </a:lnTo>
                  <a:lnTo>
                    <a:pt x="31298" y="13308"/>
                  </a:lnTo>
                  <a:lnTo>
                    <a:pt x="31359" y="13308"/>
                  </a:lnTo>
                  <a:lnTo>
                    <a:pt x="31298" y="13108"/>
                  </a:lnTo>
                  <a:lnTo>
                    <a:pt x="31221" y="12954"/>
                  </a:lnTo>
                  <a:lnTo>
                    <a:pt x="31298" y="12800"/>
                  </a:lnTo>
                  <a:lnTo>
                    <a:pt x="31560" y="12723"/>
                  </a:lnTo>
                  <a:lnTo>
                    <a:pt x="31221" y="12738"/>
                  </a:lnTo>
                  <a:lnTo>
                    <a:pt x="31174" y="12415"/>
                  </a:lnTo>
                  <a:lnTo>
                    <a:pt x="31236" y="12261"/>
                  </a:lnTo>
                  <a:lnTo>
                    <a:pt x="31067" y="12245"/>
                  </a:lnTo>
                  <a:lnTo>
                    <a:pt x="30959" y="11952"/>
                  </a:lnTo>
                  <a:lnTo>
                    <a:pt x="30851" y="11644"/>
                  </a:lnTo>
                  <a:lnTo>
                    <a:pt x="30882" y="11167"/>
                  </a:lnTo>
                  <a:lnTo>
                    <a:pt x="30697" y="10982"/>
                  </a:lnTo>
                  <a:lnTo>
                    <a:pt x="30712" y="10612"/>
                  </a:lnTo>
                  <a:lnTo>
                    <a:pt x="30866" y="10166"/>
                  </a:lnTo>
                  <a:cubicBezTo>
                    <a:pt x="30866" y="10166"/>
                    <a:pt x="30974" y="9765"/>
                    <a:pt x="31097" y="9765"/>
                  </a:cubicBezTo>
                  <a:cubicBezTo>
                    <a:pt x="31221" y="9765"/>
                    <a:pt x="31436" y="9319"/>
                    <a:pt x="31436" y="9319"/>
                  </a:cubicBezTo>
                  <a:lnTo>
                    <a:pt x="31513" y="9103"/>
                  </a:lnTo>
                  <a:lnTo>
                    <a:pt x="31775" y="8764"/>
                  </a:lnTo>
                  <a:lnTo>
                    <a:pt x="31929" y="8595"/>
                  </a:lnTo>
                  <a:lnTo>
                    <a:pt x="31852" y="8410"/>
                  </a:lnTo>
                  <a:lnTo>
                    <a:pt x="31852" y="8117"/>
                  </a:lnTo>
                  <a:lnTo>
                    <a:pt x="32083" y="7763"/>
                  </a:lnTo>
                  <a:lnTo>
                    <a:pt x="32468" y="7501"/>
                  </a:lnTo>
                  <a:lnTo>
                    <a:pt x="32946" y="7193"/>
                  </a:lnTo>
                  <a:lnTo>
                    <a:pt x="33608" y="6716"/>
                  </a:lnTo>
                  <a:lnTo>
                    <a:pt x="34024" y="6623"/>
                  </a:lnTo>
                  <a:lnTo>
                    <a:pt x="34193" y="6546"/>
                  </a:lnTo>
                  <a:lnTo>
                    <a:pt x="34578" y="6192"/>
                  </a:lnTo>
                  <a:lnTo>
                    <a:pt x="34871" y="5961"/>
                  </a:lnTo>
                  <a:lnTo>
                    <a:pt x="34994" y="5807"/>
                  </a:lnTo>
                  <a:lnTo>
                    <a:pt x="34856" y="5714"/>
                  </a:lnTo>
                  <a:lnTo>
                    <a:pt x="34317" y="5668"/>
                  </a:lnTo>
                  <a:lnTo>
                    <a:pt x="34178" y="5745"/>
                  </a:lnTo>
                  <a:lnTo>
                    <a:pt x="34024" y="5545"/>
                  </a:lnTo>
                  <a:lnTo>
                    <a:pt x="33362" y="5545"/>
                  </a:lnTo>
                  <a:lnTo>
                    <a:pt x="33069" y="5237"/>
                  </a:lnTo>
                  <a:lnTo>
                    <a:pt x="32746" y="5052"/>
                  </a:lnTo>
                  <a:lnTo>
                    <a:pt x="32407" y="5083"/>
                  </a:lnTo>
                  <a:lnTo>
                    <a:pt x="32391" y="4944"/>
                  </a:lnTo>
                  <a:lnTo>
                    <a:pt x="32145" y="4898"/>
                  </a:lnTo>
                  <a:lnTo>
                    <a:pt x="31914" y="4744"/>
                  </a:lnTo>
                  <a:lnTo>
                    <a:pt x="31760" y="4590"/>
                  </a:lnTo>
                  <a:lnTo>
                    <a:pt x="31929" y="4297"/>
                  </a:lnTo>
                  <a:lnTo>
                    <a:pt x="32129" y="3851"/>
                  </a:lnTo>
                  <a:lnTo>
                    <a:pt x="32576" y="3758"/>
                  </a:lnTo>
                  <a:lnTo>
                    <a:pt x="33377" y="2988"/>
                  </a:lnTo>
                  <a:lnTo>
                    <a:pt x="33793" y="2896"/>
                  </a:lnTo>
                  <a:cubicBezTo>
                    <a:pt x="33793" y="2896"/>
                    <a:pt x="34184" y="3036"/>
                    <a:pt x="34288" y="3036"/>
                  </a:cubicBezTo>
                  <a:cubicBezTo>
                    <a:pt x="34293" y="3036"/>
                    <a:pt x="34298" y="3035"/>
                    <a:pt x="34301" y="3034"/>
                  </a:cubicBezTo>
                  <a:cubicBezTo>
                    <a:pt x="34394" y="3034"/>
                    <a:pt x="34717" y="3142"/>
                    <a:pt x="34717" y="3142"/>
                  </a:cubicBezTo>
                  <a:lnTo>
                    <a:pt x="35041" y="3527"/>
                  </a:lnTo>
                  <a:lnTo>
                    <a:pt x="35164" y="3851"/>
                  </a:lnTo>
                  <a:lnTo>
                    <a:pt x="35071" y="4190"/>
                  </a:lnTo>
                  <a:lnTo>
                    <a:pt x="35118" y="4544"/>
                  </a:lnTo>
                  <a:lnTo>
                    <a:pt x="35302" y="4806"/>
                  </a:lnTo>
                  <a:lnTo>
                    <a:pt x="35533" y="5098"/>
                  </a:lnTo>
                  <a:lnTo>
                    <a:pt x="35918" y="5237"/>
                  </a:lnTo>
                  <a:lnTo>
                    <a:pt x="36488" y="5052"/>
                  </a:lnTo>
                  <a:lnTo>
                    <a:pt x="37320" y="4713"/>
                  </a:lnTo>
                  <a:lnTo>
                    <a:pt x="37890" y="4297"/>
                  </a:lnTo>
                  <a:lnTo>
                    <a:pt x="37967" y="3789"/>
                  </a:lnTo>
                  <a:lnTo>
                    <a:pt x="38090" y="3373"/>
                  </a:lnTo>
                  <a:lnTo>
                    <a:pt x="37982" y="3111"/>
                  </a:lnTo>
                  <a:lnTo>
                    <a:pt x="37967" y="2680"/>
                  </a:lnTo>
                  <a:lnTo>
                    <a:pt x="37921" y="2203"/>
                  </a:lnTo>
                  <a:lnTo>
                    <a:pt x="37921" y="1895"/>
                  </a:lnTo>
                  <a:lnTo>
                    <a:pt x="37875" y="1617"/>
                  </a:lnTo>
                  <a:lnTo>
                    <a:pt x="37859" y="1402"/>
                  </a:lnTo>
                  <a:lnTo>
                    <a:pt x="37721" y="1279"/>
                  </a:lnTo>
                  <a:lnTo>
                    <a:pt x="37489" y="847"/>
                  </a:lnTo>
                  <a:lnTo>
                    <a:pt x="37305" y="370"/>
                  </a:lnTo>
                  <a:lnTo>
                    <a:pt x="37197" y="77"/>
                  </a:lnTo>
                  <a:lnTo>
                    <a:pt x="37120" y="170"/>
                  </a:lnTo>
                  <a:lnTo>
                    <a:pt x="36997" y="0"/>
                  </a:lnTo>
                  <a:close/>
                </a:path>
              </a:pathLst>
            </a:custGeom>
            <a:solidFill>
              <a:srgbClr val="FFC000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1332;p43"/>
            <p:cNvSpPr/>
            <p:nvPr/>
          </p:nvSpPr>
          <p:spPr>
            <a:xfrm>
              <a:off x="3399125" y="3892350"/>
              <a:ext cx="8500" cy="6175"/>
            </a:xfrm>
            <a:custGeom>
              <a:avLst/>
              <a:gdLst/>
              <a:ahLst/>
              <a:cxnLst/>
              <a:rect l="l" t="t" r="r" b="b"/>
              <a:pathLst>
                <a:path w="340" h="247" extrusionOk="0">
                  <a:moveTo>
                    <a:pt x="47" y="0"/>
                  </a:moveTo>
                  <a:lnTo>
                    <a:pt x="1" y="77"/>
                  </a:lnTo>
                  <a:lnTo>
                    <a:pt x="31" y="185"/>
                  </a:lnTo>
                  <a:lnTo>
                    <a:pt x="124" y="200"/>
                  </a:lnTo>
                  <a:lnTo>
                    <a:pt x="309" y="246"/>
                  </a:lnTo>
                  <a:lnTo>
                    <a:pt x="339" y="154"/>
                  </a:lnTo>
                  <a:lnTo>
                    <a:pt x="247" y="139"/>
                  </a:lnTo>
                  <a:lnTo>
                    <a:pt x="155" y="92"/>
                  </a:lnTo>
                  <a:lnTo>
                    <a:pt x="124" y="3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CECEC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333;p43"/>
            <p:cNvSpPr/>
            <p:nvPr/>
          </p:nvSpPr>
          <p:spPr>
            <a:xfrm>
              <a:off x="3252800" y="916450"/>
              <a:ext cx="233425" cy="298200"/>
            </a:xfrm>
            <a:custGeom>
              <a:avLst/>
              <a:gdLst/>
              <a:ahLst/>
              <a:cxnLst/>
              <a:rect l="l" t="t" r="r" b="b"/>
              <a:pathLst>
                <a:path w="9337" h="11928" extrusionOk="0">
                  <a:moveTo>
                    <a:pt x="3877" y="1"/>
                  </a:moveTo>
                  <a:cubicBezTo>
                    <a:pt x="3832" y="1"/>
                    <a:pt x="3788" y="28"/>
                    <a:pt x="3744" y="98"/>
                  </a:cubicBezTo>
                  <a:lnTo>
                    <a:pt x="3158" y="37"/>
                  </a:lnTo>
                  <a:lnTo>
                    <a:pt x="2481" y="83"/>
                  </a:lnTo>
                  <a:lnTo>
                    <a:pt x="2342" y="530"/>
                  </a:lnTo>
                  <a:cubicBezTo>
                    <a:pt x="2342" y="530"/>
                    <a:pt x="2342" y="946"/>
                    <a:pt x="2403" y="1023"/>
                  </a:cubicBezTo>
                  <a:cubicBezTo>
                    <a:pt x="2521" y="1508"/>
                    <a:pt x="2456" y="1688"/>
                    <a:pt x="2282" y="1688"/>
                  </a:cubicBezTo>
                  <a:cubicBezTo>
                    <a:pt x="2135" y="1688"/>
                    <a:pt x="1909" y="1560"/>
                    <a:pt x="1649" y="1377"/>
                  </a:cubicBezTo>
                  <a:lnTo>
                    <a:pt x="832" y="1161"/>
                  </a:lnTo>
                  <a:lnTo>
                    <a:pt x="309" y="961"/>
                  </a:lnTo>
                  <a:lnTo>
                    <a:pt x="278" y="1870"/>
                  </a:lnTo>
                  <a:cubicBezTo>
                    <a:pt x="278" y="1870"/>
                    <a:pt x="93" y="2347"/>
                    <a:pt x="62" y="2455"/>
                  </a:cubicBezTo>
                  <a:cubicBezTo>
                    <a:pt x="47" y="2578"/>
                    <a:pt x="1" y="3133"/>
                    <a:pt x="1" y="3133"/>
                  </a:cubicBezTo>
                  <a:lnTo>
                    <a:pt x="32" y="3518"/>
                  </a:lnTo>
                  <a:lnTo>
                    <a:pt x="632" y="3518"/>
                  </a:lnTo>
                  <a:cubicBezTo>
                    <a:pt x="632" y="3518"/>
                    <a:pt x="956" y="3718"/>
                    <a:pt x="1048" y="3795"/>
                  </a:cubicBezTo>
                  <a:cubicBezTo>
                    <a:pt x="2111" y="3949"/>
                    <a:pt x="1556" y="4596"/>
                    <a:pt x="1556" y="5489"/>
                  </a:cubicBezTo>
                  <a:lnTo>
                    <a:pt x="1156" y="6290"/>
                  </a:lnTo>
                  <a:cubicBezTo>
                    <a:pt x="1156" y="6290"/>
                    <a:pt x="740" y="6845"/>
                    <a:pt x="740" y="6968"/>
                  </a:cubicBezTo>
                  <a:lnTo>
                    <a:pt x="740" y="7384"/>
                  </a:lnTo>
                  <a:lnTo>
                    <a:pt x="1372" y="7753"/>
                  </a:lnTo>
                  <a:lnTo>
                    <a:pt x="1741" y="7908"/>
                  </a:lnTo>
                  <a:lnTo>
                    <a:pt x="1772" y="8477"/>
                  </a:lnTo>
                  <a:cubicBezTo>
                    <a:pt x="1695" y="8832"/>
                    <a:pt x="1556" y="9171"/>
                    <a:pt x="1818" y="9571"/>
                  </a:cubicBezTo>
                  <a:lnTo>
                    <a:pt x="2157" y="10449"/>
                  </a:lnTo>
                  <a:cubicBezTo>
                    <a:pt x="2301" y="11011"/>
                    <a:pt x="2401" y="11191"/>
                    <a:pt x="2482" y="11191"/>
                  </a:cubicBezTo>
                  <a:cubicBezTo>
                    <a:pt x="2617" y="11191"/>
                    <a:pt x="2694" y="10682"/>
                    <a:pt x="2819" y="10634"/>
                  </a:cubicBezTo>
                  <a:cubicBezTo>
                    <a:pt x="3174" y="10757"/>
                    <a:pt x="3035" y="10880"/>
                    <a:pt x="3112" y="11204"/>
                  </a:cubicBezTo>
                  <a:cubicBezTo>
                    <a:pt x="3158" y="11373"/>
                    <a:pt x="3405" y="11681"/>
                    <a:pt x="3405" y="11681"/>
                  </a:cubicBezTo>
                  <a:cubicBezTo>
                    <a:pt x="3538" y="11869"/>
                    <a:pt x="3635" y="11928"/>
                    <a:pt x="3717" y="11928"/>
                  </a:cubicBezTo>
                  <a:cubicBezTo>
                    <a:pt x="3842" y="11928"/>
                    <a:pt x="3930" y="11786"/>
                    <a:pt x="4052" y="11758"/>
                  </a:cubicBezTo>
                  <a:lnTo>
                    <a:pt x="4467" y="11311"/>
                  </a:lnTo>
                  <a:cubicBezTo>
                    <a:pt x="4620" y="11011"/>
                    <a:pt x="4744" y="10911"/>
                    <a:pt x="4854" y="10911"/>
                  </a:cubicBezTo>
                  <a:cubicBezTo>
                    <a:pt x="5043" y="10911"/>
                    <a:pt x="5191" y="11208"/>
                    <a:pt x="5376" y="11296"/>
                  </a:cubicBezTo>
                  <a:cubicBezTo>
                    <a:pt x="6162" y="10988"/>
                    <a:pt x="6485" y="10618"/>
                    <a:pt x="6886" y="10264"/>
                  </a:cubicBezTo>
                  <a:cubicBezTo>
                    <a:pt x="6855" y="10064"/>
                    <a:pt x="6531" y="9833"/>
                    <a:pt x="6531" y="9833"/>
                  </a:cubicBezTo>
                  <a:lnTo>
                    <a:pt x="6485" y="9571"/>
                  </a:lnTo>
                  <a:lnTo>
                    <a:pt x="6608" y="8693"/>
                  </a:lnTo>
                  <a:lnTo>
                    <a:pt x="6670" y="7923"/>
                  </a:lnTo>
                  <a:lnTo>
                    <a:pt x="6824" y="7569"/>
                  </a:lnTo>
                  <a:cubicBezTo>
                    <a:pt x="6902" y="7600"/>
                    <a:pt x="6963" y="7614"/>
                    <a:pt x="7011" y="7614"/>
                  </a:cubicBezTo>
                  <a:cubicBezTo>
                    <a:pt x="7269" y="7614"/>
                    <a:pt x="7157" y="7217"/>
                    <a:pt x="7209" y="6983"/>
                  </a:cubicBezTo>
                  <a:lnTo>
                    <a:pt x="7764" y="4950"/>
                  </a:lnTo>
                  <a:lnTo>
                    <a:pt x="8133" y="4488"/>
                  </a:lnTo>
                  <a:lnTo>
                    <a:pt x="8395" y="4026"/>
                  </a:lnTo>
                  <a:lnTo>
                    <a:pt x="8318" y="3718"/>
                  </a:lnTo>
                  <a:cubicBezTo>
                    <a:pt x="8318" y="3718"/>
                    <a:pt x="8472" y="3502"/>
                    <a:pt x="8534" y="3425"/>
                  </a:cubicBezTo>
                  <a:cubicBezTo>
                    <a:pt x="8611" y="3348"/>
                    <a:pt x="8703" y="2886"/>
                    <a:pt x="8703" y="2886"/>
                  </a:cubicBezTo>
                  <a:lnTo>
                    <a:pt x="8534" y="2378"/>
                  </a:lnTo>
                  <a:cubicBezTo>
                    <a:pt x="8417" y="2072"/>
                    <a:pt x="9336" y="950"/>
                    <a:pt x="8269" y="950"/>
                  </a:cubicBezTo>
                  <a:cubicBezTo>
                    <a:pt x="8210" y="950"/>
                    <a:pt x="8144" y="954"/>
                    <a:pt x="8072" y="961"/>
                  </a:cubicBezTo>
                  <a:lnTo>
                    <a:pt x="7764" y="961"/>
                  </a:lnTo>
                  <a:cubicBezTo>
                    <a:pt x="7687" y="961"/>
                    <a:pt x="7224" y="822"/>
                    <a:pt x="7224" y="822"/>
                  </a:cubicBezTo>
                  <a:cubicBezTo>
                    <a:pt x="7224" y="822"/>
                    <a:pt x="6793" y="1146"/>
                    <a:pt x="6701" y="1161"/>
                  </a:cubicBezTo>
                  <a:cubicBezTo>
                    <a:pt x="6692" y="1163"/>
                    <a:pt x="6682" y="1163"/>
                    <a:pt x="6671" y="1163"/>
                  </a:cubicBezTo>
                  <a:cubicBezTo>
                    <a:pt x="6560" y="1163"/>
                    <a:pt x="6331" y="1100"/>
                    <a:pt x="6331" y="1100"/>
                  </a:cubicBezTo>
                  <a:lnTo>
                    <a:pt x="5777" y="992"/>
                  </a:lnTo>
                  <a:lnTo>
                    <a:pt x="5315" y="745"/>
                  </a:lnTo>
                  <a:lnTo>
                    <a:pt x="4822" y="730"/>
                  </a:lnTo>
                  <a:lnTo>
                    <a:pt x="4344" y="360"/>
                  </a:lnTo>
                  <a:cubicBezTo>
                    <a:pt x="4169" y="278"/>
                    <a:pt x="4020" y="1"/>
                    <a:pt x="3877" y="1"/>
                  </a:cubicBez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1334;p43"/>
            <p:cNvSpPr/>
            <p:nvPr/>
          </p:nvSpPr>
          <p:spPr>
            <a:xfrm>
              <a:off x="3761850" y="362100"/>
              <a:ext cx="641550" cy="670025"/>
            </a:xfrm>
            <a:custGeom>
              <a:avLst/>
              <a:gdLst/>
              <a:ahLst/>
              <a:cxnLst/>
              <a:rect l="l" t="t" r="r" b="b"/>
              <a:pathLst>
                <a:path w="25662" h="26801" extrusionOk="0">
                  <a:moveTo>
                    <a:pt x="1" y="1"/>
                  </a:moveTo>
                  <a:lnTo>
                    <a:pt x="32" y="9704"/>
                  </a:lnTo>
                  <a:lnTo>
                    <a:pt x="879" y="9689"/>
                  </a:lnTo>
                  <a:cubicBezTo>
                    <a:pt x="1372" y="9735"/>
                    <a:pt x="1787" y="9874"/>
                    <a:pt x="1895" y="10274"/>
                  </a:cubicBezTo>
                  <a:cubicBezTo>
                    <a:pt x="1995" y="10264"/>
                    <a:pt x="2090" y="10259"/>
                    <a:pt x="2178" y="10259"/>
                  </a:cubicBezTo>
                  <a:cubicBezTo>
                    <a:pt x="2659" y="10259"/>
                    <a:pt x="2935" y="10423"/>
                    <a:pt x="2727" y="10983"/>
                  </a:cubicBezTo>
                  <a:cubicBezTo>
                    <a:pt x="2775" y="11037"/>
                    <a:pt x="2816" y="11051"/>
                    <a:pt x="2854" y="11051"/>
                  </a:cubicBezTo>
                  <a:cubicBezTo>
                    <a:pt x="2896" y="11051"/>
                    <a:pt x="2933" y="11033"/>
                    <a:pt x="2972" y="11033"/>
                  </a:cubicBezTo>
                  <a:cubicBezTo>
                    <a:pt x="2988" y="11033"/>
                    <a:pt x="3003" y="11036"/>
                    <a:pt x="3020" y="11044"/>
                  </a:cubicBezTo>
                  <a:cubicBezTo>
                    <a:pt x="3405" y="11183"/>
                    <a:pt x="3743" y="11583"/>
                    <a:pt x="4098" y="11937"/>
                  </a:cubicBezTo>
                  <a:lnTo>
                    <a:pt x="4652" y="12430"/>
                  </a:lnTo>
                  <a:cubicBezTo>
                    <a:pt x="6100" y="12631"/>
                    <a:pt x="5746" y="13416"/>
                    <a:pt x="6100" y="13601"/>
                  </a:cubicBezTo>
                  <a:lnTo>
                    <a:pt x="6916" y="14232"/>
                  </a:lnTo>
                  <a:lnTo>
                    <a:pt x="7425" y="14787"/>
                  </a:lnTo>
                  <a:lnTo>
                    <a:pt x="8549" y="15465"/>
                  </a:lnTo>
                  <a:lnTo>
                    <a:pt x="9027" y="15680"/>
                  </a:lnTo>
                  <a:lnTo>
                    <a:pt x="9658" y="16219"/>
                  </a:lnTo>
                  <a:cubicBezTo>
                    <a:pt x="9799" y="16658"/>
                    <a:pt x="9980" y="16966"/>
                    <a:pt x="10247" y="16966"/>
                  </a:cubicBezTo>
                  <a:cubicBezTo>
                    <a:pt x="10271" y="16966"/>
                    <a:pt x="10295" y="16964"/>
                    <a:pt x="10320" y="16959"/>
                  </a:cubicBezTo>
                  <a:lnTo>
                    <a:pt x="10967" y="17621"/>
                  </a:lnTo>
                  <a:cubicBezTo>
                    <a:pt x="11183" y="17837"/>
                    <a:pt x="11229" y="18160"/>
                    <a:pt x="11214" y="18561"/>
                  </a:cubicBezTo>
                  <a:cubicBezTo>
                    <a:pt x="11214" y="18561"/>
                    <a:pt x="11691" y="18715"/>
                    <a:pt x="11784" y="18776"/>
                  </a:cubicBezTo>
                  <a:cubicBezTo>
                    <a:pt x="11876" y="18838"/>
                    <a:pt x="12184" y="19223"/>
                    <a:pt x="12184" y="19223"/>
                  </a:cubicBezTo>
                  <a:cubicBezTo>
                    <a:pt x="12538" y="19223"/>
                    <a:pt x="12754" y="19423"/>
                    <a:pt x="12908" y="19685"/>
                  </a:cubicBezTo>
                  <a:lnTo>
                    <a:pt x="13385" y="20547"/>
                  </a:lnTo>
                  <a:cubicBezTo>
                    <a:pt x="13385" y="20547"/>
                    <a:pt x="13755" y="20794"/>
                    <a:pt x="13817" y="20871"/>
                  </a:cubicBezTo>
                  <a:cubicBezTo>
                    <a:pt x="13940" y="21302"/>
                    <a:pt x="13678" y="21841"/>
                    <a:pt x="14310" y="21841"/>
                  </a:cubicBezTo>
                  <a:cubicBezTo>
                    <a:pt x="14802" y="21872"/>
                    <a:pt x="15110" y="22088"/>
                    <a:pt x="15264" y="22488"/>
                  </a:cubicBezTo>
                  <a:cubicBezTo>
                    <a:pt x="15757" y="23058"/>
                    <a:pt x="16019" y="23073"/>
                    <a:pt x="16897" y="23212"/>
                  </a:cubicBezTo>
                  <a:cubicBezTo>
                    <a:pt x="17482" y="23520"/>
                    <a:pt x="18037" y="23828"/>
                    <a:pt x="18345" y="24136"/>
                  </a:cubicBezTo>
                  <a:lnTo>
                    <a:pt x="18976" y="24845"/>
                  </a:lnTo>
                  <a:cubicBezTo>
                    <a:pt x="19392" y="25261"/>
                    <a:pt x="19747" y="25846"/>
                    <a:pt x="20270" y="26031"/>
                  </a:cubicBezTo>
                  <a:lnTo>
                    <a:pt x="20979" y="26801"/>
                  </a:lnTo>
                  <a:lnTo>
                    <a:pt x="21379" y="26123"/>
                  </a:lnTo>
                  <a:cubicBezTo>
                    <a:pt x="21734" y="24983"/>
                    <a:pt x="21980" y="25492"/>
                    <a:pt x="21918" y="24244"/>
                  </a:cubicBezTo>
                  <a:lnTo>
                    <a:pt x="22011" y="23597"/>
                  </a:lnTo>
                  <a:cubicBezTo>
                    <a:pt x="22534" y="22411"/>
                    <a:pt x="23428" y="21887"/>
                    <a:pt x="24136" y="20301"/>
                  </a:cubicBezTo>
                  <a:cubicBezTo>
                    <a:pt x="24598" y="18545"/>
                    <a:pt x="24260" y="20239"/>
                    <a:pt x="25661" y="18068"/>
                  </a:cubicBezTo>
                  <a:lnTo>
                    <a:pt x="25553" y="17790"/>
                  </a:lnTo>
                  <a:lnTo>
                    <a:pt x="25137" y="17313"/>
                  </a:lnTo>
                  <a:lnTo>
                    <a:pt x="25137" y="17020"/>
                  </a:lnTo>
                  <a:lnTo>
                    <a:pt x="24768" y="16651"/>
                  </a:lnTo>
                  <a:lnTo>
                    <a:pt x="23674" y="15526"/>
                  </a:lnTo>
                  <a:lnTo>
                    <a:pt x="22134" y="14802"/>
                  </a:lnTo>
                  <a:lnTo>
                    <a:pt x="21656" y="14787"/>
                  </a:lnTo>
                  <a:cubicBezTo>
                    <a:pt x="20761" y="14094"/>
                    <a:pt x="20258" y="13563"/>
                    <a:pt x="19348" y="13563"/>
                  </a:cubicBezTo>
                  <a:cubicBezTo>
                    <a:pt x="19288" y="13563"/>
                    <a:pt x="19226" y="13565"/>
                    <a:pt x="19161" y="13570"/>
                  </a:cubicBezTo>
                  <a:lnTo>
                    <a:pt x="18222" y="12969"/>
                  </a:lnTo>
                  <a:lnTo>
                    <a:pt x="17744" y="12831"/>
                  </a:lnTo>
                  <a:cubicBezTo>
                    <a:pt x="16065" y="11830"/>
                    <a:pt x="15958" y="10782"/>
                    <a:pt x="13355" y="10305"/>
                  </a:cubicBezTo>
                  <a:lnTo>
                    <a:pt x="12754" y="10058"/>
                  </a:lnTo>
                  <a:lnTo>
                    <a:pt x="12246" y="10058"/>
                  </a:lnTo>
                  <a:cubicBezTo>
                    <a:pt x="12067" y="9824"/>
                    <a:pt x="11921" y="9557"/>
                    <a:pt x="11519" y="9557"/>
                  </a:cubicBezTo>
                  <a:cubicBezTo>
                    <a:pt x="11367" y="9557"/>
                    <a:pt x="11178" y="9595"/>
                    <a:pt x="10936" y="9689"/>
                  </a:cubicBezTo>
                  <a:cubicBezTo>
                    <a:pt x="10845" y="9854"/>
                    <a:pt x="10749" y="9920"/>
                    <a:pt x="10643" y="9920"/>
                  </a:cubicBezTo>
                  <a:cubicBezTo>
                    <a:pt x="10265" y="9920"/>
                    <a:pt x="9773" y="9074"/>
                    <a:pt x="9027" y="8857"/>
                  </a:cubicBezTo>
                  <a:lnTo>
                    <a:pt x="8149" y="7779"/>
                  </a:lnTo>
                  <a:cubicBezTo>
                    <a:pt x="7163" y="7579"/>
                    <a:pt x="6793" y="6978"/>
                    <a:pt x="6439" y="6362"/>
                  </a:cubicBezTo>
                  <a:cubicBezTo>
                    <a:pt x="6424" y="5884"/>
                    <a:pt x="5992" y="5807"/>
                    <a:pt x="5607" y="5684"/>
                  </a:cubicBezTo>
                  <a:cubicBezTo>
                    <a:pt x="5361" y="5515"/>
                    <a:pt x="5638" y="5314"/>
                    <a:pt x="4868" y="5237"/>
                  </a:cubicBezTo>
                  <a:cubicBezTo>
                    <a:pt x="4252" y="5160"/>
                    <a:pt x="4082" y="4606"/>
                    <a:pt x="3836" y="4221"/>
                  </a:cubicBezTo>
                  <a:cubicBezTo>
                    <a:pt x="3220" y="3574"/>
                    <a:pt x="2527" y="3143"/>
                    <a:pt x="1864" y="2634"/>
                  </a:cubicBezTo>
                  <a:cubicBezTo>
                    <a:pt x="1741" y="2126"/>
                    <a:pt x="1633" y="2142"/>
                    <a:pt x="1526" y="1926"/>
                  </a:cubicBezTo>
                  <a:cubicBezTo>
                    <a:pt x="817" y="1325"/>
                    <a:pt x="509" y="632"/>
                    <a:pt x="1" y="1"/>
                  </a:cubicBez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1335;p43"/>
            <p:cNvSpPr/>
            <p:nvPr/>
          </p:nvSpPr>
          <p:spPr>
            <a:xfrm>
              <a:off x="4111500" y="1089475"/>
              <a:ext cx="529850" cy="533350"/>
            </a:xfrm>
            <a:custGeom>
              <a:avLst/>
              <a:gdLst/>
              <a:ahLst/>
              <a:cxnLst/>
              <a:rect l="l" t="t" r="r" b="b"/>
              <a:pathLst>
                <a:path w="21194" h="21334" extrusionOk="0">
                  <a:moveTo>
                    <a:pt x="7270" y="1"/>
                  </a:moveTo>
                  <a:cubicBezTo>
                    <a:pt x="6253" y="170"/>
                    <a:pt x="5406" y="494"/>
                    <a:pt x="4698" y="925"/>
                  </a:cubicBezTo>
                  <a:cubicBezTo>
                    <a:pt x="4652" y="1002"/>
                    <a:pt x="4482" y="1387"/>
                    <a:pt x="4482" y="1387"/>
                  </a:cubicBezTo>
                  <a:lnTo>
                    <a:pt x="4544" y="2527"/>
                  </a:lnTo>
                  <a:cubicBezTo>
                    <a:pt x="4544" y="2527"/>
                    <a:pt x="4636" y="3220"/>
                    <a:pt x="4652" y="3312"/>
                  </a:cubicBezTo>
                  <a:cubicBezTo>
                    <a:pt x="4667" y="3420"/>
                    <a:pt x="4482" y="4375"/>
                    <a:pt x="4482" y="4514"/>
                  </a:cubicBezTo>
                  <a:cubicBezTo>
                    <a:pt x="4482" y="4652"/>
                    <a:pt x="4097" y="5084"/>
                    <a:pt x="4097" y="5084"/>
                  </a:cubicBezTo>
                  <a:lnTo>
                    <a:pt x="3604" y="5715"/>
                  </a:lnTo>
                  <a:lnTo>
                    <a:pt x="3219" y="6993"/>
                  </a:lnTo>
                  <a:lnTo>
                    <a:pt x="3204" y="8025"/>
                  </a:lnTo>
                  <a:lnTo>
                    <a:pt x="3081" y="8734"/>
                  </a:lnTo>
                  <a:lnTo>
                    <a:pt x="2988" y="9011"/>
                  </a:lnTo>
                  <a:lnTo>
                    <a:pt x="2896" y="9889"/>
                  </a:lnTo>
                  <a:lnTo>
                    <a:pt x="2726" y="11091"/>
                  </a:lnTo>
                  <a:lnTo>
                    <a:pt x="1725" y="12061"/>
                  </a:lnTo>
                  <a:cubicBezTo>
                    <a:pt x="1309" y="12276"/>
                    <a:pt x="724" y="12446"/>
                    <a:pt x="616" y="12970"/>
                  </a:cubicBezTo>
                  <a:cubicBezTo>
                    <a:pt x="616" y="12970"/>
                    <a:pt x="508" y="14094"/>
                    <a:pt x="539" y="14217"/>
                  </a:cubicBezTo>
                  <a:cubicBezTo>
                    <a:pt x="585" y="14340"/>
                    <a:pt x="216" y="15557"/>
                    <a:pt x="123" y="15696"/>
                  </a:cubicBezTo>
                  <a:cubicBezTo>
                    <a:pt x="31" y="15834"/>
                    <a:pt x="77" y="16327"/>
                    <a:pt x="108" y="16420"/>
                  </a:cubicBezTo>
                  <a:cubicBezTo>
                    <a:pt x="123" y="16528"/>
                    <a:pt x="354" y="17221"/>
                    <a:pt x="354" y="17313"/>
                  </a:cubicBezTo>
                  <a:cubicBezTo>
                    <a:pt x="354" y="17421"/>
                    <a:pt x="185" y="18052"/>
                    <a:pt x="185" y="18052"/>
                  </a:cubicBezTo>
                  <a:lnTo>
                    <a:pt x="0" y="19238"/>
                  </a:lnTo>
                  <a:lnTo>
                    <a:pt x="200" y="19177"/>
                  </a:lnTo>
                  <a:lnTo>
                    <a:pt x="755" y="18884"/>
                  </a:lnTo>
                  <a:lnTo>
                    <a:pt x="1479" y="19038"/>
                  </a:lnTo>
                  <a:lnTo>
                    <a:pt x="2372" y="19023"/>
                  </a:lnTo>
                  <a:lnTo>
                    <a:pt x="3004" y="18792"/>
                  </a:lnTo>
                  <a:lnTo>
                    <a:pt x="3558" y="18561"/>
                  </a:lnTo>
                  <a:lnTo>
                    <a:pt x="4374" y="18653"/>
                  </a:lnTo>
                  <a:lnTo>
                    <a:pt x="5206" y="18253"/>
                  </a:lnTo>
                  <a:lnTo>
                    <a:pt x="6130" y="18114"/>
                  </a:lnTo>
                  <a:lnTo>
                    <a:pt x="7008" y="18345"/>
                  </a:lnTo>
                  <a:lnTo>
                    <a:pt x="7393" y="18622"/>
                  </a:lnTo>
                  <a:lnTo>
                    <a:pt x="7701" y="19023"/>
                  </a:lnTo>
                  <a:lnTo>
                    <a:pt x="8410" y="19454"/>
                  </a:lnTo>
                  <a:lnTo>
                    <a:pt x="8410" y="20255"/>
                  </a:lnTo>
                  <a:lnTo>
                    <a:pt x="8995" y="21333"/>
                  </a:lnTo>
                  <a:cubicBezTo>
                    <a:pt x="8995" y="21333"/>
                    <a:pt x="9118" y="20732"/>
                    <a:pt x="9134" y="20609"/>
                  </a:cubicBezTo>
                  <a:cubicBezTo>
                    <a:pt x="9149" y="20486"/>
                    <a:pt x="9442" y="20116"/>
                    <a:pt x="9442" y="20116"/>
                  </a:cubicBezTo>
                  <a:lnTo>
                    <a:pt x="9842" y="19423"/>
                  </a:lnTo>
                  <a:lnTo>
                    <a:pt x="10073" y="18699"/>
                  </a:lnTo>
                  <a:lnTo>
                    <a:pt x="10289" y="18268"/>
                  </a:lnTo>
                  <a:lnTo>
                    <a:pt x="10705" y="18068"/>
                  </a:lnTo>
                  <a:lnTo>
                    <a:pt x="11151" y="17837"/>
                  </a:lnTo>
                  <a:cubicBezTo>
                    <a:pt x="11151" y="17837"/>
                    <a:pt x="11629" y="17421"/>
                    <a:pt x="11706" y="17375"/>
                  </a:cubicBezTo>
                  <a:cubicBezTo>
                    <a:pt x="11783" y="17344"/>
                    <a:pt x="11783" y="16928"/>
                    <a:pt x="11783" y="16928"/>
                  </a:cubicBezTo>
                  <a:cubicBezTo>
                    <a:pt x="11783" y="16928"/>
                    <a:pt x="11814" y="16543"/>
                    <a:pt x="11845" y="16466"/>
                  </a:cubicBezTo>
                  <a:cubicBezTo>
                    <a:pt x="11891" y="16389"/>
                    <a:pt x="12168" y="16327"/>
                    <a:pt x="12168" y="16327"/>
                  </a:cubicBezTo>
                  <a:lnTo>
                    <a:pt x="12291" y="16065"/>
                  </a:lnTo>
                  <a:cubicBezTo>
                    <a:pt x="12430" y="15834"/>
                    <a:pt x="12630" y="15665"/>
                    <a:pt x="12969" y="15619"/>
                  </a:cubicBezTo>
                  <a:lnTo>
                    <a:pt x="13570" y="15141"/>
                  </a:lnTo>
                  <a:lnTo>
                    <a:pt x="13985" y="14802"/>
                  </a:lnTo>
                  <a:cubicBezTo>
                    <a:pt x="13999" y="14551"/>
                    <a:pt x="13975" y="14237"/>
                    <a:pt x="14165" y="14237"/>
                  </a:cubicBezTo>
                  <a:cubicBezTo>
                    <a:pt x="14185" y="14237"/>
                    <a:pt x="14207" y="14241"/>
                    <a:pt x="14232" y="14248"/>
                  </a:cubicBezTo>
                  <a:lnTo>
                    <a:pt x="14663" y="14156"/>
                  </a:lnTo>
                  <a:cubicBezTo>
                    <a:pt x="14663" y="14156"/>
                    <a:pt x="14925" y="13832"/>
                    <a:pt x="15002" y="13709"/>
                  </a:cubicBezTo>
                  <a:cubicBezTo>
                    <a:pt x="15079" y="13586"/>
                    <a:pt x="15495" y="13139"/>
                    <a:pt x="15495" y="13139"/>
                  </a:cubicBezTo>
                  <a:lnTo>
                    <a:pt x="15634" y="12508"/>
                  </a:lnTo>
                  <a:lnTo>
                    <a:pt x="15972" y="12045"/>
                  </a:lnTo>
                  <a:lnTo>
                    <a:pt x="16250" y="11676"/>
                  </a:lnTo>
                  <a:lnTo>
                    <a:pt x="16820" y="11445"/>
                  </a:lnTo>
                  <a:cubicBezTo>
                    <a:pt x="16820" y="11445"/>
                    <a:pt x="17266" y="10952"/>
                    <a:pt x="17374" y="10829"/>
                  </a:cubicBezTo>
                  <a:cubicBezTo>
                    <a:pt x="17482" y="10705"/>
                    <a:pt x="17744" y="10151"/>
                    <a:pt x="17744" y="10151"/>
                  </a:cubicBezTo>
                  <a:lnTo>
                    <a:pt x="18298" y="9381"/>
                  </a:lnTo>
                  <a:lnTo>
                    <a:pt x="18637" y="8980"/>
                  </a:lnTo>
                  <a:cubicBezTo>
                    <a:pt x="18637" y="8980"/>
                    <a:pt x="19022" y="8796"/>
                    <a:pt x="19084" y="8719"/>
                  </a:cubicBezTo>
                  <a:cubicBezTo>
                    <a:pt x="19130" y="8626"/>
                    <a:pt x="19346" y="8226"/>
                    <a:pt x="19346" y="8226"/>
                  </a:cubicBezTo>
                  <a:lnTo>
                    <a:pt x="19746" y="8041"/>
                  </a:lnTo>
                  <a:cubicBezTo>
                    <a:pt x="19746" y="8041"/>
                    <a:pt x="19977" y="7733"/>
                    <a:pt x="20008" y="7656"/>
                  </a:cubicBezTo>
                  <a:cubicBezTo>
                    <a:pt x="20470" y="7178"/>
                    <a:pt x="20470" y="7409"/>
                    <a:pt x="20778" y="6762"/>
                  </a:cubicBezTo>
                  <a:lnTo>
                    <a:pt x="21194" y="6254"/>
                  </a:lnTo>
                  <a:lnTo>
                    <a:pt x="21086" y="5746"/>
                  </a:lnTo>
                  <a:lnTo>
                    <a:pt x="20778" y="5299"/>
                  </a:lnTo>
                  <a:lnTo>
                    <a:pt x="20254" y="4699"/>
                  </a:lnTo>
                  <a:lnTo>
                    <a:pt x="20208" y="4283"/>
                  </a:lnTo>
                  <a:lnTo>
                    <a:pt x="19885" y="4005"/>
                  </a:lnTo>
                  <a:lnTo>
                    <a:pt x="19423" y="3297"/>
                  </a:lnTo>
                  <a:lnTo>
                    <a:pt x="19284" y="2804"/>
                  </a:lnTo>
                  <a:cubicBezTo>
                    <a:pt x="19284" y="2804"/>
                    <a:pt x="19299" y="2219"/>
                    <a:pt x="19299" y="2095"/>
                  </a:cubicBezTo>
                  <a:cubicBezTo>
                    <a:pt x="19299" y="1972"/>
                    <a:pt x="19253" y="1680"/>
                    <a:pt x="19253" y="1680"/>
                  </a:cubicBezTo>
                  <a:lnTo>
                    <a:pt x="19577" y="1125"/>
                  </a:lnTo>
                  <a:lnTo>
                    <a:pt x="18668" y="725"/>
                  </a:lnTo>
                  <a:lnTo>
                    <a:pt x="17636" y="1187"/>
                  </a:lnTo>
                  <a:lnTo>
                    <a:pt x="17112" y="2018"/>
                  </a:lnTo>
                  <a:lnTo>
                    <a:pt x="16727" y="2219"/>
                  </a:lnTo>
                  <a:lnTo>
                    <a:pt x="16419" y="1510"/>
                  </a:lnTo>
                  <a:cubicBezTo>
                    <a:pt x="16287" y="1416"/>
                    <a:pt x="16165" y="1370"/>
                    <a:pt x="16054" y="1370"/>
                  </a:cubicBezTo>
                  <a:cubicBezTo>
                    <a:pt x="15892" y="1370"/>
                    <a:pt x="15752" y="1466"/>
                    <a:pt x="15634" y="1649"/>
                  </a:cubicBezTo>
                  <a:cubicBezTo>
                    <a:pt x="15541" y="1880"/>
                    <a:pt x="15233" y="1926"/>
                    <a:pt x="15372" y="2342"/>
                  </a:cubicBezTo>
                  <a:lnTo>
                    <a:pt x="14786" y="2265"/>
                  </a:lnTo>
                  <a:lnTo>
                    <a:pt x="13508" y="1710"/>
                  </a:lnTo>
                  <a:lnTo>
                    <a:pt x="12645" y="1264"/>
                  </a:lnTo>
                  <a:lnTo>
                    <a:pt x="10982" y="925"/>
                  </a:lnTo>
                  <a:lnTo>
                    <a:pt x="9288" y="186"/>
                  </a:lnTo>
                  <a:lnTo>
                    <a:pt x="7270" y="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1336;p43"/>
            <p:cNvSpPr/>
            <p:nvPr/>
          </p:nvSpPr>
          <p:spPr>
            <a:xfrm>
              <a:off x="4461500" y="1126825"/>
              <a:ext cx="29300" cy="16600"/>
            </a:xfrm>
            <a:custGeom>
              <a:avLst/>
              <a:gdLst/>
              <a:ahLst/>
              <a:cxnLst/>
              <a:rect l="l" t="t" r="r" b="b"/>
              <a:pathLst>
                <a:path w="1172" h="664" extrusionOk="0">
                  <a:moveTo>
                    <a:pt x="478" y="1"/>
                  </a:moveTo>
                  <a:lnTo>
                    <a:pt x="217" y="186"/>
                  </a:lnTo>
                  <a:lnTo>
                    <a:pt x="1" y="124"/>
                  </a:lnTo>
                  <a:lnTo>
                    <a:pt x="62" y="324"/>
                  </a:lnTo>
                  <a:cubicBezTo>
                    <a:pt x="371" y="524"/>
                    <a:pt x="694" y="632"/>
                    <a:pt x="1002" y="663"/>
                  </a:cubicBezTo>
                  <a:lnTo>
                    <a:pt x="1171" y="524"/>
                  </a:lnTo>
                  <a:lnTo>
                    <a:pt x="1064" y="186"/>
                  </a:lnTo>
                  <a:lnTo>
                    <a:pt x="771" y="78"/>
                  </a:lnTo>
                  <a:lnTo>
                    <a:pt x="478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1337;p43"/>
            <p:cNvSpPr/>
            <p:nvPr/>
          </p:nvSpPr>
          <p:spPr>
            <a:xfrm>
              <a:off x="3968250" y="1542700"/>
              <a:ext cx="374675" cy="600725"/>
            </a:xfrm>
            <a:custGeom>
              <a:avLst/>
              <a:gdLst/>
              <a:ahLst/>
              <a:cxnLst/>
              <a:rect l="l" t="t" r="r" b="b"/>
              <a:pathLst>
                <a:path w="14987" h="24029" extrusionOk="0">
                  <a:moveTo>
                    <a:pt x="11475" y="0"/>
                  </a:moveTo>
                  <a:lnTo>
                    <a:pt x="10844" y="124"/>
                  </a:lnTo>
                  <a:lnTo>
                    <a:pt x="10197" y="401"/>
                  </a:lnTo>
                  <a:lnTo>
                    <a:pt x="9827" y="462"/>
                  </a:lnTo>
                  <a:lnTo>
                    <a:pt x="9242" y="401"/>
                  </a:lnTo>
                  <a:lnTo>
                    <a:pt x="8888" y="586"/>
                  </a:lnTo>
                  <a:lnTo>
                    <a:pt x="8302" y="832"/>
                  </a:lnTo>
                  <a:lnTo>
                    <a:pt x="7501" y="878"/>
                  </a:lnTo>
                  <a:lnTo>
                    <a:pt x="7163" y="955"/>
                  </a:lnTo>
                  <a:lnTo>
                    <a:pt x="6531" y="724"/>
                  </a:lnTo>
                  <a:lnTo>
                    <a:pt x="5699" y="1202"/>
                  </a:lnTo>
                  <a:lnTo>
                    <a:pt x="5776" y="2942"/>
                  </a:lnTo>
                  <a:lnTo>
                    <a:pt x="5499" y="3820"/>
                  </a:lnTo>
                  <a:lnTo>
                    <a:pt x="4991" y="4775"/>
                  </a:lnTo>
                  <a:cubicBezTo>
                    <a:pt x="4991" y="4775"/>
                    <a:pt x="3897" y="6516"/>
                    <a:pt x="3897" y="6593"/>
                  </a:cubicBezTo>
                  <a:cubicBezTo>
                    <a:pt x="3897" y="6670"/>
                    <a:pt x="3204" y="8010"/>
                    <a:pt x="3204" y="8010"/>
                  </a:cubicBezTo>
                  <a:lnTo>
                    <a:pt x="1833" y="9088"/>
                  </a:lnTo>
                  <a:lnTo>
                    <a:pt x="817" y="9981"/>
                  </a:lnTo>
                  <a:lnTo>
                    <a:pt x="401" y="10921"/>
                  </a:lnTo>
                  <a:lnTo>
                    <a:pt x="385" y="11968"/>
                  </a:lnTo>
                  <a:lnTo>
                    <a:pt x="201" y="13308"/>
                  </a:lnTo>
                  <a:lnTo>
                    <a:pt x="0" y="14633"/>
                  </a:lnTo>
                  <a:lnTo>
                    <a:pt x="231" y="16004"/>
                  </a:lnTo>
                  <a:cubicBezTo>
                    <a:pt x="231" y="16004"/>
                    <a:pt x="334" y="16837"/>
                    <a:pt x="410" y="16837"/>
                  </a:cubicBezTo>
                  <a:cubicBezTo>
                    <a:pt x="412" y="16837"/>
                    <a:pt x="414" y="16836"/>
                    <a:pt x="416" y="16835"/>
                  </a:cubicBezTo>
                  <a:cubicBezTo>
                    <a:pt x="417" y="16835"/>
                    <a:pt x="418" y="16835"/>
                    <a:pt x="420" y="16835"/>
                  </a:cubicBezTo>
                  <a:cubicBezTo>
                    <a:pt x="512" y="16835"/>
                    <a:pt x="1233" y="17975"/>
                    <a:pt x="1233" y="17975"/>
                  </a:cubicBezTo>
                  <a:lnTo>
                    <a:pt x="2095" y="18791"/>
                  </a:lnTo>
                  <a:lnTo>
                    <a:pt x="3759" y="20547"/>
                  </a:lnTo>
                  <a:lnTo>
                    <a:pt x="5099" y="21240"/>
                  </a:lnTo>
                  <a:lnTo>
                    <a:pt x="5422" y="21718"/>
                  </a:lnTo>
                  <a:lnTo>
                    <a:pt x="6331" y="22010"/>
                  </a:lnTo>
                  <a:lnTo>
                    <a:pt x="6962" y="22688"/>
                  </a:lnTo>
                  <a:lnTo>
                    <a:pt x="7748" y="22811"/>
                  </a:lnTo>
                  <a:lnTo>
                    <a:pt x="8487" y="23089"/>
                  </a:lnTo>
                  <a:lnTo>
                    <a:pt x="9504" y="23273"/>
                  </a:lnTo>
                  <a:lnTo>
                    <a:pt x="10074" y="23612"/>
                  </a:lnTo>
                  <a:lnTo>
                    <a:pt x="10643" y="23997"/>
                  </a:lnTo>
                  <a:lnTo>
                    <a:pt x="11090" y="24028"/>
                  </a:lnTo>
                  <a:lnTo>
                    <a:pt x="11275" y="23920"/>
                  </a:lnTo>
                  <a:lnTo>
                    <a:pt x="10952" y="22627"/>
                  </a:lnTo>
                  <a:lnTo>
                    <a:pt x="11244" y="20655"/>
                  </a:lnTo>
                  <a:lnTo>
                    <a:pt x="11537" y="19700"/>
                  </a:lnTo>
                  <a:lnTo>
                    <a:pt x="11891" y="18530"/>
                  </a:lnTo>
                  <a:lnTo>
                    <a:pt x="12769" y="18299"/>
                  </a:lnTo>
                  <a:lnTo>
                    <a:pt x="13200" y="17852"/>
                  </a:lnTo>
                  <a:lnTo>
                    <a:pt x="13015" y="15927"/>
                  </a:lnTo>
                  <a:lnTo>
                    <a:pt x="12692" y="14710"/>
                  </a:lnTo>
                  <a:lnTo>
                    <a:pt x="13046" y="13570"/>
                  </a:lnTo>
                  <a:lnTo>
                    <a:pt x="13308" y="13092"/>
                  </a:lnTo>
                  <a:lnTo>
                    <a:pt x="13000" y="12261"/>
                  </a:lnTo>
                  <a:lnTo>
                    <a:pt x="13092" y="11568"/>
                  </a:lnTo>
                  <a:lnTo>
                    <a:pt x="13000" y="11152"/>
                  </a:lnTo>
                  <a:lnTo>
                    <a:pt x="12969" y="10690"/>
                  </a:lnTo>
                  <a:lnTo>
                    <a:pt x="13724" y="10104"/>
                  </a:lnTo>
                  <a:lnTo>
                    <a:pt x="13955" y="9165"/>
                  </a:lnTo>
                  <a:lnTo>
                    <a:pt x="14032" y="8749"/>
                  </a:lnTo>
                  <a:lnTo>
                    <a:pt x="13863" y="8441"/>
                  </a:lnTo>
                  <a:lnTo>
                    <a:pt x="13878" y="8071"/>
                  </a:lnTo>
                  <a:lnTo>
                    <a:pt x="14417" y="7347"/>
                  </a:lnTo>
                  <a:lnTo>
                    <a:pt x="14771" y="6208"/>
                  </a:lnTo>
                  <a:lnTo>
                    <a:pt x="14987" y="4329"/>
                  </a:lnTo>
                  <a:lnTo>
                    <a:pt x="14910" y="3497"/>
                  </a:lnTo>
                  <a:lnTo>
                    <a:pt x="14663" y="2958"/>
                  </a:lnTo>
                  <a:lnTo>
                    <a:pt x="14109" y="1972"/>
                  </a:lnTo>
                  <a:lnTo>
                    <a:pt x="14155" y="1263"/>
                  </a:lnTo>
                  <a:lnTo>
                    <a:pt x="13323" y="832"/>
                  </a:lnTo>
                  <a:lnTo>
                    <a:pt x="12892" y="308"/>
                  </a:lnTo>
                  <a:lnTo>
                    <a:pt x="12399" y="139"/>
                  </a:lnTo>
                  <a:lnTo>
                    <a:pt x="11475" y="0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1338;p43"/>
            <p:cNvSpPr/>
            <p:nvPr/>
          </p:nvSpPr>
          <p:spPr>
            <a:xfrm>
              <a:off x="3774550" y="2955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1339;p43"/>
            <p:cNvSpPr/>
            <p:nvPr/>
          </p:nvSpPr>
          <p:spPr>
            <a:xfrm>
              <a:off x="3802275" y="2937400"/>
              <a:ext cx="27375" cy="28125"/>
            </a:xfrm>
            <a:custGeom>
              <a:avLst/>
              <a:gdLst/>
              <a:ahLst/>
              <a:cxnLst/>
              <a:rect l="l" t="t" r="r" b="b"/>
              <a:pathLst>
                <a:path w="1095" h="1125" extrusionOk="0">
                  <a:moveTo>
                    <a:pt x="1" y="0"/>
                  </a:moveTo>
                  <a:lnTo>
                    <a:pt x="1" y="216"/>
                  </a:lnTo>
                  <a:lnTo>
                    <a:pt x="63" y="385"/>
                  </a:lnTo>
                  <a:lnTo>
                    <a:pt x="63" y="539"/>
                  </a:lnTo>
                  <a:lnTo>
                    <a:pt x="217" y="554"/>
                  </a:lnTo>
                  <a:lnTo>
                    <a:pt x="401" y="724"/>
                  </a:lnTo>
                  <a:lnTo>
                    <a:pt x="463" y="739"/>
                  </a:lnTo>
                  <a:lnTo>
                    <a:pt x="694" y="770"/>
                  </a:lnTo>
                  <a:lnTo>
                    <a:pt x="802" y="847"/>
                  </a:lnTo>
                  <a:lnTo>
                    <a:pt x="879" y="1124"/>
                  </a:lnTo>
                  <a:lnTo>
                    <a:pt x="987" y="1094"/>
                  </a:lnTo>
                  <a:lnTo>
                    <a:pt x="1095" y="678"/>
                  </a:lnTo>
                  <a:lnTo>
                    <a:pt x="987" y="477"/>
                  </a:lnTo>
                  <a:lnTo>
                    <a:pt x="910" y="339"/>
                  </a:lnTo>
                  <a:lnTo>
                    <a:pt x="786" y="246"/>
                  </a:lnTo>
                  <a:lnTo>
                    <a:pt x="694" y="154"/>
                  </a:lnTo>
                  <a:lnTo>
                    <a:pt x="47" y="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1340;p43"/>
            <p:cNvSpPr/>
            <p:nvPr/>
          </p:nvSpPr>
          <p:spPr>
            <a:xfrm>
              <a:off x="3793825" y="2920825"/>
              <a:ext cx="23900" cy="15825"/>
            </a:xfrm>
            <a:custGeom>
              <a:avLst/>
              <a:gdLst/>
              <a:ahLst/>
              <a:cxnLst/>
              <a:rect l="l" t="t" r="r" b="b"/>
              <a:pathLst>
                <a:path w="956" h="633" extrusionOk="0">
                  <a:moveTo>
                    <a:pt x="46" y="1"/>
                  </a:moveTo>
                  <a:lnTo>
                    <a:pt x="31" y="186"/>
                  </a:lnTo>
                  <a:lnTo>
                    <a:pt x="123" y="293"/>
                  </a:lnTo>
                  <a:lnTo>
                    <a:pt x="0" y="355"/>
                  </a:lnTo>
                  <a:lnTo>
                    <a:pt x="247" y="386"/>
                  </a:lnTo>
                  <a:lnTo>
                    <a:pt x="416" y="324"/>
                  </a:lnTo>
                  <a:lnTo>
                    <a:pt x="739" y="524"/>
                  </a:lnTo>
                  <a:lnTo>
                    <a:pt x="786" y="632"/>
                  </a:lnTo>
                  <a:lnTo>
                    <a:pt x="955" y="478"/>
                  </a:lnTo>
                  <a:lnTo>
                    <a:pt x="801" y="370"/>
                  </a:lnTo>
                  <a:lnTo>
                    <a:pt x="601" y="324"/>
                  </a:lnTo>
                  <a:lnTo>
                    <a:pt x="570" y="170"/>
                  </a:lnTo>
                  <a:lnTo>
                    <a:pt x="185" y="201"/>
                  </a:lnTo>
                  <a:lnTo>
                    <a:pt x="46" y="109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1341;p43"/>
            <p:cNvSpPr/>
            <p:nvPr/>
          </p:nvSpPr>
          <p:spPr>
            <a:xfrm>
              <a:off x="3776875" y="2915825"/>
              <a:ext cx="5425" cy="7725"/>
            </a:xfrm>
            <a:custGeom>
              <a:avLst/>
              <a:gdLst/>
              <a:ahLst/>
              <a:cxnLst/>
              <a:rect l="l" t="t" r="r" b="b"/>
              <a:pathLst>
                <a:path w="217" h="309" extrusionOk="0">
                  <a:moveTo>
                    <a:pt x="124" y="0"/>
                  </a:moveTo>
                  <a:lnTo>
                    <a:pt x="0" y="154"/>
                  </a:lnTo>
                  <a:lnTo>
                    <a:pt x="31" y="309"/>
                  </a:lnTo>
                  <a:lnTo>
                    <a:pt x="154" y="278"/>
                  </a:lnTo>
                  <a:lnTo>
                    <a:pt x="139" y="170"/>
                  </a:lnTo>
                  <a:lnTo>
                    <a:pt x="216" y="62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1342;p43"/>
            <p:cNvSpPr/>
            <p:nvPr/>
          </p:nvSpPr>
          <p:spPr>
            <a:xfrm>
              <a:off x="3792650" y="2955475"/>
              <a:ext cx="12350" cy="13125"/>
            </a:xfrm>
            <a:custGeom>
              <a:avLst/>
              <a:gdLst/>
              <a:ahLst/>
              <a:cxnLst/>
              <a:rect l="l" t="t" r="r" b="b"/>
              <a:pathLst>
                <a:path w="494" h="525" extrusionOk="0">
                  <a:moveTo>
                    <a:pt x="232" y="1"/>
                  </a:moveTo>
                  <a:lnTo>
                    <a:pt x="63" y="63"/>
                  </a:lnTo>
                  <a:lnTo>
                    <a:pt x="1" y="247"/>
                  </a:lnTo>
                  <a:lnTo>
                    <a:pt x="232" y="340"/>
                  </a:lnTo>
                  <a:lnTo>
                    <a:pt x="386" y="525"/>
                  </a:lnTo>
                  <a:lnTo>
                    <a:pt x="494" y="448"/>
                  </a:lnTo>
                  <a:lnTo>
                    <a:pt x="386" y="324"/>
                  </a:lnTo>
                  <a:cubicBezTo>
                    <a:pt x="386" y="324"/>
                    <a:pt x="401" y="217"/>
                    <a:pt x="401" y="155"/>
                  </a:cubicBezTo>
                  <a:cubicBezTo>
                    <a:pt x="401" y="134"/>
                    <a:pt x="388" y="128"/>
                    <a:pt x="369" y="128"/>
                  </a:cubicBezTo>
                  <a:cubicBezTo>
                    <a:pt x="333" y="128"/>
                    <a:pt x="278" y="155"/>
                    <a:pt x="278" y="155"/>
                  </a:cubicBezTo>
                  <a:lnTo>
                    <a:pt x="232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1343;p43"/>
            <p:cNvSpPr/>
            <p:nvPr/>
          </p:nvSpPr>
          <p:spPr>
            <a:xfrm>
              <a:off x="3808050" y="2962025"/>
              <a:ext cx="4650" cy="4275"/>
            </a:xfrm>
            <a:custGeom>
              <a:avLst/>
              <a:gdLst/>
              <a:ahLst/>
              <a:cxnLst/>
              <a:rect l="l" t="t" r="r" b="b"/>
              <a:pathLst>
                <a:path w="186" h="171" extrusionOk="0">
                  <a:moveTo>
                    <a:pt x="1" y="1"/>
                  </a:moveTo>
                  <a:lnTo>
                    <a:pt x="186" y="170"/>
                  </a:lnTo>
                  <a:lnTo>
                    <a:pt x="186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1344;p43"/>
            <p:cNvSpPr/>
            <p:nvPr/>
          </p:nvSpPr>
          <p:spPr>
            <a:xfrm>
              <a:off x="3782650" y="290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1345;p43"/>
            <p:cNvSpPr/>
            <p:nvPr/>
          </p:nvSpPr>
          <p:spPr>
            <a:xfrm>
              <a:off x="3780725" y="2899650"/>
              <a:ext cx="4650" cy="6200"/>
            </a:xfrm>
            <a:custGeom>
              <a:avLst/>
              <a:gdLst/>
              <a:ahLst/>
              <a:cxnLst/>
              <a:rect l="l" t="t" r="r" b="b"/>
              <a:pathLst>
                <a:path w="186" h="248" extrusionOk="0">
                  <a:moveTo>
                    <a:pt x="0" y="1"/>
                  </a:moveTo>
                  <a:lnTo>
                    <a:pt x="124" y="232"/>
                  </a:lnTo>
                  <a:lnTo>
                    <a:pt x="185" y="247"/>
                  </a:lnTo>
                  <a:lnTo>
                    <a:pt x="108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1346;p43"/>
            <p:cNvSpPr/>
            <p:nvPr/>
          </p:nvSpPr>
          <p:spPr>
            <a:xfrm>
              <a:off x="3772250" y="3128375"/>
              <a:ext cx="6175" cy="9275"/>
            </a:xfrm>
            <a:custGeom>
              <a:avLst/>
              <a:gdLst/>
              <a:ahLst/>
              <a:cxnLst/>
              <a:rect l="l" t="t" r="r" b="b"/>
              <a:pathLst>
                <a:path w="247" h="371" extrusionOk="0">
                  <a:moveTo>
                    <a:pt x="108" y="1"/>
                  </a:moveTo>
                  <a:lnTo>
                    <a:pt x="1" y="139"/>
                  </a:lnTo>
                  <a:lnTo>
                    <a:pt x="1" y="370"/>
                  </a:lnTo>
                  <a:lnTo>
                    <a:pt x="155" y="278"/>
                  </a:lnTo>
                  <a:lnTo>
                    <a:pt x="247" y="232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1347;p43"/>
            <p:cNvSpPr/>
            <p:nvPr/>
          </p:nvSpPr>
          <p:spPr>
            <a:xfrm>
              <a:off x="3799200" y="3102975"/>
              <a:ext cx="1950" cy="13100"/>
            </a:xfrm>
            <a:custGeom>
              <a:avLst/>
              <a:gdLst/>
              <a:ahLst/>
              <a:cxnLst/>
              <a:rect l="l" t="t" r="r" b="b"/>
              <a:pathLst>
                <a:path w="78" h="524" extrusionOk="0">
                  <a:moveTo>
                    <a:pt x="32" y="0"/>
                  </a:moveTo>
                  <a:lnTo>
                    <a:pt x="1" y="324"/>
                  </a:lnTo>
                  <a:lnTo>
                    <a:pt x="16" y="524"/>
                  </a:lnTo>
                  <a:lnTo>
                    <a:pt x="78" y="29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1348;p43"/>
            <p:cNvSpPr/>
            <p:nvPr/>
          </p:nvSpPr>
          <p:spPr>
            <a:xfrm>
              <a:off x="3786125" y="3137225"/>
              <a:ext cx="13875" cy="27750"/>
            </a:xfrm>
            <a:custGeom>
              <a:avLst/>
              <a:gdLst/>
              <a:ahLst/>
              <a:cxnLst/>
              <a:rect l="l" t="t" r="r" b="b"/>
              <a:pathLst>
                <a:path w="555" h="1110" extrusionOk="0">
                  <a:moveTo>
                    <a:pt x="555" y="1"/>
                  </a:moveTo>
                  <a:lnTo>
                    <a:pt x="431" y="139"/>
                  </a:lnTo>
                  <a:lnTo>
                    <a:pt x="308" y="32"/>
                  </a:lnTo>
                  <a:lnTo>
                    <a:pt x="293" y="294"/>
                  </a:lnTo>
                  <a:lnTo>
                    <a:pt x="185" y="386"/>
                  </a:lnTo>
                  <a:lnTo>
                    <a:pt x="185" y="602"/>
                  </a:lnTo>
                  <a:lnTo>
                    <a:pt x="185" y="771"/>
                  </a:lnTo>
                  <a:lnTo>
                    <a:pt x="108" y="925"/>
                  </a:lnTo>
                  <a:lnTo>
                    <a:pt x="15" y="863"/>
                  </a:lnTo>
                  <a:lnTo>
                    <a:pt x="0" y="1002"/>
                  </a:lnTo>
                  <a:lnTo>
                    <a:pt x="123" y="1110"/>
                  </a:lnTo>
                  <a:lnTo>
                    <a:pt x="231" y="940"/>
                  </a:lnTo>
                  <a:lnTo>
                    <a:pt x="354" y="740"/>
                  </a:lnTo>
                  <a:lnTo>
                    <a:pt x="324" y="586"/>
                  </a:lnTo>
                  <a:lnTo>
                    <a:pt x="293" y="478"/>
                  </a:lnTo>
                  <a:lnTo>
                    <a:pt x="416" y="478"/>
                  </a:lnTo>
                  <a:lnTo>
                    <a:pt x="493" y="340"/>
                  </a:lnTo>
                  <a:lnTo>
                    <a:pt x="385" y="309"/>
                  </a:lnTo>
                  <a:lnTo>
                    <a:pt x="416" y="232"/>
                  </a:lnTo>
                  <a:lnTo>
                    <a:pt x="524" y="340"/>
                  </a:lnTo>
                  <a:lnTo>
                    <a:pt x="555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1349;p43"/>
            <p:cNvSpPr/>
            <p:nvPr/>
          </p:nvSpPr>
          <p:spPr>
            <a:xfrm>
              <a:off x="3779950" y="3080250"/>
              <a:ext cx="4275" cy="5400"/>
            </a:xfrm>
            <a:custGeom>
              <a:avLst/>
              <a:gdLst/>
              <a:ahLst/>
              <a:cxnLst/>
              <a:rect l="l" t="t" r="r" b="b"/>
              <a:pathLst>
                <a:path w="171" h="216" extrusionOk="0">
                  <a:moveTo>
                    <a:pt x="108" y="0"/>
                  </a:moveTo>
                  <a:lnTo>
                    <a:pt x="1" y="47"/>
                  </a:lnTo>
                  <a:lnTo>
                    <a:pt x="155" y="216"/>
                  </a:lnTo>
                  <a:lnTo>
                    <a:pt x="170" y="9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1350;p43"/>
            <p:cNvSpPr/>
            <p:nvPr/>
          </p:nvSpPr>
          <p:spPr>
            <a:xfrm>
              <a:off x="3643250" y="2021325"/>
              <a:ext cx="796325" cy="1225125"/>
            </a:xfrm>
            <a:custGeom>
              <a:avLst/>
              <a:gdLst/>
              <a:ahLst/>
              <a:cxnLst/>
              <a:rect l="l" t="t" r="r" b="b"/>
              <a:pathLst>
                <a:path w="31853" h="49005" extrusionOk="0">
                  <a:moveTo>
                    <a:pt x="15419" y="1"/>
                  </a:moveTo>
                  <a:lnTo>
                    <a:pt x="14002" y="1926"/>
                  </a:lnTo>
                  <a:lnTo>
                    <a:pt x="13678" y="1757"/>
                  </a:lnTo>
                  <a:lnTo>
                    <a:pt x="13278" y="1633"/>
                  </a:lnTo>
                  <a:lnTo>
                    <a:pt x="12816" y="1464"/>
                  </a:lnTo>
                  <a:cubicBezTo>
                    <a:pt x="12816" y="1464"/>
                    <a:pt x="12384" y="1556"/>
                    <a:pt x="12338" y="1572"/>
                  </a:cubicBezTo>
                  <a:cubicBezTo>
                    <a:pt x="12276" y="1602"/>
                    <a:pt x="12184" y="1803"/>
                    <a:pt x="12184" y="1803"/>
                  </a:cubicBezTo>
                  <a:lnTo>
                    <a:pt x="12122" y="2065"/>
                  </a:lnTo>
                  <a:lnTo>
                    <a:pt x="8241" y="7024"/>
                  </a:lnTo>
                  <a:lnTo>
                    <a:pt x="1" y="6993"/>
                  </a:lnTo>
                  <a:lnTo>
                    <a:pt x="340" y="46947"/>
                  </a:lnTo>
                  <a:lnTo>
                    <a:pt x="894" y="46947"/>
                  </a:lnTo>
                  <a:lnTo>
                    <a:pt x="1141" y="47178"/>
                  </a:lnTo>
                  <a:lnTo>
                    <a:pt x="1556" y="47255"/>
                  </a:lnTo>
                  <a:lnTo>
                    <a:pt x="2357" y="47794"/>
                  </a:lnTo>
                  <a:lnTo>
                    <a:pt x="3204" y="48965"/>
                  </a:lnTo>
                  <a:lnTo>
                    <a:pt x="3497" y="48965"/>
                  </a:lnTo>
                  <a:cubicBezTo>
                    <a:pt x="3497" y="48965"/>
                    <a:pt x="3552" y="49004"/>
                    <a:pt x="3589" y="49004"/>
                  </a:cubicBezTo>
                  <a:cubicBezTo>
                    <a:pt x="3604" y="49004"/>
                    <a:pt x="3616" y="48998"/>
                    <a:pt x="3620" y="48980"/>
                  </a:cubicBezTo>
                  <a:cubicBezTo>
                    <a:pt x="3636" y="48903"/>
                    <a:pt x="3620" y="48857"/>
                    <a:pt x="3620" y="48857"/>
                  </a:cubicBezTo>
                  <a:cubicBezTo>
                    <a:pt x="3620" y="48857"/>
                    <a:pt x="3790" y="48826"/>
                    <a:pt x="3851" y="48826"/>
                  </a:cubicBezTo>
                  <a:cubicBezTo>
                    <a:pt x="3913" y="48826"/>
                    <a:pt x="3990" y="48580"/>
                    <a:pt x="3990" y="48580"/>
                  </a:cubicBezTo>
                  <a:lnTo>
                    <a:pt x="4360" y="48503"/>
                  </a:lnTo>
                  <a:lnTo>
                    <a:pt x="4437" y="48395"/>
                  </a:lnTo>
                  <a:lnTo>
                    <a:pt x="4637" y="48333"/>
                  </a:lnTo>
                  <a:lnTo>
                    <a:pt x="4930" y="48333"/>
                  </a:lnTo>
                  <a:cubicBezTo>
                    <a:pt x="4991" y="48333"/>
                    <a:pt x="4976" y="48179"/>
                    <a:pt x="4976" y="48179"/>
                  </a:cubicBezTo>
                  <a:lnTo>
                    <a:pt x="5099" y="48164"/>
                  </a:lnTo>
                  <a:lnTo>
                    <a:pt x="5253" y="48010"/>
                  </a:lnTo>
                  <a:lnTo>
                    <a:pt x="5453" y="47825"/>
                  </a:lnTo>
                  <a:lnTo>
                    <a:pt x="5530" y="47563"/>
                  </a:lnTo>
                  <a:cubicBezTo>
                    <a:pt x="5530" y="47563"/>
                    <a:pt x="5700" y="47086"/>
                    <a:pt x="5715" y="46978"/>
                  </a:cubicBezTo>
                  <a:cubicBezTo>
                    <a:pt x="5730" y="46870"/>
                    <a:pt x="5730" y="46809"/>
                    <a:pt x="5746" y="46732"/>
                  </a:cubicBezTo>
                  <a:cubicBezTo>
                    <a:pt x="5757" y="46677"/>
                    <a:pt x="5807" y="46669"/>
                    <a:pt x="5835" y="46669"/>
                  </a:cubicBezTo>
                  <a:cubicBezTo>
                    <a:pt x="5846" y="46669"/>
                    <a:pt x="5854" y="46670"/>
                    <a:pt x="5854" y="46670"/>
                  </a:cubicBezTo>
                  <a:lnTo>
                    <a:pt x="5977" y="46501"/>
                  </a:lnTo>
                  <a:lnTo>
                    <a:pt x="5977" y="46193"/>
                  </a:lnTo>
                  <a:cubicBezTo>
                    <a:pt x="5977" y="46193"/>
                    <a:pt x="5977" y="46054"/>
                    <a:pt x="5915" y="46023"/>
                  </a:cubicBezTo>
                  <a:cubicBezTo>
                    <a:pt x="5854" y="45992"/>
                    <a:pt x="5823" y="45900"/>
                    <a:pt x="5823" y="45900"/>
                  </a:cubicBezTo>
                  <a:lnTo>
                    <a:pt x="5530" y="45746"/>
                  </a:lnTo>
                  <a:lnTo>
                    <a:pt x="5407" y="45576"/>
                  </a:lnTo>
                  <a:lnTo>
                    <a:pt x="5037" y="45453"/>
                  </a:lnTo>
                  <a:cubicBezTo>
                    <a:pt x="5037" y="45453"/>
                    <a:pt x="4976" y="45253"/>
                    <a:pt x="4976" y="45191"/>
                  </a:cubicBezTo>
                  <a:cubicBezTo>
                    <a:pt x="4976" y="45130"/>
                    <a:pt x="4930" y="45145"/>
                    <a:pt x="4822" y="44976"/>
                  </a:cubicBezTo>
                  <a:cubicBezTo>
                    <a:pt x="4729" y="44806"/>
                    <a:pt x="4760" y="44745"/>
                    <a:pt x="4760" y="44745"/>
                  </a:cubicBezTo>
                  <a:lnTo>
                    <a:pt x="4683" y="44498"/>
                  </a:lnTo>
                  <a:lnTo>
                    <a:pt x="4760" y="44252"/>
                  </a:lnTo>
                  <a:lnTo>
                    <a:pt x="4837" y="44098"/>
                  </a:lnTo>
                  <a:lnTo>
                    <a:pt x="4976" y="43944"/>
                  </a:lnTo>
                  <a:lnTo>
                    <a:pt x="5114" y="44129"/>
                  </a:lnTo>
                  <a:lnTo>
                    <a:pt x="5145" y="43821"/>
                  </a:lnTo>
                  <a:cubicBezTo>
                    <a:pt x="5145" y="43821"/>
                    <a:pt x="5222" y="43774"/>
                    <a:pt x="5222" y="43713"/>
                  </a:cubicBezTo>
                  <a:cubicBezTo>
                    <a:pt x="5222" y="43651"/>
                    <a:pt x="5253" y="43543"/>
                    <a:pt x="5253" y="43543"/>
                  </a:cubicBezTo>
                  <a:lnTo>
                    <a:pt x="5422" y="43435"/>
                  </a:lnTo>
                  <a:lnTo>
                    <a:pt x="5238" y="43235"/>
                  </a:lnTo>
                  <a:lnTo>
                    <a:pt x="5191" y="42712"/>
                  </a:lnTo>
                  <a:lnTo>
                    <a:pt x="5238" y="42450"/>
                  </a:lnTo>
                  <a:lnTo>
                    <a:pt x="5376" y="42465"/>
                  </a:lnTo>
                  <a:lnTo>
                    <a:pt x="5268" y="42311"/>
                  </a:lnTo>
                  <a:lnTo>
                    <a:pt x="5299" y="42203"/>
                  </a:lnTo>
                  <a:lnTo>
                    <a:pt x="5453" y="42142"/>
                  </a:lnTo>
                  <a:lnTo>
                    <a:pt x="5299" y="42049"/>
                  </a:lnTo>
                  <a:lnTo>
                    <a:pt x="5284" y="41926"/>
                  </a:lnTo>
                  <a:lnTo>
                    <a:pt x="5438" y="41803"/>
                  </a:lnTo>
                  <a:lnTo>
                    <a:pt x="5669" y="41741"/>
                  </a:lnTo>
                  <a:lnTo>
                    <a:pt x="5854" y="41772"/>
                  </a:lnTo>
                  <a:lnTo>
                    <a:pt x="5900" y="41649"/>
                  </a:lnTo>
                  <a:lnTo>
                    <a:pt x="5992" y="41695"/>
                  </a:lnTo>
                  <a:lnTo>
                    <a:pt x="6131" y="41787"/>
                  </a:lnTo>
                  <a:lnTo>
                    <a:pt x="6254" y="41741"/>
                  </a:lnTo>
                  <a:lnTo>
                    <a:pt x="6270" y="41603"/>
                  </a:lnTo>
                  <a:lnTo>
                    <a:pt x="6223" y="41526"/>
                  </a:lnTo>
                  <a:lnTo>
                    <a:pt x="6316" y="41510"/>
                  </a:lnTo>
                  <a:lnTo>
                    <a:pt x="6300" y="41372"/>
                  </a:lnTo>
                  <a:cubicBezTo>
                    <a:pt x="6300" y="41372"/>
                    <a:pt x="6285" y="41383"/>
                    <a:pt x="6270" y="41383"/>
                  </a:cubicBezTo>
                  <a:cubicBezTo>
                    <a:pt x="6254" y="41383"/>
                    <a:pt x="6239" y="41372"/>
                    <a:pt x="6239" y="41325"/>
                  </a:cubicBezTo>
                  <a:lnTo>
                    <a:pt x="6239" y="41048"/>
                  </a:lnTo>
                  <a:cubicBezTo>
                    <a:pt x="6239" y="40986"/>
                    <a:pt x="6285" y="40971"/>
                    <a:pt x="6285" y="40971"/>
                  </a:cubicBezTo>
                  <a:lnTo>
                    <a:pt x="6331" y="40802"/>
                  </a:lnTo>
                  <a:lnTo>
                    <a:pt x="6239" y="40663"/>
                  </a:lnTo>
                  <a:cubicBezTo>
                    <a:pt x="6239" y="40663"/>
                    <a:pt x="6254" y="40524"/>
                    <a:pt x="6300" y="40447"/>
                  </a:cubicBezTo>
                  <a:cubicBezTo>
                    <a:pt x="6347" y="40370"/>
                    <a:pt x="6331" y="40232"/>
                    <a:pt x="6316" y="40170"/>
                  </a:cubicBezTo>
                  <a:cubicBezTo>
                    <a:pt x="6300" y="40109"/>
                    <a:pt x="6316" y="39878"/>
                    <a:pt x="6316" y="39878"/>
                  </a:cubicBezTo>
                  <a:lnTo>
                    <a:pt x="6424" y="39816"/>
                  </a:lnTo>
                  <a:cubicBezTo>
                    <a:pt x="6424" y="39816"/>
                    <a:pt x="6408" y="39723"/>
                    <a:pt x="6424" y="39646"/>
                  </a:cubicBezTo>
                  <a:cubicBezTo>
                    <a:pt x="6439" y="39569"/>
                    <a:pt x="6501" y="39539"/>
                    <a:pt x="6501" y="39539"/>
                  </a:cubicBezTo>
                  <a:lnTo>
                    <a:pt x="6470" y="39308"/>
                  </a:lnTo>
                  <a:lnTo>
                    <a:pt x="6516" y="39107"/>
                  </a:lnTo>
                  <a:lnTo>
                    <a:pt x="6562" y="39015"/>
                  </a:lnTo>
                  <a:lnTo>
                    <a:pt x="6485" y="38923"/>
                  </a:lnTo>
                  <a:cubicBezTo>
                    <a:pt x="6485" y="38923"/>
                    <a:pt x="6424" y="38892"/>
                    <a:pt x="6362" y="38892"/>
                  </a:cubicBezTo>
                  <a:cubicBezTo>
                    <a:pt x="6285" y="38892"/>
                    <a:pt x="6316" y="38815"/>
                    <a:pt x="6316" y="38815"/>
                  </a:cubicBezTo>
                  <a:lnTo>
                    <a:pt x="6146" y="38722"/>
                  </a:lnTo>
                  <a:lnTo>
                    <a:pt x="5992" y="38645"/>
                  </a:lnTo>
                  <a:lnTo>
                    <a:pt x="5992" y="38430"/>
                  </a:lnTo>
                  <a:lnTo>
                    <a:pt x="5807" y="38353"/>
                  </a:lnTo>
                  <a:lnTo>
                    <a:pt x="5607" y="38368"/>
                  </a:lnTo>
                  <a:lnTo>
                    <a:pt x="5576" y="38199"/>
                  </a:lnTo>
                  <a:lnTo>
                    <a:pt x="5792" y="38152"/>
                  </a:lnTo>
                  <a:lnTo>
                    <a:pt x="5884" y="38229"/>
                  </a:lnTo>
                  <a:lnTo>
                    <a:pt x="6054" y="38353"/>
                  </a:lnTo>
                  <a:lnTo>
                    <a:pt x="6162" y="38399"/>
                  </a:lnTo>
                  <a:lnTo>
                    <a:pt x="6146" y="38584"/>
                  </a:lnTo>
                  <a:lnTo>
                    <a:pt x="6362" y="38584"/>
                  </a:lnTo>
                  <a:lnTo>
                    <a:pt x="6377" y="38661"/>
                  </a:lnTo>
                  <a:lnTo>
                    <a:pt x="6516" y="38738"/>
                  </a:lnTo>
                  <a:lnTo>
                    <a:pt x="6747" y="38722"/>
                  </a:lnTo>
                  <a:lnTo>
                    <a:pt x="6670" y="38430"/>
                  </a:lnTo>
                  <a:lnTo>
                    <a:pt x="6531" y="38322"/>
                  </a:lnTo>
                  <a:lnTo>
                    <a:pt x="6316" y="38122"/>
                  </a:lnTo>
                  <a:lnTo>
                    <a:pt x="6223" y="38060"/>
                  </a:lnTo>
                  <a:lnTo>
                    <a:pt x="6100" y="38137"/>
                  </a:lnTo>
                  <a:lnTo>
                    <a:pt x="6069" y="37968"/>
                  </a:lnTo>
                  <a:lnTo>
                    <a:pt x="5746" y="37968"/>
                  </a:lnTo>
                  <a:lnTo>
                    <a:pt x="5607" y="37891"/>
                  </a:lnTo>
                  <a:lnTo>
                    <a:pt x="5653" y="37737"/>
                  </a:lnTo>
                  <a:lnTo>
                    <a:pt x="5546" y="37613"/>
                  </a:lnTo>
                  <a:lnTo>
                    <a:pt x="5484" y="37706"/>
                  </a:lnTo>
                  <a:lnTo>
                    <a:pt x="5392" y="37644"/>
                  </a:lnTo>
                  <a:lnTo>
                    <a:pt x="5345" y="37536"/>
                  </a:lnTo>
                  <a:lnTo>
                    <a:pt x="5330" y="37398"/>
                  </a:lnTo>
                  <a:lnTo>
                    <a:pt x="5176" y="37244"/>
                  </a:lnTo>
                  <a:lnTo>
                    <a:pt x="5253" y="37182"/>
                  </a:lnTo>
                  <a:lnTo>
                    <a:pt x="5268" y="37059"/>
                  </a:lnTo>
                  <a:lnTo>
                    <a:pt x="5161" y="37028"/>
                  </a:lnTo>
                  <a:lnTo>
                    <a:pt x="5099" y="36920"/>
                  </a:lnTo>
                  <a:lnTo>
                    <a:pt x="5238" y="36859"/>
                  </a:lnTo>
                  <a:lnTo>
                    <a:pt x="5345" y="36751"/>
                  </a:lnTo>
                  <a:lnTo>
                    <a:pt x="5284" y="36597"/>
                  </a:lnTo>
                  <a:lnTo>
                    <a:pt x="5469" y="36474"/>
                  </a:lnTo>
                  <a:lnTo>
                    <a:pt x="5638" y="36258"/>
                  </a:lnTo>
                  <a:lnTo>
                    <a:pt x="5376" y="36243"/>
                  </a:lnTo>
                  <a:lnTo>
                    <a:pt x="5191" y="36042"/>
                  </a:lnTo>
                  <a:cubicBezTo>
                    <a:pt x="5191" y="36042"/>
                    <a:pt x="5145" y="35919"/>
                    <a:pt x="5284" y="35857"/>
                  </a:cubicBezTo>
                  <a:cubicBezTo>
                    <a:pt x="5438" y="35796"/>
                    <a:pt x="5207" y="35673"/>
                    <a:pt x="5207" y="35673"/>
                  </a:cubicBezTo>
                  <a:lnTo>
                    <a:pt x="5176" y="35488"/>
                  </a:lnTo>
                  <a:lnTo>
                    <a:pt x="4991" y="35442"/>
                  </a:lnTo>
                  <a:lnTo>
                    <a:pt x="4991" y="35149"/>
                  </a:lnTo>
                  <a:lnTo>
                    <a:pt x="5084" y="34964"/>
                  </a:lnTo>
                  <a:lnTo>
                    <a:pt x="5161" y="35057"/>
                  </a:lnTo>
                  <a:lnTo>
                    <a:pt x="5145" y="35195"/>
                  </a:lnTo>
                  <a:lnTo>
                    <a:pt x="5238" y="35134"/>
                  </a:lnTo>
                  <a:lnTo>
                    <a:pt x="5238" y="34980"/>
                  </a:lnTo>
                  <a:lnTo>
                    <a:pt x="5392" y="34856"/>
                  </a:lnTo>
                  <a:lnTo>
                    <a:pt x="5607" y="34964"/>
                  </a:lnTo>
                  <a:lnTo>
                    <a:pt x="5838" y="34995"/>
                  </a:lnTo>
                  <a:lnTo>
                    <a:pt x="6085" y="35257"/>
                  </a:lnTo>
                  <a:cubicBezTo>
                    <a:pt x="6085" y="35257"/>
                    <a:pt x="6331" y="35642"/>
                    <a:pt x="6377" y="35719"/>
                  </a:cubicBezTo>
                  <a:cubicBezTo>
                    <a:pt x="6439" y="35796"/>
                    <a:pt x="6562" y="35796"/>
                    <a:pt x="6716" y="35888"/>
                  </a:cubicBezTo>
                  <a:cubicBezTo>
                    <a:pt x="6870" y="35965"/>
                    <a:pt x="7163" y="36012"/>
                    <a:pt x="7163" y="36012"/>
                  </a:cubicBezTo>
                  <a:lnTo>
                    <a:pt x="7764" y="36135"/>
                  </a:lnTo>
                  <a:lnTo>
                    <a:pt x="8195" y="36104"/>
                  </a:lnTo>
                  <a:lnTo>
                    <a:pt x="8380" y="36397"/>
                  </a:lnTo>
                  <a:cubicBezTo>
                    <a:pt x="8380" y="36397"/>
                    <a:pt x="8617" y="36257"/>
                    <a:pt x="8706" y="36257"/>
                  </a:cubicBezTo>
                  <a:cubicBezTo>
                    <a:pt x="8711" y="36257"/>
                    <a:pt x="8715" y="36257"/>
                    <a:pt x="8719" y="36258"/>
                  </a:cubicBezTo>
                  <a:cubicBezTo>
                    <a:pt x="8721" y="36258"/>
                    <a:pt x="8723" y="36259"/>
                    <a:pt x="8725" y="36259"/>
                  </a:cubicBezTo>
                  <a:cubicBezTo>
                    <a:pt x="8807" y="36259"/>
                    <a:pt x="9013" y="35980"/>
                    <a:pt x="9088" y="35965"/>
                  </a:cubicBezTo>
                  <a:cubicBezTo>
                    <a:pt x="9094" y="35963"/>
                    <a:pt x="9102" y="35962"/>
                    <a:pt x="9111" y="35962"/>
                  </a:cubicBezTo>
                  <a:cubicBezTo>
                    <a:pt x="9220" y="35962"/>
                    <a:pt x="9535" y="36119"/>
                    <a:pt x="9535" y="36119"/>
                  </a:cubicBezTo>
                  <a:lnTo>
                    <a:pt x="10182" y="36042"/>
                  </a:lnTo>
                  <a:lnTo>
                    <a:pt x="10859" y="36073"/>
                  </a:lnTo>
                  <a:cubicBezTo>
                    <a:pt x="10859" y="36073"/>
                    <a:pt x="11537" y="35888"/>
                    <a:pt x="12107" y="35842"/>
                  </a:cubicBezTo>
                  <a:cubicBezTo>
                    <a:pt x="12677" y="35796"/>
                    <a:pt x="12523" y="35780"/>
                    <a:pt x="12754" y="35765"/>
                  </a:cubicBezTo>
                  <a:cubicBezTo>
                    <a:pt x="13000" y="35750"/>
                    <a:pt x="13154" y="35673"/>
                    <a:pt x="13278" y="35642"/>
                  </a:cubicBezTo>
                  <a:cubicBezTo>
                    <a:pt x="13401" y="35626"/>
                    <a:pt x="13632" y="35580"/>
                    <a:pt x="13925" y="35549"/>
                  </a:cubicBezTo>
                  <a:cubicBezTo>
                    <a:pt x="14217" y="35503"/>
                    <a:pt x="14402" y="35365"/>
                    <a:pt x="14402" y="35365"/>
                  </a:cubicBezTo>
                  <a:cubicBezTo>
                    <a:pt x="14402" y="35365"/>
                    <a:pt x="15049" y="35257"/>
                    <a:pt x="15249" y="35257"/>
                  </a:cubicBezTo>
                  <a:cubicBezTo>
                    <a:pt x="15434" y="35257"/>
                    <a:pt x="15634" y="35072"/>
                    <a:pt x="15988" y="35072"/>
                  </a:cubicBezTo>
                  <a:cubicBezTo>
                    <a:pt x="16343" y="35072"/>
                    <a:pt x="16682" y="35041"/>
                    <a:pt x="16682" y="35041"/>
                  </a:cubicBezTo>
                  <a:cubicBezTo>
                    <a:pt x="16682" y="35041"/>
                    <a:pt x="17128" y="34795"/>
                    <a:pt x="17221" y="34795"/>
                  </a:cubicBezTo>
                  <a:cubicBezTo>
                    <a:pt x="17313" y="34795"/>
                    <a:pt x="17683" y="34625"/>
                    <a:pt x="17852" y="34564"/>
                  </a:cubicBezTo>
                  <a:cubicBezTo>
                    <a:pt x="18022" y="34502"/>
                    <a:pt x="18114" y="34517"/>
                    <a:pt x="18237" y="34502"/>
                  </a:cubicBezTo>
                  <a:cubicBezTo>
                    <a:pt x="18376" y="34487"/>
                    <a:pt x="18622" y="34471"/>
                    <a:pt x="18838" y="34440"/>
                  </a:cubicBezTo>
                  <a:cubicBezTo>
                    <a:pt x="19054" y="34425"/>
                    <a:pt x="19054" y="34333"/>
                    <a:pt x="19177" y="34286"/>
                  </a:cubicBezTo>
                  <a:cubicBezTo>
                    <a:pt x="19285" y="34256"/>
                    <a:pt x="19500" y="34225"/>
                    <a:pt x="19593" y="34209"/>
                  </a:cubicBezTo>
                  <a:cubicBezTo>
                    <a:pt x="19685" y="34194"/>
                    <a:pt x="19854" y="34148"/>
                    <a:pt x="20055" y="34132"/>
                  </a:cubicBezTo>
                  <a:cubicBezTo>
                    <a:pt x="20270" y="34117"/>
                    <a:pt x="20532" y="34040"/>
                    <a:pt x="20532" y="34040"/>
                  </a:cubicBezTo>
                  <a:lnTo>
                    <a:pt x="21148" y="33794"/>
                  </a:lnTo>
                  <a:lnTo>
                    <a:pt x="21764" y="33593"/>
                  </a:lnTo>
                  <a:lnTo>
                    <a:pt x="22319" y="33439"/>
                  </a:lnTo>
                  <a:cubicBezTo>
                    <a:pt x="22319" y="33439"/>
                    <a:pt x="22427" y="33439"/>
                    <a:pt x="22596" y="33362"/>
                  </a:cubicBezTo>
                  <a:cubicBezTo>
                    <a:pt x="22766" y="33285"/>
                    <a:pt x="22781" y="33239"/>
                    <a:pt x="22935" y="33208"/>
                  </a:cubicBezTo>
                  <a:cubicBezTo>
                    <a:pt x="23089" y="33162"/>
                    <a:pt x="23120" y="33162"/>
                    <a:pt x="23289" y="33147"/>
                  </a:cubicBezTo>
                  <a:cubicBezTo>
                    <a:pt x="23459" y="33131"/>
                    <a:pt x="23551" y="33039"/>
                    <a:pt x="23736" y="32962"/>
                  </a:cubicBezTo>
                  <a:cubicBezTo>
                    <a:pt x="24013" y="32823"/>
                    <a:pt x="24013" y="32869"/>
                    <a:pt x="24183" y="32839"/>
                  </a:cubicBezTo>
                  <a:cubicBezTo>
                    <a:pt x="24337" y="32792"/>
                    <a:pt x="24367" y="32731"/>
                    <a:pt x="24367" y="32731"/>
                  </a:cubicBezTo>
                  <a:cubicBezTo>
                    <a:pt x="24367" y="32731"/>
                    <a:pt x="24460" y="32623"/>
                    <a:pt x="24568" y="32546"/>
                  </a:cubicBezTo>
                  <a:cubicBezTo>
                    <a:pt x="24675" y="32454"/>
                    <a:pt x="24660" y="32515"/>
                    <a:pt x="24814" y="32454"/>
                  </a:cubicBezTo>
                  <a:cubicBezTo>
                    <a:pt x="24953" y="32407"/>
                    <a:pt x="24937" y="32407"/>
                    <a:pt x="25030" y="32315"/>
                  </a:cubicBezTo>
                  <a:cubicBezTo>
                    <a:pt x="25122" y="32238"/>
                    <a:pt x="25137" y="32238"/>
                    <a:pt x="25199" y="32145"/>
                  </a:cubicBezTo>
                  <a:cubicBezTo>
                    <a:pt x="25227" y="32090"/>
                    <a:pt x="25249" y="32079"/>
                    <a:pt x="25276" y="32079"/>
                  </a:cubicBezTo>
                  <a:cubicBezTo>
                    <a:pt x="25293" y="32079"/>
                    <a:pt x="25313" y="32084"/>
                    <a:pt x="25338" y="32084"/>
                  </a:cubicBezTo>
                  <a:cubicBezTo>
                    <a:pt x="25415" y="32084"/>
                    <a:pt x="25584" y="31991"/>
                    <a:pt x="25692" y="31914"/>
                  </a:cubicBezTo>
                  <a:cubicBezTo>
                    <a:pt x="25815" y="31837"/>
                    <a:pt x="25877" y="31807"/>
                    <a:pt x="26000" y="31776"/>
                  </a:cubicBezTo>
                  <a:cubicBezTo>
                    <a:pt x="26108" y="31730"/>
                    <a:pt x="26231" y="31653"/>
                    <a:pt x="26231" y="31653"/>
                  </a:cubicBezTo>
                  <a:cubicBezTo>
                    <a:pt x="26231" y="31653"/>
                    <a:pt x="26524" y="31483"/>
                    <a:pt x="26616" y="31437"/>
                  </a:cubicBezTo>
                  <a:cubicBezTo>
                    <a:pt x="26724" y="31391"/>
                    <a:pt x="26970" y="31067"/>
                    <a:pt x="26970" y="31067"/>
                  </a:cubicBezTo>
                  <a:cubicBezTo>
                    <a:pt x="26970" y="31067"/>
                    <a:pt x="27063" y="30944"/>
                    <a:pt x="27140" y="30852"/>
                  </a:cubicBezTo>
                  <a:cubicBezTo>
                    <a:pt x="27217" y="30744"/>
                    <a:pt x="27294" y="30667"/>
                    <a:pt x="27294" y="30667"/>
                  </a:cubicBezTo>
                  <a:cubicBezTo>
                    <a:pt x="27294" y="30667"/>
                    <a:pt x="27402" y="30497"/>
                    <a:pt x="27417" y="30374"/>
                  </a:cubicBezTo>
                  <a:cubicBezTo>
                    <a:pt x="27432" y="30251"/>
                    <a:pt x="27417" y="30159"/>
                    <a:pt x="27417" y="30159"/>
                  </a:cubicBezTo>
                  <a:lnTo>
                    <a:pt x="27294" y="30005"/>
                  </a:lnTo>
                  <a:lnTo>
                    <a:pt x="27463" y="29881"/>
                  </a:lnTo>
                  <a:lnTo>
                    <a:pt x="27509" y="29650"/>
                  </a:lnTo>
                  <a:lnTo>
                    <a:pt x="27509" y="29435"/>
                  </a:lnTo>
                  <a:cubicBezTo>
                    <a:pt x="27509" y="29435"/>
                    <a:pt x="27602" y="29096"/>
                    <a:pt x="27679" y="29003"/>
                  </a:cubicBezTo>
                  <a:cubicBezTo>
                    <a:pt x="27756" y="28896"/>
                    <a:pt x="27864" y="28788"/>
                    <a:pt x="27910" y="28711"/>
                  </a:cubicBezTo>
                  <a:cubicBezTo>
                    <a:pt x="27941" y="28618"/>
                    <a:pt x="28110" y="28541"/>
                    <a:pt x="28110" y="28541"/>
                  </a:cubicBezTo>
                  <a:cubicBezTo>
                    <a:pt x="28110" y="28541"/>
                    <a:pt x="28233" y="28187"/>
                    <a:pt x="28341" y="28110"/>
                  </a:cubicBezTo>
                  <a:cubicBezTo>
                    <a:pt x="28464" y="28033"/>
                    <a:pt x="28557" y="28002"/>
                    <a:pt x="28557" y="28002"/>
                  </a:cubicBezTo>
                  <a:lnTo>
                    <a:pt x="28618" y="27833"/>
                  </a:lnTo>
                  <a:cubicBezTo>
                    <a:pt x="28618" y="27833"/>
                    <a:pt x="28680" y="27802"/>
                    <a:pt x="28757" y="27756"/>
                  </a:cubicBezTo>
                  <a:cubicBezTo>
                    <a:pt x="28834" y="27725"/>
                    <a:pt x="28880" y="27725"/>
                    <a:pt x="28957" y="27663"/>
                  </a:cubicBezTo>
                  <a:cubicBezTo>
                    <a:pt x="29034" y="27602"/>
                    <a:pt x="29081" y="27525"/>
                    <a:pt x="29081" y="27525"/>
                  </a:cubicBezTo>
                  <a:lnTo>
                    <a:pt x="29281" y="27309"/>
                  </a:lnTo>
                  <a:lnTo>
                    <a:pt x="29604" y="26801"/>
                  </a:lnTo>
                  <a:lnTo>
                    <a:pt x="29758" y="26616"/>
                  </a:lnTo>
                  <a:lnTo>
                    <a:pt x="29881" y="26385"/>
                  </a:lnTo>
                  <a:lnTo>
                    <a:pt x="29866" y="26231"/>
                  </a:lnTo>
                  <a:cubicBezTo>
                    <a:pt x="29866" y="26231"/>
                    <a:pt x="29912" y="26031"/>
                    <a:pt x="29958" y="25954"/>
                  </a:cubicBezTo>
                  <a:cubicBezTo>
                    <a:pt x="29993" y="25911"/>
                    <a:pt x="30046" y="25901"/>
                    <a:pt x="30086" y="25901"/>
                  </a:cubicBezTo>
                  <a:cubicBezTo>
                    <a:pt x="30119" y="25901"/>
                    <a:pt x="30143" y="25908"/>
                    <a:pt x="30143" y="25908"/>
                  </a:cubicBezTo>
                  <a:cubicBezTo>
                    <a:pt x="30143" y="25908"/>
                    <a:pt x="30220" y="25723"/>
                    <a:pt x="30220" y="25630"/>
                  </a:cubicBezTo>
                  <a:cubicBezTo>
                    <a:pt x="30220" y="25553"/>
                    <a:pt x="30344" y="25399"/>
                    <a:pt x="30344" y="25399"/>
                  </a:cubicBezTo>
                  <a:cubicBezTo>
                    <a:pt x="30344" y="25399"/>
                    <a:pt x="30559" y="25122"/>
                    <a:pt x="30605" y="25030"/>
                  </a:cubicBezTo>
                  <a:cubicBezTo>
                    <a:pt x="30667" y="24922"/>
                    <a:pt x="30852" y="24752"/>
                    <a:pt x="30852" y="24752"/>
                  </a:cubicBezTo>
                  <a:lnTo>
                    <a:pt x="30960" y="24413"/>
                  </a:lnTo>
                  <a:lnTo>
                    <a:pt x="31160" y="24336"/>
                  </a:lnTo>
                  <a:cubicBezTo>
                    <a:pt x="31160" y="24336"/>
                    <a:pt x="31406" y="23905"/>
                    <a:pt x="31483" y="23751"/>
                  </a:cubicBezTo>
                  <a:cubicBezTo>
                    <a:pt x="31547" y="23623"/>
                    <a:pt x="31601" y="23612"/>
                    <a:pt x="31617" y="23612"/>
                  </a:cubicBezTo>
                  <a:cubicBezTo>
                    <a:pt x="31620" y="23612"/>
                    <a:pt x="31622" y="23613"/>
                    <a:pt x="31622" y="23613"/>
                  </a:cubicBezTo>
                  <a:lnTo>
                    <a:pt x="31776" y="23289"/>
                  </a:lnTo>
                  <a:lnTo>
                    <a:pt x="31853" y="22981"/>
                  </a:lnTo>
                  <a:lnTo>
                    <a:pt x="31745" y="22750"/>
                  </a:lnTo>
                  <a:lnTo>
                    <a:pt x="31807" y="22565"/>
                  </a:lnTo>
                  <a:lnTo>
                    <a:pt x="31853" y="22365"/>
                  </a:lnTo>
                  <a:lnTo>
                    <a:pt x="31853" y="22134"/>
                  </a:lnTo>
                  <a:cubicBezTo>
                    <a:pt x="31853" y="22134"/>
                    <a:pt x="31791" y="21980"/>
                    <a:pt x="31791" y="21857"/>
                  </a:cubicBezTo>
                  <a:lnTo>
                    <a:pt x="31791" y="21487"/>
                  </a:lnTo>
                  <a:cubicBezTo>
                    <a:pt x="31791" y="21410"/>
                    <a:pt x="31853" y="21271"/>
                    <a:pt x="31853" y="21271"/>
                  </a:cubicBezTo>
                  <a:lnTo>
                    <a:pt x="31838" y="21087"/>
                  </a:lnTo>
                  <a:lnTo>
                    <a:pt x="31684" y="19901"/>
                  </a:lnTo>
                  <a:lnTo>
                    <a:pt x="31591" y="19593"/>
                  </a:lnTo>
                  <a:lnTo>
                    <a:pt x="31529" y="19654"/>
                  </a:lnTo>
                  <a:lnTo>
                    <a:pt x="31560" y="19870"/>
                  </a:lnTo>
                  <a:lnTo>
                    <a:pt x="31468" y="19870"/>
                  </a:lnTo>
                  <a:lnTo>
                    <a:pt x="31237" y="19762"/>
                  </a:lnTo>
                  <a:lnTo>
                    <a:pt x="31021" y="19731"/>
                  </a:lnTo>
                  <a:lnTo>
                    <a:pt x="30944" y="19916"/>
                  </a:lnTo>
                  <a:lnTo>
                    <a:pt x="30883" y="19808"/>
                  </a:lnTo>
                  <a:lnTo>
                    <a:pt x="30698" y="19793"/>
                  </a:lnTo>
                  <a:lnTo>
                    <a:pt x="30236" y="19685"/>
                  </a:lnTo>
                  <a:cubicBezTo>
                    <a:pt x="30236" y="19685"/>
                    <a:pt x="29943" y="19516"/>
                    <a:pt x="29912" y="19423"/>
                  </a:cubicBezTo>
                  <a:cubicBezTo>
                    <a:pt x="29866" y="19331"/>
                    <a:pt x="29697" y="19130"/>
                    <a:pt x="29697" y="19130"/>
                  </a:cubicBezTo>
                  <a:lnTo>
                    <a:pt x="29312" y="18792"/>
                  </a:lnTo>
                  <a:lnTo>
                    <a:pt x="29204" y="18376"/>
                  </a:lnTo>
                  <a:lnTo>
                    <a:pt x="29050" y="18191"/>
                  </a:lnTo>
                  <a:lnTo>
                    <a:pt x="28834" y="17744"/>
                  </a:lnTo>
                  <a:lnTo>
                    <a:pt x="28680" y="17452"/>
                  </a:lnTo>
                  <a:lnTo>
                    <a:pt x="28665" y="17144"/>
                  </a:lnTo>
                  <a:lnTo>
                    <a:pt x="28665" y="16851"/>
                  </a:lnTo>
                  <a:lnTo>
                    <a:pt x="28680" y="16512"/>
                  </a:lnTo>
                  <a:lnTo>
                    <a:pt x="28772" y="16250"/>
                  </a:lnTo>
                  <a:lnTo>
                    <a:pt x="29034" y="15819"/>
                  </a:lnTo>
                  <a:lnTo>
                    <a:pt x="29127" y="15588"/>
                  </a:lnTo>
                  <a:lnTo>
                    <a:pt x="29327" y="15372"/>
                  </a:lnTo>
                  <a:lnTo>
                    <a:pt x="29327" y="15187"/>
                  </a:lnTo>
                  <a:lnTo>
                    <a:pt x="29558" y="15018"/>
                  </a:lnTo>
                  <a:lnTo>
                    <a:pt x="29758" y="14725"/>
                  </a:lnTo>
                  <a:lnTo>
                    <a:pt x="29958" y="14510"/>
                  </a:lnTo>
                  <a:lnTo>
                    <a:pt x="30066" y="14186"/>
                  </a:lnTo>
                  <a:lnTo>
                    <a:pt x="30020" y="13863"/>
                  </a:lnTo>
                  <a:lnTo>
                    <a:pt x="29835" y="13478"/>
                  </a:lnTo>
                  <a:lnTo>
                    <a:pt x="29296" y="12723"/>
                  </a:lnTo>
                  <a:lnTo>
                    <a:pt x="29127" y="12477"/>
                  </a:lnTo>
                  <a:lnTo>
                    <a:pt x="28880" y="12246"/>
                  </a:lnTo>
                  <a:lnTo>
                    <a:pt x="28711" y="11938"/>
                  </a:lnTo>
                  <a:lnTo>
                    <a:pt x="28372" y="11599"/>
                  </a:lnTo>
                  <a:lnTo>
                    <a:pt x="28110" y="11537"/>
                  </a:lnTo>
                  <a:lnTo>
                    <a:pt x="27879" y="11352"/>
                  </a:lnTo>
                  <a:lnTo>
                    <a:pt x="27648" y="11198"/>
                  </a:lnTo>
                  <a:lnTo>
                    <a:pt x="27617" y="11044"/>
                  </a:lnTo>
                  <a:lnTo>
                    <a:pt x="27340" y="10952"/>
                  </a:lnTo>
                  <a:lnTo>
                    <a:pt x="26847" y="10613"/>
                  </a:lnTo>
                  <a:lnTo>
                    <a:pt x="26678" y="10413"/>
                  </a:lnTo>
                  <a:lnTo>
                    <a:pt x="26478" y="10305"/>
                  </a:lnTo>
                  <a:lnTo>
                    <a:pt x="26123" y="10197"/>
                  </a:lnTo>
                  <a:lnTo>
                    <a:pt x="25923" y="10028"/>
                  </a:lnTo>
                  <a:lnTo>
                    <a:pt x="25677" y="9858"/>
                  </a:lnTo>
                  <a:lnTo>
                    <a:pt x="25569" y="9766"/>
                  </a:lnTo>
                  <a:lnTo>
                    <a:pt x="25322" y="9766"/>
                  </a:lnTo>
                  <a:cubicBezTo>
                    <a:pt x="25322" y="9766"/>
                    <a:pt x="25091" y="9750"/>
                    <a:pt x="25014" y="9750"/>
                  </a:cubicBezTo>
                  <a:cubicBezTo>
                    <a:pt x="24937" y="9750"/>
                    <a:pt x="24953" y="9458"/>
                    <a:pt x="24953" y="9458"/>
                  </a:cubicBezTo>
                  <a:lnTo>
                    <a:pt x="24737" y="9381"/>
                  </a:lnTo>
                  <a:lnTo>
                    <a:pt x="24645" y="9288"/>
                  </a:lnTo>
                  <a:lnTo>
                    <a:pt x="24475" y="9242"/>
                  </a:lnTo>
                  <a:lnTo>
                    <a:pt x="24383" y="9057"/>
                  </a:lnTo>
                  <a:lnTo>
                    <a:pt x="23813" y="8195"/>
                  </a:lnTo>
                  <a:lnTo>
                    <a:pt x="23767" y="8056"/>
                  </a:lnTo>
                  <a:lnTo>
                    <a:pt x="23751" y="7933"/>
                  </a:lnTo>
                  <a:lnTo>
                    <a:pt x="23582" y="7794"/>
                  </a:lnTo>
                  <a:lnTo>
                    <a:pt x="23520" y="7579"/>
                  </a:lnTo>
                  <a:lnTo>
                    <a:pt x="23674" y="7471"/>
                  </a:lnTo>
                  <a:lnTo>
                    <a:pt x="23643" y="7332"/>
                  </a:lnTo>
                  <a:lnTo>
                    <a:pt x="23736" y="7224"/>
                  </a:lnTo>
                  <a:lnTo>
                    <a:pt x="23736" y="7009"/>
                  </a:lnTo>
                  <a:lnTo>
                    <a:pt x="23597" y="6932"/>
                  </a:lnTo>
                  <a:lnTo>
                    <a:pt x="23597" y="6762"/>
                  </a:lnTo>
                  <a:lnTo>
                    <a:pt x="23828" y="6639"/>
                  </a:lnTo>
                  <a:lnTo>
                    <a:pt x="23952" y="6793"/>
                  </a:lnTo>
                  <a:lnTo>
                    <a:pt x="24152" y="6701"/>
                  </a:lnTo>
                  <a:lnTo>
                    <a:pt x="24229" y="6470"/>
                  </a:lnTo>
                  <a:lnTo>
                    <a:pt x="24306" y="6069"/>
                  </a:lnTo>
                  <a:lnTo>
                    <a:pt x="24398" y="5700"/>
                  </a:lnTo>
                  <a:lnTo>
                    <a:pt x="24414" y="5407"/>
                  </a:lnTo>
                  <a:lnTo>
                    <a:pt x="24414" y="5222"/>
                  </a:lnTo>
                  <a:lnTo>
                    <a:pt x="24290" y="4806"/>
                  </a:lnTo>
                  <a:lnTo>
                    <a:pt x="23736" y="4914"/>
                  </a:lnTo>
                  <a:lnTo>
                    <a:pt x="23243" y="4637"/>
                  </a:lnTo>
                  <a:lnTo>
                    <a:pt x="22488" y="4082"/>
                  </a:lnTo>
                  <a:lnTo>
                    <a:pt x="22180" y="4128"/>
                  </a:lnTo>
                  <a:lnTo>
                    <a:pt x="20994" y="3605"/>
                  </a:lnTo>
                  <a:lnTo>
                    <a:pt x="20286" y="3651"/>
                  </a:lnTo>
                  <a:lnTo>
                    <a:pt x="19716" y="3281"/>
                  </a:lnTo>
                  <a:lnTo>
                    <a:pt x="19054" y="2742"/>
                  </a:lnTo>
                  <a:lnTo>
                    <a:pt x="18453" y="2650"/>
                  </a:lnTo>
                  <a:lnTo>
                    <a:pt x="18283" y="2296"/>
                  </a:lnTo>
                  <a:lnTo>
                    <a:pt x="17575" y="1818"/>
                  </a:lnTo>
                  <a:lnTo>
                    <a:pt x="16820" y="1464"/>
                  </a:lnTo>
                  <a:lnTo>
                    <a:pt x="15419" y="1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1351;p43"/>
            <p:cNvSpPr/>
            <p:nvPr/>
          </p:nvSpPr>
          <p:spPr>
            <a:xfrm>
              <a:off x="4264750" y="2174975"/>
              <a:ext cx="3100" cy="5800"/>
            </a:xfrm>
            <a:custGeom>
              <a:avLst/>
              <a:gdLst/>
              <a:ahLst/>
              <a:cxnLst/>
              <a:rect l="l" t="t" r="r" b="b"/>
              <a:pathLst>
                <a:path w="124" h="232" extrusionOk="0">
                  <a:moveTo>
                    <a:pt x="46" y="0"/>
                  </a:moveTo>
                  <a:lnTo>
                    <a:pt x="0" y="108"/>
                  </a:lnTo>
                  <a:lnTo>
                    <a:pt x="46" y="170"/>
                  </a:lnTo>
                  <a:lnTo>
                    <a:pt x="77" y="231"/>
                  </a:lnTo>
                  <a:lnTo>
                    <a:pt x="123" y="170"/>
                  </a:lnTo>
                  <a:lnTo>
                    <a:pt x="93" y="10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1352;p43"/>
            <p:cNvSpPr/>
            <p:nvPr/>
          </p:nvSpPr>
          <p:spPr>
            <a:xfrm>
              <a:off x="4655375" y="841062"/>
              <a:ext cx="320000" cy="399025"/>
            </a:xfrm>
            <a:custGeom>
              <a:avLst/>
              <a:gdLst/>
              <a:ahLst/>
              <a:cxnLst/>
              <a:rect l="l" t="t" r="r" b="b"/>
              <a:pathLst>
                <a:path w="12800" h="15961" extrusionOk="0">
                  <a:moveTo>
                    <a:pt x="10316" y="0"/>
                  </a:moveTo>
                  <a:cubicBezTo>
                    <a:pt x="10307" y="0"/>
                    <a:pt x="10298" y="1"/>
                    <a:pt x="10289" y="4"/>
                  </a:cubicBezTo>
                  <a:cubicBezTo>
                    <a:pt x="10212" y="19"/>
                    <a:pt x="9919" y="327"/>
                    <a:pt x="9919" y="327"/>
                  </a:cubicBezTo>
                  <a:lnTo>
                    <a:pt x="9750" y="450"/>
                  </a:lnTo>
                  <a:lnTo>
                    <a:pt x="9519" y="404"/>
                  </a:lnTo>
                  <a:cubicBezTo>
                    <a:pt x="9519" y="404"/>
                    <a:pt x="9456" y="277"/>
                    <a:pt x="9390" y="277"/>
                  </a:cubicBezTo>
                  <a:cubicBezTo>
                    <a:pt x="9377" y="277"/>
                    <a:pt x="9363" y="283"/>
                    <a:pt x="9350" y="296"/>
                  </a:cubicBezTo>
                  <a:cubicBezTo>
                    <a:pt x="9288" y="373"/>
                    <a:pt x="8934" y="573"/>
                    <a:pt x="8934" y="573"/>
                  </a:cubicBezTo>
                  <a:lnTo>
                    <a:pt x="8518" y="358"/>
                  </a:lnTo>
                  <a:lnTo>
                    <a:pt x="8348" y="204"/>
                  </a:lnTo>
                  <a:lnTo>
                    <a:pt x="8010" y="204"/>
                  </a:lnTo>
                  <a:cubicBezTo>
                    <a:pt x="8010" y="204"/>
                    <a:pt x="8040" y="404"/>
                    <a:pt x="8040" y="496"/>
                  </a:cubicBezTo>
                  <a:cubicBezTo>
                    <a:pt x="8040" y="589"/>
                    <a:pt x="7994" y="835"/>
                    <a:pt x="7917" y="959"/>
                  </a:cubicBezTo>
                  <a:cubicBezTo>
                    <a:pt x="7840" y="1082"/>
                    <a:pt x="7655" y="1405"/>
                    <a:pt x="7655" y="1405"/>
                  </a:cubicBezTo>
                  <a:cubicBezTo>
                    <a:pt x="7655" y="1405"/>
                    <a:pt x="7640" y="1652"/>
                    <a:pt x="7671" y="1790"/>
                  </a:cubicBezTo>
                  <a:cubicBezTo>
                    <a:pt x="7702" y="1929"/>
                    <a:pt x="7994" y="2222"/>
                    <a:pt x="7994" y="2222"/>
                  </a:cubicBezTo>
                  <a:cubicBezTo>
                    <a:pt x="7994" y="2222"/>
                    <a:pt x="7979" y="2514"/>
                    <a:pt x="7933" y="2591"/>
                  </a:cubicBezTo>
                  <a:cubicBezTo>
                    <a:pt x="7886" y="2668"/>
                    <a:pt x="7763" y="2930"/>
                    <a:pt x="7763" y="2930"/>
                  </a:cubicBezTo>
                  <a:cubicBezTo>
                    <a:pt x="7763" y="2930"/>
                    <a:pt x="7625" y="3177"/>
                    <a:pt x="7609" y="3300"/>
                  </a:cubicBezTo>
                  <a:cubicBezTo>
                    <a:pt x="7594" y="3423"/>
                    <a:pt x="7594" y="3515"/>
                    <a:pt x="7594" y="3669"/>
                  </a:cubicBezTo>
                  <a:lnTo>
                    <a:pt x="7594" y="4054"/>
                  </a:lnTo>
                  <a:cubicBezTo>
                    <a:pt x="7594" y="4255"/>
                    <a:pt x="7578" y="4362"/>
                    <a:pt x="7563" y="4440"/>
                  </a:cubicBezTo>
                  <a:cubicBezTo>
                    <a:pt x="7547" y="4517"/>
                    <a:pt x="7455" y="4871"/>
                    <a:pt x="7424" y="4948"/>
                  </a:cubicBezTo>
                  <a:cubicBezTo>
                    <a:pt x="7393" y="5025"/>
                    <a:pt x="7332" y="5179"/>
                    <a:pt x="7301" y="5364"/>
                  </a:cubicBezTo>
                  <a:cubicBezTo>
                    <a:pt x="7286" y="5548"/>
                    <a:pt x="7224" y="5610"/>
                    <a:pt x="7178" y="5672"/>
                  </a:cubicBezTo>
                  <a:cubicBezTo>
                    <a:pt x="7132" y="5733"/>
                    <a:pt x="6978" y="5995"/>
                    <a:pt x="6978" y="5995"/>
                  </a:cubicBezTo>
                  <a:cubicBezTo>
                    <a:pt x="6978" y="5995"/>
                    <a:pt x="6839" y="6180"/>
                    <a:pt x="6793" y="6242"/>
                  </a:cubicBezTo>
                  <a:cubicBezTo>
                    <a:pt x="6762" y="6303"/>
                    <a:pt x="6654" y="6442"/>
                    <a:pt x="6654" y="6442"/>
                  </a:cubicBezTo>
                  <a:cubicBezTo>
                    <a:pt x="6654" y="6442"/>
                    <a:pt x="6639" y="6519"/>
                    <a:pt x="6639" y="6657"/>
                  </a:cubicBezTo>
                  <a:lnTo>
                    <a:pt x="6639" y="6950"/>
                  </a:lnTo>
                  <a:cubicBezTo>
                    <a:pt x="6639" y="7043"/>
                    <a:pt x="6623" y="7120"/>
                    <a:pt x="6623" y="7120"/>
                  </a:cubicBezTo>
                  <a:lnTo>
                    <a:pt x="6346" y="7166"/>
                  </a:lnTo>
                  <a:lnTo>
                    <a:pt x="6023" y="7120"/>
                  </a:lnTo>
                  <a:cubicBezTo>
                    <a:pt x="6023" y="7120"/>
                    <a:pt x="5776" y="7397"/>
                    <a:pt x="5776" y="7489"/>
                  </a:cubicBezTo>
                  <a:cubicBezTo>
                    <a:pt x="5776" y="7582"/>
                    <a:pt x="5838" y="7643"/>
                    <a:pt x="5838" y="7643"/>
                  </a:cubicBezTo>
                  <a:lnTo>
                    <a:pt x="5607" y="7967"/>
                  </a:lnTo>
                  <a:lnTo>
                    <a:pt x="5176" y="7951"/>
                  </a:lnTo>
                  <a:cubicBezTo>
                    <a:pt x="5176" y="7951"/>
                    <a:pt x="4898" y="8136"/>
                    <a:pt x="4837" y="8167"/>
                  </a:cubicBezTo>
                  <a:cubicBezTo>
                    <a:pt x="4790" y="8198"/>
                    <a:pt x="4652" y="8228"/>
                    <a:pt x="4590" y="8352"/>
                  </a:cubicBezTo>
                  <a:cubicBezTo>
                    <a:pt x="4544" y="8475"/>
                    <a:pt x="4529" y="8937"/>
                    <a:pt x="4529" y="8937"/>
                  </a:cubicBezTo>
                  <a:lnTo>
                    <a:pt x="4251" y="8983"/>
                  </a:lnTo>
                  <a:cubicBezTo>
                    <a:pt x="4251" y="8983"/>
                    <a:pt x="3813" y="8970"/>
                    <a:pt x="3503" y="8970"/>
                  </a:cubicBezTo>
                  <a:cubicBezTo>
                    <a:pt x="3348" y="8970"/>
                    <a:pt x="3225" y="8973"/>
                    <a:pt x="3204" y="8983"/>
                  </a:cubicBezTo>
                  <a:cubicBezTo>
                    <a:pt x="3142" y="9014"/>
                    <a:pt x="3004" y="9122"/>
                    <a:pt x="3004" y="9199"/>
                  </a:cubicBezTo>
                  <a:cubicBezTo>
                    <a:pt x="3004" y="9276"/>
                    <a:pt x="3127" y="9784"/>
                    <a:pt x="3127" y="9784"/>
                  </a:cubicBezTo>
                  <a:lnTo>
                    <a:pt x="2665" y="9815"/>
                  </a:lnTo>
                  <a:lnTo>
                    <a:pt x="2449" y="10061"/>
                  </a:lnTo>
                  <a:lnTo>
                    <a:pt x="2341" y="10354"/>
                  </a:lnTo>
                  <a:cubicBezTo>
                    <a:pt x="2341" y="10354"/>
                    <a:pt x="2157" y="10354"/>
                    <a:pt x="2172" y="10446"/>
                  </a:cubicBezTo>
                  <a:cubicBezTo>
                    <a:pt x="2187" y="10539"/>
                    <a:pt x="2311" y="10708"/>
                    <a:pt x="2326" y="10785"/>
                  </a:cubicBezTo>
                  <a:cubicBezTo>
                    <a:pt x="2341" y="10862"/>
                    <a:pt x="2064" y="11063"/>
                    <a:pt x="2018" y="11109"/>
                  </a:cubicBezTo>
                  <a:cubicBezTo>
                    <a:pt x="1956" y="11155"/>
                    <a:pt x="1864" y="11294"/>
                    <a:pt x="1741" y="11340"/>
                  </a:cubicBezTo>
                  <a:cubicBezTo>
                    <a:pt x="1644" y="11372"/>
                    <a:pt x="1539" y="11412"/>
                    <a:pt x="1454" y="11412"/>
                  </a:cubicBezTo>
                  <a:cubicBezTo>
                    <a:pt x="1417" y="11412"/>
                    <a:pt x="1384" y="11405"/>
                    <a:pt x="1356" y="11386"/>
                  </a:cubicBezTo>
                  <a:cubicBezTo>
                    <a:pt x="1279" y="11324"/>
                    <a:pt x="1001" y="11155"/>
                    <a:pt x="1001" y="11155"/>
                  </a:cubicBezTo>
                  <a:lnTo>
                    <a:pt x="462" y="10816"/>
                  </a:lnTo>
                  <a:lnTo>
                    <a:pt x="324" y="11032"/>
                  </a:lnTo>
                  <a:lnTo>
                    <a:pt x="124" y="11386"/>
                  </a:lnTo>
                  <a:lnTo>
                    <a:pt x="0" y="11786"/>
                  </a:lnTo>
                  <a:cubicBezTo>
                    <a:pt x="0" y="11786"/>
                    <a:pt x="31" y="12141"/>
                    <a:pt x="31" y="12295"/>
                  </a:cubicBezTo>
                  <a:cubicBezTo>
                    <a:pt x="31" y="12449"/>
                    <a:pt x="0" y="12880"/>
                    <a:pt x="0" y="12942"/>
                  </a:cubicBezTo>
                  <a:cubicBezTo>
                    <a:pt x="0" y="13003"/>
                    <a:pt x="216" y="13280"/>
                    <a:pt x="216" y="13280"/>
                  </a:cubicBezTo>
                  <a:lnTo>
                    <a:pt x="924" y="14251"/>
                  </a:lnTo>
                  <a:cubicBezTo>
                    <a:pt x="924" y="14251"/>
                    <a:pt x="909" y="14605"/>
                    <a:pt x="940" y="14682"/>
                  </a:cubicBezTo>
                  <a:cubicBezTo>
                    <a:pt x="971" y="14759"/>
                    <a:pt x="1217" y="15160"/>
                    <a:pt x="1325" y="15267"/>
                  </a:cubicBezTo>
                  <a:cubicBezTo>
                    <a:pt x="1448" y="15375"/>
                    <a:pt x="1695" y="15806"/>
                    <a:pt x="1695" y="15806"/>
                  </a:cubicBezTo>
                  <a:cubicBezTo>
                    <a:pt x="1695" y="15806"/>
                    <a:pt x="1842" y="15905"/>
                    <a:pt x="1980" y="15905"/>
                  </a:cubicBezTo>
                  <a:cubicBezTo>
                    <a:pt x="2015" y="15905"/>
                    <a:pt x="2049" y="15899"/>
                    <a:pt x="2080" y="15884"/>
                  </a:cubicBezTo>
                  <a:cubicBezTo>
                    <a:pt x="2116" y="15864"/>
                    <a:pt x="2161" y="15856"/>
                    <a:pt x="2211" y="15856"/>
                  </a:cubicBezTo>
                  <a:cubicBezTo>
                    <a:pt x="2391" y="15856"/>
                    <a:pt x="2619" y="15961"/>
                    <a:pt x="2619" y="15961"/>
                  </a:cubicBezTo>
                  <a:lnTo>
                    <a:pt x="2927" y="15714"/>
                  </a:lnTo>
                  <a:lnTo>
                    <a:pt x="3281" y="15144"/>
                  </a:lnTo>
                  <a:lnTo>
                    <a:pt x="3897" y="14574"/>
                  </a:lnTo>
                  <a:lnTo>
                    <a:pt x="4298" y="14389"/>
                  </a:lnTo>
                  <a:lnTo>
                    <a:pt x="4837" y="14389"/>
                  </a:lnTo>
                  <a:lnTo>
                    <a:pt x="5283" y="13804"/>
                  </a:lnTo>
                  <a:lnTo>
                    <a:pt x="5653" y="13681"/>
                  </a:lnTo>
                  <a:lnTo>
                    <a:pt x="5792" y="13280"/>
                  </a:lnTo>
                  <a:lnTo>
                    <a:pt x="6392" y="12757"/>
                  </a:lnTo>
                  <a:lnTo>
                    <a:pt x="7008" y="12433"/>
                  </a:lnTo>
                  <a:lnTo>
                    <a:pt x="7609" y="12218"/>
                  </a:lnTo>
                  <a:lnTo>
                    <a:pt x="7994" y="12048"/>
                  </a:lnTo>
                  <a:lnTo>
                    <a:pt x="8441" y="11863"/>
                  </a:lnTo>
                  <a:lnTo>
                    <a:pt x="8518" y="11771"/>
                  </a:lnTo>
                  <a:lnTo>
                    <a:pt x="9011" y="11756"/>
                  </a:lnTo>
                  <a:lnTo>
                    <a:pt x="9319" y="11725"/>
                  </a:lnTo>
                  <a:lnTo>
                    <a:pt x="9735" y="10955"/>
                  </a:lnTo>
                  <a:lnTo>
                    <a:pt x="10151" y="10862"/>
                  </a:lnTo>
                  <a:lnTo>
                    <a:pt x="10459" y="10724"/>
                  </a:lnTo>
                  <a:lnTo>
                    <a:pt x="10489" y="10554"/>
                  </a:lnTo>
                  <a:lnTo>
                    <a:pt x="10782" y="10277"/>
                  </a:lnTo>
                  <a:lnTo>
                    <a:pt x="11167" y="10185"/>
                  </a:lnTo>
                  <a:lnTo>
                    <a:pt x="11321" y="10000"/>
                  </a:lnTo>
                  <a:lnTo>
                    <a:pt x="11629" y="10292"/>
                  </a:lnTo>
                  <a:lnTo>
                    <a:pt x="11845" y="10215"/>
                  </a:lnTo>
                  <a:lnTo>
                    <a:pt x="11876" y="9954"/>
                  </a:lnTo>
                  <a:lnTo>
                    <a:pt x="12399" y="9322"/>
                  </a:lnTo>
                  <a:lnTo>
                    <a:pt x="12599" y="8937"/>
                  </a:lnTo>
                  <a:lnTo>
                    <a:pt x="12646" y="8598"/>
                  </a:lnTo>
                  <a:lnTo>
                    <a:pt x="12584" y="8444"/>
                  </a:lnTo>
                  <a:lnTo>
                    <a:pt x="12476" y="8336"/>
                  </a:lnTo>
                  <a:lnTo>
                    <a:pt x="12507" y="7982"/>
                  </a:lnTo>
                  <a:lnTo>
                    <a:pt x="12353" y="7797"/>
                  </a:lnTo>
                  <a:lnTo>
                    <a:pt x="12322" y="7289"/>
                  </a:lnTo>
                  <a:lnTo>
                    <a:pt x="12538" y="6257"/>
                  </a:lnTo>
                  <a:lnTo>
                    <a:pt x="12630" y="5995"/>
                  </a:lnTo>
                  <a:lnTo>
                    <a:pt x="12800" y="5564"/>
                  </a:lnTo>
                  <a:cubicBezTo>
                    <a:pt x="12800" y="5564"/>
                    <a:pt x="12784" y="4932"/>
                    <a:pt x="12784" y="4840"/>
                  </a:cubicBezTo>
                  <a:lnTo>
                    <a:pt x="12784" y="4162"/>
                  </a:lnTo>
                  <a:lnTo>
                    <a:pt x="12415" y="3546"/>
                  </a:lnTo>
                  <a:lnTo>
                    <a:pt x="12091" y="3177"/>
                  </a:lnTo>
                  <a:cubicBezTo>
                    <a:pt x="12091" y="3177"/>
                    <a:pt x="12076" y="2776"/>
                    <a:pt x="12076" y="2668"/>
                  </a:cubicBezTo>
                  <a:cubicBezTo>
                    <a:pt x="12076" y="2560"/>
                    <a:pt x="12045" y="1883"/>
                    <a:pt x="12045" y="1821"/>
                  </a:cubicBezTo>
                  <a:cubicBezTo>
                    <a:pt x="12045" y="1759"/>
                    <a:pt x="12076" y="1451"/>
                    <a:pt x="12030" y="1405"/>
                  </a:cubicBezTo>
                  <a:cubicBezTo>
                    <a:pt x="11968" y="1359"/>
                    <a:pt x="11645" y="928"/>
                    <a:pt x="11645" y="928"/>
                  </a:cubicBezTo>
                  <a:lnTo>
                    <a:pt x="11383" y="466"/>
                  </a:lnTo>
                  <a:lnTo>
                    <a:pt x="11213" y="158"/>
                  </a:lnTo>
                  <a:lnTo>
                    <a:pt x="10982" y="219"/>
                  </a:lnTo>
                  <a:cubicBezTo>
                    <a:pt x="10982" y="219"/>
                    <a:pt x="10844" y="278"/>
                    <a:pt x="10750" y="278"/>
                  </a:cubicBezTo>
                  <a:cubicBezTo>
                    <a:pt x="10726" y="278"/>
                    <a:pt x="10705" y="275"/>
                    <a:pt x="10690" y="265"/>
                  </a:cubicBezTo>
                  <a:cubicBezTo>
                    <a:pt x="10613" y="219"/>
                    <a:pt x="10428" y="34"/>
                    <a:pt x="10428" y="34"/>
                  </a:cubicBezTo>
                  <a:cubicBezTo>
                    <a:pt x="10428" y="34"/>
                    <a:pt x="10371" y="0"/>
                    <a:pt x="10316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1353;p43"/>
            <p:cNvSpPr/>
            <p:nvPr/>
          </p:nvSpPr>
          <p:spPr>
            <a:xfrm>
              <a:off x="4226250" y="2226575"/>
              <a:ext cx="27725" cy="30050"/>
            </a:xfrm>
            <a:custGeom>
              <a:avLst/>
              <a:gdLst/>
              <a:ahLst/>
              <a:cxnLst/>
              <a:rect l="l" t="t" r="r" b="b"/>
              <a:pathLst>
                <a:path w="1109" h="1202" extrusionOk="0">
                  <a:moveTo>
                    <a:pt x="477" y="0"/>
                  </a:moveTo>
                  <a:lnTo>
                    <a:pt x="262" y="62"/>
                  </a:lnTo>
                  <a:lnTo>
                    <a:pt x="31" y="401"/>
                  </a:lnTo>
                  <a:lnTo>
                    <a:pt x="0" y="647"/>
                  </a:lnTo>
                  <a:lnTo>
                    <a:pt x="15" y="770"/>
                  </a:lnTo>
                  <a:lnTo>
                    <a:pt x="216" y="1047"/>
                  </a:lnTo>
                  <a:lnTo>
                    <a:pt x="323" y="1202"/>
                  </a:lnTo>
                  <a:lnTo>
                    <a:pt x="447" y="1078"/>
                  </a:lnTo>
                  <a:lnTo>
                    <a:pt x="585" y="955"/>
                  </a:lnTo>
                  <a:lnTo>
                    <a:pt x="601" y="940"/>
                  </a:lnTo>
                  <a:lnTo>
                    <a:pt x="693" y="955"/>
                  </a:lnTo>
                  <a:cubicBezTo>
                    <a:pt x="693" y="970"/>
                    <a:pt x="693" y="970"/>
                    <a:pt x="693" y="970"/>
                  </a:cubicBezTo>
                  <a:lnTo>
                    <a:pt x="724" y="970"/>
                  </a:lnTo>
                  <a:cubicBezTo>
                    <a:pt x="739" y="970"/>
                    <a:pt x="739" y="970"/>
                    <a:pt x="739" y="986"/>
                  </a:cubicBezTo>
                  <a:lnTo>
                    <a:pt x="770" y="986"/>
                  </a:lnTo>
                  <a:lnTo>
                    <a:pt x="801" y="970"/>
                  </a:lnTo>
                  <a:lnTo>
                    <a:pt x="847" y="970"/>
                  </a:lnTo>
                  <a:cubicBezTo>
                    <a:pt x="847" y="955"/>
                    <a:pt x="863" y="955"/>
                    <a:pt x="863" y="955"/>
                  </a:cubicBezTo>
                  <a:cubicBezTo>
                    <a:pt x="863" y="955"/>
                    <a:pt x="863" y="940"/>
                    <a:pt x="878" y="940"/>
                  </a:cubicBezTo>
                  <a:lnTo>
                    <a:pt x="893" y="940"/>
                  </a:lnTo>
                  <a:cubicBezTo>
                    <a:pt x="893" y="940"/>
                    <a:pt x="893" y="924"/>
                    <a:pt x="893" y="924"/>
                  </a:cubicBezTo>
                  <a:lnTo>
                    <a:pt x="909" y="924"/>
                  </a:lnTo>
                  <a:cubicBezTo>
                    <a:pt x="924" y="924"/>
                    <a:pt x="924" y="909"/>
                    <a:pt x="924" y="909"/>
                  </a:cubicBezTo>
                  <a:lnTo>
                    <a:pt x="940" y="909"/>
                  </a:lnTo>
                  <a:cubicBezTo>
                    <a:pt x="940" y="909"/>
                    <a:pt x="940" y="893"/>
                    <a:pt x="940" y="893"/>
                  </a:cubicBezTo>
                  <a:cubicBezTo>
                    <a:pt x="940" y="893"/>
                    <a:pt x="940" y="878"/>
                    <a:pt x="940" y="878"/>
                  </a:cubicBezTo>
                  <a:cubicBezTo>
                    <a:pt x="940" y="878"/>
                    <a:pt x="940" y="878"/>
                    <a:pt x="940" y="863"/>
                  </a:cubicBezTo>
                  <a:lnTo>
                    <a:pt x="970" y="863"/>
                  </a:lnTo>
                  <a:lnTo>
                    <a:pt x="1001" y="847"/>
                  </a:lnTo>
                  <a:lnTo>
                    <a:pt x="1001" y="832"/>
                  </a:lnTo>
                  <a:lnTo>
                    <a:pt x="955" y="786"/>
                  </a:lnTo>
                  <a:lnTo>
                    <a:pt x="955" y="755"/>
                  </a:lnTo>
                  <a:lnTo>
                    <a:pt x="1017" y="832"/>
                  </a:lnTo>
                  <a:lnTo>
                    <a:pt x="1032" y="832"/>
                  </a:lnTo>
                  <a:cubicBezTo>
                    <a:pt x="1032" y="832"/>
                    <a:pt x="1047" y="816"/>
                    <a:pt x="1047" y="816"/>
                  </a:cubicBezTo>
                  <a:cubicBezTo>
                    <a:pt x="1047" y="816"/>
                    <a:pt x="1047" y="801"/>
                    <a:pt x="1047" y="801"/>
                  </a:cubicBezTo>
                  <a:lnTo>
                    <a:pt x="1063" y="801"/>
                  </a:lnTo>
                  <a:cubicBezTo>
                    <a:pt x="1063" y="801"/>
                    <a:pt x="1063" y="801"/>
                    <a:pt x="1063" y="816"/>
                  </a:cubicBezTo>
                  <a:cubicBezTo>
                    <a:pt x="1078" y="816"/>
                    <a:pt x="1078" y="816"/>
                    <a:pt x="1078" y="801"/>
                  </a:cubicBezTo>
                  <a:cubicBezTo>
                    <a:pt x="1078" y="801"/>
                    <a:pt x="1078" y="816"/>
                    <a:pt x="1078" y="816"/>
                  </a:cubicBezTo>
                  <a:lnTo>
                    <a:pt x="1094" y="816"/>
                  </a:lnTo>
                  <a:cubicBezTo>
                    <a:pt x="1109" y="816"/>
                    <a:pt x="1109" y="816"/>
                    <a:pt x="1109" y="801"/>
                  </a:cubicBezTo>
                  <a:cubicBezTo>
                    <a:pt x="1109" y="801"/>
                    <a:pt x="1109" y="801"/>
                    <a:pt x="1109" y="786"/>
                  </a:cubicBezTo>
                  <a:lnTo>
                    <a:pt x="1094" y="786"/>
                  </a:lnTo>
                  <a:cubicBezTo>
                    <a:pt x="1094" y="786"/>
                    <a:pt x="1094" y="786"/>
                    <a:pt x="1094" y="770"/>
                  </a:cubicBezTo>
                  <a:lnTo>
                    <a:pt x="1109" y="770"/>
                  </a:lnTo>
                  <a:cubicBezTo>
                    <a:pt x="1109" y="770"/>
                    <a:pt x="1109" y="770"/>
                    <a:pt x="1109" y="755"/>
                  </a:cubicBezTo>
                  <a:lnTo>
                    <a:pt x="1047" y="755"/>
                  </a:lnTo>
                  <a:cubicBezTo>
                    <a:pt x="1047" y="755"/>
                    <a:pt x="1047" y="739"/>
                    <a:pt x="1047" y="739"/>
                  </a:cubicBezTo>
                  <a:cubicBezTo>
                    <a:pt x="1047" y="739"/>
                    <a:pt x="1032" y="739"/>
                    <a:pt x="1032" y="724"/>
                  </a:cubicBezTo>
                  <a:lnTo>
                    <a:pt x="1001" y="724"/>
                  </a:lnTo>
                  <a:lnTo>
                    <a:pt x="986" y="585"/>
                  </a:lnTo>
                  <a:lnTo>
                    <a:pt x="986" y="555"/>
                  </a:lnTo>
                  <a:lnTo>
                    <a:pt x="970" y="555"/>
                  </a:lnTo>
                  <a:lnTo>
                    <a:pt x="970" y="539"/>
                  </a:lnTo>
                  <a:lnTo>
                    <a:pt x="986" y="539"/>
                  </a:lnTo>
                  <a:lnTo>
                    <a:pt x="986" y="508"/>
                  </a:lnTo>
                  <a:lnTo>
                    <a:pt x="1017" y="493"/>
                  </a:lnTo>
                  <a:lnTo>
                    <a:pt x="1017" y="478"/>
                  </a:lnTo>
                  <a:lnTo>
                    <a:pt x="986" y="493"/>
                  </a:lnTo>
                  <a:lnTo>
                    <a:pt x="1001" y="478"/>
                  </a:lnTo>
                  <a:lnTo>
                    <a:pt x="1001" y="462"/>
                  </a:lnTo>
                  <a:lnTo>
                    <a:pt x="986" y="478"/>
                  </a:lnTo>
                  <a:lnTo>
                    <a:pt x="970" y="462"/>
                  </a:lnTo>
                  <a:lnTo>
                    <a:pt x="1001" y="447"/>
                  </a:lnTo>
                  <a:lnTo>
                    <a:pt x="986" y="431"/>
                  </a:lnTo>
                  <a:lnTo>
                    <a:pt x="970" y="447"/>
                  </a:lnTo>
                  <a:lnTo>
                    <a:pt x="955" y="431"/>
                  </a:lnTo>
                  <a:lnTo>
                    <a:pt x="986" y="416"/>
                  </a:lnTo>
                  <a:lnTo>
                    <a:pt x="970" y="401"/>
                  </a:lnTo>
                  <a:lnTo>
                    <a:pt x="940" y="416"/>
                  </a:lnTo>
                  <a:lnTo>
                    <a:pt x="940" y="401"/>
                  </a:lnTo>
                  <a:lnTo>
                    <a:pt x="955" y="401"/>
                  </a:lnTo>
                  <a:lnTo>
                    <a:pt x="924" y="370"/>
                  </a:lnTo>
                  <a:lnTo>
                    <a:pt x="909" y="385"/>
                  </a:lnTo>
                  <a:lnTo>
                    <a:pt x="893" y="370"/>
                  </a:lnTo>
                  <a:lnTo>
                    <a:pt x="924" y="354"/>
                  </a:lnTo>
                  <a:lnTo>
                    <a:pt x="878" y="354"/>
                  </a:lnTo>
                  <a:lnTo>
                    <a:pt x="863" y="339"/>
                  </a:lnTo>
                  <a:cubicBezTo>
                    <a:pt x="863" y="339"/>
                    <a:pt x="847" y="339"/>
                    <a:pt x="847" y="354"/>
                  </a:cubicBezTo>
                  <a:lnTo>
                    <a:pt x="893" y="385"/>
                  </a:lnTo>
                  <a:lnTo>
                    <a:pt x="878" y="416"/>
                  </a:lnTo>
                  <a:lnTo>
                    <a:pt x="847" y="370"/>
                  </a:lnTo>
                  <a:cubicBezTo>
                    <a:pt x="832" y="370"/>
                    <a:pt x="832" y="354"/>
                    <a:pt x="832" y="354"/>
                  </a:cubicBezTo>
                  <a:lnTo>
                    <a:pt x="816" y="354"/>
                  </a:lnTo>
                  <a:cubicBezTo>
                    <a:pt x="816" y="354"/>
                    <a:pt x="816" y="354"/>
                    <a:pt x="816" y="339"/>
                  </a:cubicBezTo>
                  <a:lnTo>
                    <a:pt x="801" y="339"/>
                  </a:lnTo>
                  <a:cubicBezTo>
                    <a:pt x="801" y="339"/>
                    <a:pt x="801" y="324"/>
                    <a:pt x="801" y="324"/>
                  </a:cubicBezTo>
                  <a:lnTo>
                    <a:pt x="816" y="324"/>
                  </a:lnTo>
                  <a:cubicBezTo>
                    <a:pt x="816" y="324"/>
                    <a:pt x="816" y="324"/>
                    <a:pt x="816" y="308"/>
                  </a:cubicBezTo>
                  <a:lnTo>
                    <a:pt x="801" y="308"/>
                  </a:lnTo>
                  <a:lnTo>
                    <a:pt x="786" y="293"/>
                  </a:lnTo>
                  <a:lnTo>
                    <a:pt x="739" y="247"/>
                  </a:lnTo>
                  <a:lnTo>
                    <a:pt x="662" y="185"/>
                  </a:lnTo>
                  <a:lnTo>
                    <a:pt x="662" y="139"/>
                  </a:lnTo>
                  <a:lnTo>
                    <a:pt x="662" y="123"/>
                  </a:lnTo>
                  <a:lnTo>
                    <a:pt x="616" y="108"/>
                  </a:lnTo>
                  <a:lnTo>
                    <a:pt x="601" y="108"/>
                  </a:lnTo>
                  <a:lnTo>
                    <a:pt x="585" y="93"/>
                  </a:lnTo>
                  <a:lnTo>
                    <a:pt x="585" y="77"/>
                  </a:lnTo>
                  <a:lnTo>
                    <a:pt x="585" y="62"/>
                  </a:lnTo>
                  <a:lnTo>
                    <a:pt x="570" y="62"/>
                  </a:lnTo>
                  <a:lnTo>
                    <a:pt x="570" y="77"/>
                  </a:lnTo>
                  <a:lnTo>
                    <a:pt x="554" y="46"/>
                  </a:lnTo>
                  <a:lnTo>
                    <a:pt x="539" y="62"/>
                  </a:lnTo>
                  <a:lnTo>
                    <a:pt x="524" y="31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1354;p43"/>
            <p:cNvSpPr/>
            <p:nvPr/>
          </p:nvSpPr>
          <p:spPr>
            <a:xfrm>
              <a:off x="3233175" y="5094500"/>
              <a:ext cx="330400" cy="353500"/>
            </a:xfrm>
            <a:custGeom>
              <a:avLst/>
              <a:gdLst/>
              <a:ahLst/>
              <a:cxnLst/>
              <a:rect l="l" t="t" r="r" b="b"/>
              <a:pathLst>
                <a:path w="13216" h="14140" extrusionOk="0">
                  <a:moveTo>
                    <a:pt x="0" y="0"/>
                  </a:moveTo>
                  <a:cubicBezTo>
                    <a:pt x="385" y="4698"/>
                    <a:pt x="678" y="9427"/>
                    <a:pt x="1217" y="14078"/>
                  </a:cubicBezTo>
                  <a:lnTo>
                    <a:pt x="1540" y="13940"/>
                  </a:lnTo>
                  <a:lnTo>
                    <a:pt x="1833" y="13847"/>
                  </a:lnTo>
                  <a:lnTo>
                    <a:pt x="2095" y="13647"/>
                  </a:lnTo>
                  <a:lnTo>
                    <a:pt x="2388" y="13323"/>
                  </a:lnTo>
                  <a:lnTo>
                    <a:pt x="2572" y="13231"/>
                  </a:lnTo>
                  <a:lnTo>
                    <a:pt x="2680" y="13401"/>
                  </a:lnTo>
                  <a:lnTo>
                    <a:pt x="3019" y="13462"/>
                  </a:lnTo>
                  <a:lnTo>
                    <a:pt x="4190" y="13508"/>
                  </a:lnTo>
                  <a:lnTo>
                    <a:pt x="5021" y="13462"/>
                  </a:lnTo>
                  <a:lnTo>
                    <a:pt x="6115" y="13354"/>
                  </a:lnTo>
                  <a:lnTo>
                    <a:pt x="7085" y="13447"/>
                  </a:lnTo>
                  <a:lnTo>
                    <a:pt x="7624" y="13354"/>
                  </a:lnTo>
                  <a:lnTo>
                    <a:pt x="7794" y="13585"/>
                  </a:lnTo>
                  <a:lnTo>
                    <a:pt x="8009" y="13816"/>
                  </a:lnTo>
                  <a:lnTo>
                    <a:pt x="8656" y="14140"/>
                  </a:lnTo>
                  <a:lnTo>
                    <a:pt x="8980" y="14078"/>
                  </a:lnTo>
                  <a:lnTo>
                    <a:pt x="9118" y="13755"/>
                  </a:lnTo>
                  <a:lnTo>
                    <a:pt x="9411" y="13632"/>
                  </a:lnTo>
                  <a:lnTo>
                    <a:pt x="9966" y="13647"/>
                  </a:lnTo>
                  <a:lnTo>
                    <a:pt x="10428" y="13293"/>
                  </a:lnTo>
                  <a:lnTo>
                    <a:pt x="10566" y="13077"/>
                  </a:lnTo>
                  <a:lnTo>
                    <a:pt x="10397" y="12969"/>
                  </a:lnTo>
                  <a:lnTo>
                    <a:pt x="11259" y="12938"/>
                  </a:lnTo>
                  <a:lnTo>
                    <a:pt x="11367" y="13154"/>
                  </a:lnTo>
                  <a:lnTo>
                    <a:pt x="11398" y="13385"/>
                  </a:lnTo>
                  <a:lnTo>
                    <a:pt x="11552" y="13385"/>
                  </a:lnTo>
                  <a:lnTo>
                    <a:pt x="11814" y="13139"/>
                  </a:lnTo>
                  <a:lnTo>
                    <a:pt x="12122" y="12784"/>
                  </a:lnTo>
                  <a:lnTo>
                    <a:pt x="12276" y="12600"/>
                  </a:lnTo>
                  <a:lnTo>
                    <a:pt x="12291" y="13000"/>
                  </a:lnTo>
                  <a:lnTo>
                    <a:pt x="12430" y="13092"/>
                  </a:lnTo>
                  <a:lnTo>
                    <a:pt x="12784" y="12569"/>
                  </a:lnTo>
                  <a:lnTo>
                    <a:pt x="12892" y="12153"/>
                  </a:lnTo>
                  <a:lnTo>
                    <a:pt x="13031" y="11383"/>
                  </a:lnTo>
                  <a:lnTo>
                    <a:pt x="13215" y="11090"/>
                  </a:lnTo>
                  <a:lnTo>
                    <a:pt x="12738" y="11075"/>
                  </a:lnTo>
                  <a:lnTo>
                    <a:pt x="12168" y="11198"/>
                  </a:lnTo>
                  <a:lnTo>
                    <a:pt x="11044" y="11398"/>
                  </a:lnTo>
                  <a:lnTo>
                    <a:pt x="10474" y="11352"/>
                  </a:lnTo>
                  <a:lnTo>
                    <a:pt x="10135" y="11198"/>
                  </a:lnTo>
                  <a:lnTo>
                    <a:pt x="9673" y="10875"/>
                  </a:lnTo>
                  <a:lnTo>
                    <a:pt x="9134" y="10536"/>
                  </a:lnTo>
                  <a:lnTo>
                    <a:pt x="8872" y="10351"/>
                  </a:lnTo>
                  <a:lnTo>
                    <a:pt x="8579" y="10212"/>
                  </a:lnTo>
                  <a:lnTo>
                    <a:pt x="8287" y="10181"/>
                  </a:lnTo>
                  <a:lnTo>
                    <a:pt x="8240" y="10027"/>
                  </a:lnTo>
                  <a:lnTo>
                    <a:pt x="8040" y="9950"/>
                  </a:lnTo>
                  <a:lnTo>
                    <a:pt x="7902" y="9889"/>
                  </a:lnTo>
                  <a:lnTo>
                    <a:pt x="7794" y="9642"/>
                  </a:lnTo>
                  <a:lnTo>
                    <a:pt x="7594" y="9457"/>
                  </a:lnTo>
                  <a:lnTo>
                    <a:pt x="7286" y="9257"/>
                  </a:lnTo>
                  <a:lnTo>
                    <a:pt x="7101" y="9119"/>
                  </a:lnTo>
                  <a:lnTo>
                    <a:pt x="6962" y="9134"/>
                  </a:lnTo>
                  <a:lnTo>
                    <a:pt x="6562" y="8764"/>
                  </a:lnTo>
                  <a:lnTo>
                    <a:pt x="6100" y="8626"/>
                  </a:lnTo>
                  <a:lnTo>
                    <a:pt x="5745" y="8364"/>
                  </a:lnTo>
                  <a:lnTo>
                    <a:pt x="5345" y="8133"/>
                  </a:lnTo>
                  <a:lnTo>
                    <a:pt x="5160" y="7994"/>
                  </a:lnTo>
                  <a:lnTo>
                    <a:pt x="5083" y="7779"/>
                  </a:lnTo>
                  <a:lnTo>
                    <a:pt x="4929" y="7686"/>
                  </a:lnTo>
                  <a:lnTo>
                    <a:pt x="4729" y="7455"/>
                  </a:lnTo>
                  <a:lnTo>
                    <a:pt x="4513" y="7363"/>
                  </a:lnTo>
                  <a:lnTo>
                    <a:pt x="4498" y="6962"/>
                  </a:lnTo>
                  <a:lnTo>
                    <a:pt x="4421" y="6870"/>
                  </a:lnTo>
                  <a:lnTo>
                    <a:pt x="4251" y="6777"/>
                  </a:lnTo>
                  <a:lnTo>
                    <a:pt x="3928" y="6516"/>
                  </a:lnTo>
                  <a:lnTo>
                    <a:pt x="3512" y="6192"/>
                  </a:lnTo>
                  <a:lnTo>
                    <a:pt x="3450" y="6177"/>
                  </a:lnTo>
                  <a:lnTo>
                    <a:pt x="3450" y="6023"/>
                  </a:lnTo>
                  <a:lnTo>
                    <a:pt x="3250" y="5900"/>
                  </a:lnTo>
                  <a:lnTo>
                    <a:pt x="3096" y="5792"/>
                  </a:lnTo>
                  <a:lnTo>
                    <a:pt x="2957" y="5730"/>
                  </a:lnTo>
                  <a:lnTo>
                    <a:pt x="2696" y="5484"/>
                  </a:lnTo>
                  <a:lnTo>
                    <a:pt x="2696" y="5299"/>
                  </a:lnTo>
                  <a:lnTo>
                    <a:pt x="2572" y="5129"/>
                  </a:lnTo>
                  <a:lnTo>
                    <a:pt x="2619" y="4945"/>
                  </a:lnTo>
                  <a:lnTo>
                    <a:pt x="2418" y="4729"/>
                  </a:lnTo>
                  <a:lnTo>
                    <a:pt x="2403" y="4313"/>
                  </a:lnTo>
                  <a:lnTo>
                    <a:pt x="2218" y="4128"/>
                  </a:lnTo>
                  <a:lnTo>
                    <a:pt x="2003" y="3913"/>
                  </a:lnTo>
                  <a:lnTo>
                    <a:pt x="1802" y="3943"/>
                  </a:lnTo>
                  <a:lnTo>
                    <a:pt x="1463" y="4067"/>
                  </a:lnTo>
                  <a:lnTo>
                    <a:pt x="1140" y="4005"/>
                  </a:lnTo>
                  <a:lnTo>
                    <a:pt x="878" y="3913"/>
                  </a:lnTo>
                  <a:lnTo>
                    <a:pt x="616" y="3666"/>
                  </a:lnTo>
                  <a:lnTo>
                    <a:pt x="616" y="3435"/>
                  </a:lnTo>
                  <a:lnTo>
                    <a:pt x="616" y="3096"/>
                  </a:lnTo>
                  <a:lnTo>
                    <a:pt x="832" y="2742"/>
                  </a:lnTo>
                  <a:lnTo>
                    <a:pt x="1032" y="2542"/>
                  </a:lnTo>
                  <a:lnTo>
                    <a:pt x="1171" y="2172"/>
                  </a:lnTo>
                  <a:lnTo>
                    <a:pt x="1525" y="2095"/>
                  </a:lnTo>
                  <a:lnTo>
                    <a:pt x="1587" y="2419"/>
                  </a:lnTo>
                  <a:lnTo>
                    <a:pt x="1648" y="2419"/>
                  </a:lnTo>
                  <a:lnTo>
                    <a:pt x="1617" y="2095"/>
                  </a:lnTo>
                  <a:lnTo>
                    <a:pt x="1463" y="1802"/>
                  </a:lnTo>
                  <a:lnTo>
                    <a:pt x="1309" y="1448"/>
                  </a:lnTo>
                  <a:lnTo>
                    <a:pt x="1186" y="1479"/>
                  </a:lnTo>
                  <a:lnTo>
                    <a:pt x="1109" y="1233"/>
                  </a:lnTo>
                  <a:lnTo>
                    <a:pt x="955" y="1063"/>
                  </a:lnTo>
                  <a:lnTo>
                    <a:pt x="755" y="1032"/>
                  </a:lnTo>
                  <a:lnTo>
                    <a:pt x="801" y="863"/>
                  </a:lnTo>
                  <a:lnTo>
                    <a:pt x="647" y="786"/>
                  </a:lnTo>
                  <a:lnTo>
                    <a:pt x="478" y="601"/>
                  </a:lnTo>
                  <a:lnTo>
                    <a:pt x="385" y="355"/>
                  </a:lnTo>
                  <a:lnTo>
                    <a:pt x="62" y="4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1355;p43"/>
            <p:cNvSpPr/>
            <p:nvPr/>
          </p:nvSpPr>
          <p:spPr>
            <a:xfrm>
              <a:off x="3594350" y="5375975"/>
              <a:ext cx="81650" cy="35075"/>
            </a:xfrm>
            <a:custGeom>
              <a:avLst/>
              <a:gdLst/>
              <a:ahLst/>
              <a:cxnLst/>
              <a:rect l="l" t="t" r="r" b="b"/>
              <a:pathLst>
                <a:path w="3266" h="1403" extrusionOk="0">
                  <a:moveTo>
                    <a:pt x="3204" y="1"/>
                  </a:moveTo>
                  <a:lnTo>
                    <a:pt x="3035" y="155"/>
                  </a:lnTo>
                  <a:lnTo>
                    <a:pt x="2958" y="16"/>
                  </a:lnTo>
                  <a:lnTo>
                    <a:pt x="2866" y="47"/>
                  </a:lnTo>
                  <a:lnTo>
                    <a:pt x="2819" y="139"/>
                  </a:lnTo>
                  <a:lnTo>
                    <a:pt x="2403" y="124"/>
                  </a:lnTo>
                  <a:lnTo>
                    <a:pt x="2142" y="185"/>
                  </a:lnTo>
                  <a:lnTo>
                    <a:pt x="2018" y="355"/>
                  </a:lnTo>
                  <a:lnTo>
                    <a:pt x="1972" y="262"/>
                  </a:lnTo>
                  <a:lnTo>
                    <a:pt x="2049" y="185"/>
                  </a:lnTo>
                  <a:lnTo>
                    <a:pt x="1972" y="155"/>
                  </a:lnTo>
                  <a:lnTo>
                    <a:pt x="1911" y="262"/>
                  </a:lnTo>
                  <a:lnTo>
                    <a:pt x="1772" y="216"/>
                  </a:lnTo>
                  <a:lnTo>
                    <a:pt x="1680" y="139"/>
                  </a:lnTo>
                  <a:cubicBezTo>
                    <a:pt x="1680" y="139"/>
                    <a:pt x="1556" y="155"/>
                    <a:pt x="1525" y="201"/>
                  </a:cubicBezTo>
                  <a:cubicBezTo>
                    <a:pt x="1519" y="205"/>
                    <a:pt x="1512" y="207"/>
                    <a:pt x="1504" y="207"/>
                  </a:cubicBezTo>
                  <a:cubicBezTo>
                    <a:pt x="1459" y="207"/>
                    <a:pt x="1402" y="139"/>
                    <a:pt x="1402" y="139"/>
                  </a:cubicBezTo>
                  <a:lnTo>
                    <a:pt x="1310" y="170"/>
                  </a:lnTo>
                  <a:lnTo>
                    <a:pt x="1233" y="463"/>
                  </a:lnTo>
                  <a:lnTo>
                    <a:pt x="1233" y="324"/>
                  </a:lnTo>
                  <a:lnTo>
                    <a:pt x="1140" y="262"/>
                  </a:lnTo>
                  <a:cubicBezTo>
                    <a:pt x="1140" y="262"/>
                    <a:pt x="1063" y="386"/>
                    <a:pt x="1033" y="416"/>
                  </a:cubicBezTo>
                  <a:cubicBezTo>
                    <a:pt x="986" y="432"/>
                    <a:pt x="956" y="493"/>
                    <a:pt x="956" y="493"/>
                  </a:cubicBezTo>
                  <a:lnTo>
                    <a:pt x="848" y="386"/>
                  </a:lnTo>
                  <a:cubicBezTo>
                    <a:pt x="848" y="386"/>
                    <a:pt x="814" y="365"/>
                    <a:pt x="772" y="365"/>
                  </a:cubicBezTo>
                  <a:cubicBezTo>
                    <a:pt x="752" y="365"/>
                    <a:pt x="730" y="370"/>
                    <a:pt x="709" y="386"/>
                  </a:cubicBezTo>
                  <a:cubicBezTo>
                    <a:pt x="632" y="432"/>
                    <a:pt x="755" y="447"/>
                    <a:pt x="755" y="447"/>
                  </a:cubicBezTo>
                  <a:lnTo>
                    <a:pt x="817" y="524"/>
                  </a:lnTo>
                  <a:lnTo>
                    <a:pt x="771" y="678"/>
                  </a:lnTo>
                  <a:lnTo>
                    <a:pt x="540" y="632"/>
                  </a:lnTo>
                  <a:cubicBezTo>
                    <a:pt x="540" y="632"/>
                    <a:pt x="423" y="618"/>
                    <a:pt x="332" y="618"/>
                  </a:cubicBezTo>
                  <a:cubicBezTo>
                    <a:pt x="286" y="618"/>
                    <a:pt x="247" y="622"/>
                    <a:pt x="232" y="632"/>
                  </a:cubicBezTo>
                  <a:cubicBezTo>
                    <a:pt x="185" y="663"/>
                    <a:pt x="16" y="817"/>
                    <a:pt x="16" y="817"/>
                  </a:cubicBezTo>
                  <a:lnTo>
                    <a:pt x="1" y="1048"/>
                  </a:lnTo>
                  <a:lnTo>
                    <a:pt x="124" y="1140"/>
                  </a:lnTo>
                  <a:lnTo>
                    <a:pt x="293" y="1125"/>
                  </a:lnTo>
                  <a:lnTo>
                    <a:pt x="370" y="1325"/>
                  </a:lnTo>
                  <a:lnTo>
                    <a:pt x="494" y="1402"/>
                  </a:lnTo>
                  <a:lnTo>
                    <a:pt x="632" y="1294"/>
                  </a:lnTo>
                  <a:lnTo>
                    <a:pt x="817" y="1156"/>
                  </a:lnTo>
                  <a:lnTo>
                    <a:pt x="848" y="894"/>
                  </a:lnTo>
                  <a:lnTo>
                    <a:pt x="909" y="1063"/>
                  </a:lnTo>
                  <a:lnTo>
                    <a:pt x="956" y="956"/>
                  </a:lnTo>
                  <a:lnTo>
                    <a:pt x="1125" y="925"/>
                  </a:lnTo>
                  <a:lnTo>
                    <a:pt x="1264" y="863"/>
                  </a:lnTo>
                  <a:lnTo>
                    <a:pt x="1325" y="724"/>
                  </a:lnTo>
                  <a:lnTo>
                    <a:pt x="1387" y="724"/>
                  </a:lnTo>
                  <a:lnTo>
                    <a:pt x="1402" y="925"/>
                  </a:lnTo>
                  <a:lnTo>
                    <a:pt x="1510" y="848"/>
                  </a:lnTo>
                  <a:lnTo>
                    <a:pt x="1479" y="709"/>
                  </a:lnTo>
                  <a:lnTo>
                    <a:pt x="1710" y="447"/>
                  </a:lnTo>
                  <a:lnTo>
                    <a:pt x="1649" y="678"/>
                  </a:lnTo>
                  <a:lnTo>
                    <a:pt x="1741" y="771"/>
                  </a:lnTo>
                  <a:lnTo>
                    <a:pt x="1803" y="663"/>
                  </a:lnTo>
                  <a:lnTo>
                    <a:pt x="1849" y="786"/>
                  </a:lnTo>
                  <a:lnTo>
                    <a:pt x="1972" y="724"/>
                  </a:lnTo>
                  <a:lnTo>
                    <a:pt x="2080" y="663"/>
                  </a:lnTo>
                  <a:lnTo>
                    <a:pt x="2265" y="632"/>
                  </a:lnTo>
                  <a:lnTo>
                    <a:pt x="2342" y="509"/>
                  </a:lnTo>
                  <a:lnTo>
                    <a:pt x="2496" y="463"/>
                  </a:lnTo>
                  <a:lnTo>
                    <a:pt x="2542" y="370"/>
                  </a:lnTo>
                  <a:lnTo>
                    <a:pt x="2681" y="447"/>
                  </a:lnTo>
                  <a:lnTo>
                    <a:pt x="2742" y="601"/>
                  </a:lnTo>
                  <a:lnTo>
                    <a:pt x="2835" y="478"/>
                  </a:lnTo>
                  <a:lnTo>
                    <a:pt x="2927" y="447"/>
                  </a:lnTo>
                  <a:lnTo>
                    <a:pt x="3050" y="309"/>
                  </a:lnTo>
                  <a:lnTo>
                    <a:pt x="3266" y="78"/>
                  </a:lnTo>
                  <a:lnTo>
                    <a:pt x="3204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1356;p43"/>
            <p:cNvSpPr/>
            <p:nvPr/>
          </p:nvSpPr>
          <p:spPr>
            <a:xfrm>
              <a:off x="3632100" y="5368275"/>
              <a:ext cx="5800" cy="3500"/>
            </a:xfrm>
            <a:custGeom>
              <a:avLst/>
              <a:gdLst/>
              <a:ahLst/>
              <a:cxnLst/>
              <a:rect l="l" t="t" r="r" b="b"/>
              <a:pathLst>
                <a:path w="232" h="140" extrusionOk="0">
                  <a:moveTo>
                    <a:pt x="93" y="1"/>
                  </a:moveTo>
                  <a:lnTo>
                    <a:pt x="0" y="16"/>
                  </a:lnTo>
                  <a:lnTo>
                    <a:pt x="77" y="139"/>
                  </a:lnTo>
                  <a:lnTo>
                    <a:pt x="170" y="139"/>
                  </a:lnTo>
                  <a:lnTo>
                    <a:pt x="231" y="31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1357;p43"/>
            <p:cNvSpPr/>
            <p:nvPr/>
          </p:nvSpPr>
          <p:spPr>
            <a:xfrm>
              <a:off x="3641725" y="5362500"/>
              <a:ext cx="6550" cy="6575"/>
            </a:xfrm>
            <a:custGeom>
              <a:avLst/>
              <a:gdLst/>
              <a:ahLst/>
              <a:cxnLst/>
              <a:rect l="l" t="t" r="r" b="b"/>
              <a:pathLst>
                <a:path w="262" h="263" extrusionOk="0">
                  <a:moveTo>
                    <a:pt x="46" y="0"/>
                  </a:moveTo>
                  <a:cubicBezTo>
                    <a:pt x="16" y="0"/>
                    <a:pt x="0" y="77"/>
                    <a:pt x="0" y="77"/>
                  </a:cubicBezTo>
                  <a:lnTo>
                    <a:pt x="139" y="77"/>
                  </a:lnTo>
                  <a:lnTo>
                    <a:pt x="170" y="124"/>
                  </a:lnTo>
                  <a:lnTo>
                    <a:pt x="231" y="262"/>
                  </a:lnTo>
                  <a:lnTo>
                    <a:pt x="262" y="155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1358;p43"/>
            <p:cNvSpPr/>
            <p:nvPr/>
          </p:nvSpPr>
          <p:spPr>
            <a:xfrm>
              <a:off x="3611300" y="5379825"/>
              <a:ext cx="2325" cy="2725"/>
            </a:xfrm>
            <a:custGeom>
              <a:avLst/>
              <a:gdLst/>
              <a:ahLst/>
              <a:cxnLst/>
              <a:rect l="l" t="t" r="r" b="b"/>
              <a:pathLst>
                <a:path w="93" h="109" extrusionOk="0">
                  <a:moveTo>
                    <a:pt x="93" y="1"/>
                  </a:moveTo>
                  <a:lnTo>
                    <a:pt x="0" y="62"/>
                  </a:lnTo>
                  <a:lnTo>
                    <a:pt x="77" y="108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1359;p43"/>
            <p:cNvSpPr/>
            <p:nvPr/>
          </p:nvSpPr>
          <p:spPr>
            <a:xfrm>
              <a:off x="4391825" y="4684300"/>
              <a:ext cx="11175" cy="5425"/>
            </a:xfrm>
            <a:custGeom>
              <a:avLst/>
              <a:gdLst/>
              <a:ahLst/>
              <a:cxnLst/>
              <a:rect l="l" t="t" r="r" b="b"/>
              <a:pathLst>
                <a:path w="447" h="217" extrusionOk="0">
                  <a:moveTo>
                    <a:pt x="423" y="1"/>
                  </a:moveTo>
                  <a:cubicBezTo>
                    <a:pt x="421" y="1"/>
                    <a:pt x="419" y="2"/>
                    <a:pt x="416" y="5"/>
                  </a:cubicBezTo>
                  <a:cubicBezTo>
                    <a:pt x="385" y="5"/>
                    <a:pt x="370" y="5"/>
                    <a:pt x="354" y="20"/>
                  </a:cubicBezTo>
                  <a:cubicBezTo>
                    <a:pt x="344" y="20"/>
                    <a:pt x="334" y="27"/>
                    <a:pt x="323" y="27"/>
                  </a:cubicBezTo>
                  <a:cubicBezTo>
                    <a:pt x="318" y="27"/>
                    <a:pt x="313" y="25"/>
                    <a:pt x="308" y="20"/>
                  </a:cubicBezTo>
                  <a:cubicBezTo>
                    <a:pt x="293" y="20"/>
                    <a:pt x="293" y="51"/>
                    <a:pt x="262" y="51"/>
                  </a:cubicBezTo>
                  <a:lnTo>
                    <a:pt x="216" y="51"/>
                  </a:lnTo>
                  <a:cubicBezTo>
                    <a:pt x="185" y="51"/>
                    <a:pt x="169" y="82"/>
                    <a:pt x="169" y="82"/>
                  </a:cubicBezTo>
                  <a:cubicBezTo>
                    <a:pt x="154" y="82"/>
                    <a:pt x="108" y="113"/>
                    <a:pt x="92" y="113"/>
                  </a:cubicBezTo>
                  <a:cubicBezTo>
                    <a:pt x="62" y="128"/>
                    <a:pt x="46" y="143"/>
                    <a:pt x="15" y="159"/>
                  </a:cubicBezTo>
                  <a:cubicBezTo>
                    <a:pt x="15" y="174"/>
                    <a:pt x="0" y="205"/>
                    <a:pt x="15" y="205"/>
                  </a:cubicBezTo>
                  <a:cubicBezTo>
                    <a:pt x="31" y="213"/>
                    <a:pt x="42" y="217"/>
                    <a:pt x="54" y="217"/>
                  </a:cubicBezTo>
                  <a:cubicBezTo>
                    <a:pt x="66" y="217"/>
                    <a:pt x="77" y="213"/>
                    <a:pt x="92" y="205"/>
                  </a:cubicBezTo>
                  <a:cubicBezTo>
                    <a:pt x="123" y="190"/>
                    <a:pt x="154" y="174"/>
                    <a:pt x="185" y="159"/>
                  </a:cubicBezTo>
                  <a:cubicBezTo>
                    <a:pt x="197" y="159"/>
                    <a:pt x="200" y="139"/>
                    <a:pt x="216" y="139"/>
                  </a:cubicBezTo>
                  <a:cubicBezTo>
                    <a:pt x="220" y="139"/>
                    <a:pt x="225" y="140"/>
                    <a:pt x="231" y="143"/>
                  </a:cubicBezTo>
                  <a:cubicBezTo>
                    <a:pt x="246" y="128"/>
                    <a:pt x="277" y="128"/>
                    <a:pt x="293" y="113"/>
                  </a:cubicBezTo>
                  <a:cubicBezTo>
                    <a:pt x="308" y="97"/>
                    <a:pt x="323" y="97"/>
                    <a:pt x="339" y="97"/>
                  </a:cubicBezTo>
                  <a:cubicBezTo>
                    <a:pt x="354" y="97"/>
                    <a:pt x="385" y="82"/>
                    <a:pt x="401" y="66"/>
                  </a:cubicBezTo>
                  <a:cubicBezTo>
                    <a:pt x="416" y="66"/>
                    <a:pt x="447" y="51"/>
                    <a:pt x="431" y="36"/>
                  </a:cubicBezTo>
                  <a:cubicBezTo>
                    <a:pt x="431" y="23"/>
                    <a:pt x="431" y="1"/>
                    <a:pt x="423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1360;p43"/>
            <p:cNvSpPr/>
            <p:nvPr/>
          </p:nvSpPr>
          <p:spPr>
            <a:xfrm>
              <a:off x="4326750" y="4664375"/>
              <a:ext cx="60075" cy="41550"/>
            </a:xfrm>
            <a:custGeom>
              <a:avLst/>
              <a:gdLst/>
              <a:ahLst/>
              <a:cxnLst/>
              <a:rect l="l" t="t" r="r" b="b"/>
              <a:pathLst>
                <a:path w="2403" h="1662" extrusionOk="0">
                  <a:moveTo>
                    <a:pt x="0" y="1"/>
                  </a:moveTo>
                  <a:cubicBezTo>
                    <a:pt x="169" y="540"/>
                    <a:pt x="354" y="1079"/>
                    <a:pt x="524" y="1618"/>
                  </a:cubicBezTo>
                  <a:cubicBezTo>
                    <a:pt x="530" y="1651"/>
                    <a:pt x="540" y="1661"/>
                    <a:pt x="551" y="1661"/>
                  </a:cubicBezTo>
                  <a:cubicBezTo>
                    <a:pt x="565" y="1661"/>
                    <a:pt x="583" y="1642"/>
                    <a:pt x="601" y="1634"/>
                  </a:cubicBezTo>
                  <a:cubicBezTo>
                    <a:pt x="647" y="1587"/>
                    <a:pt x="709" y="1587"/>
                    <a:pt x="755" y="1572"/>
                  </a:cubicBezTo>
                  <a:cubicBezTo>
                    <a:pt x="909" y="1480"/>
                    <a:pt x="1078" y="1464"/>
                    <a:pt x="1232" y="1418"/>
                  </a:cubicBezTo>
                  <a:cubicBezTo>
                    <a:pt x="1271" y="1410"/>
                    <a:pt x="1309" y="1410"/>
                    <a:pt x="1348" y="1410"/>
                  </a:cubicBezTo>
                  <a:cubicBezTo>
                    <a:pt x="1386" y="1410"/>
                    <a:pt x="1425" y="1410"/>
                    <a:pt x="1463" y="1403"/>
                  </a:cubicBezTo>
                  <a:cubicBezTo>
                    <a:pt x="1509" y="1403"/>
                    <a:pt x="1556" y="1418"/>
                    <a:pt x="1602" y="1418"/>
                  </a:cubicBezTo>
                  <a:cubicBezTo>
                    <a:pt x="1633" y="1410"/>
                    <a:pt x="1660" y="1410"/>
                    <a:pt x="1687" y="1410"/>
                  </a:cubicBezTo>
                  <a:cubicBezTo>
                    <a:pt x="1714" y="1410"/>
                    <a:pt x="1741" y="1410"/>
                    <a:pt x="1771" y="1403"/>
                  </a:cubicBezTo>
                  <a:cubicBezTo>
                    <a:pt x="1848" y="1403"/>
                    <a:pt x="1941" y="1341"/>
                    <a:pt x="1925" y="1264"/>
                  </a:cubicBezTo>
                  <a:cubicBezTo>
                    <a:pt x="1941" y="1218"/>
                    <a:pt x="2002" y="1233"/>
                    <a:pt x="2018" y="1202"/>
                  </a:cubicBezTo>
                  <a:cubicBezTo>
                    <a:pt x="2033" y="1195"/>
                    <a:pt x="2052" y="1191"/>
                    <a:pt x="2072" y="1191"/>
                  </a:cubicBezTo>
                  <a:cubicBezTo>
                    <a:pt x="2091" y="1191"/>
                    <a:pt x="2110" y="1195"/>
                    <a:pt x="2126" y="1202"/>
                  </a:cubicBezTo>
                  <a:cubicBezTo>
                    <a:pt x="2130" y="1212"/>
                    <a:pt x="2140" y="1215"/>
                    <a:pt x="2150" y="1215"/>
                  </a:cubicBezTo>
                  <a:cubicBezTo>
                    <a:pt x="2172" y="1215"/>
                    <a:pt x="2198" y="1198"/>
                    <a:pt x="2187" y="1187"/>
                  </a:cubicBezTo>
                  <a:cubicBezTo>
                    <a:pt x="2172" y="1187"/>
                    <a:pt x="2203" y="1171"/>
                    <a:pt x="2187" y="1156"/>
                  </a:cubicBezTo>
                  <a:cubicBezTo>
                    <a:pt x="2233" y="1156"/>
                    <a:pt x="2264" y="1171"/>
                    <a:pt x="2264" y="1171"/>
                  </a:cubicBezTo>
                  <a:cubicBezTo>
                    <a:pt x="2295" y="1171"/>
                    <a:pt x="2387" y="1094"/>
                    <a:pt x="2326" y="1079"/>
                  </a:cubicBezTo>
                  <a:cubicBezTo>
                    <a:pt x="2233" y="1002"/>
                    <a:pt x="2403" y="987"/>
                    <a:pt x="2357" y="910"/>
                  </a:cubicBezTo>
                  <a:cubicBezTo>
                    <a:pt x="2340" y="899"/>
                    <a:pt x="2322" y="895"/>
                    <a:pt x="2304" y="895"/>
                  </a:cubicBezTo>
                  <a:cubicBezTo>
                    <a:pt x="2239" y="895"/>
                    <a:pt x="2170" y="947"/>
                    <a:pt x="2110" y="971"/>
                  </a:cubicBezTo>
                  <a:cubicBezTo>
                    <a:pt x="2018" y="971"/>
                    <a:pt x="1925" y="987"/>
                    <a:pt x="1833" y="1017"/>
                  </a:cubicBezTo>
                  <a:cubicBezTo>
                    <a:pt x="1822" y="1022"/>
                    <a:pt x="1812" y="1024"/>
                    <a:pt x="1802" y="1024"/>
                  </a:cubicBezTo>
                  <a:cubicBezTo>
                    <a:pt x="1742" y="1024"/>
                    <a:pt x="1699" y="956"/>
                    <a:pt x="1633" y="956"/>
                  </a:cubicBezTo>
                  <a:cubicBezTo>
                    <a:pt x="1620" y="958"/>
                    <a:pt x="1608" y="959"/>
                    <a:pt x="1596" y="959"/>
                  </a:cubicBezTo>
                  <a:cubicBezTo>
                    <a:pt x="1519" y="959"/>
                    <a:pt x="1451" y="919"/>
                    <a:pt x="1371" y="879"/>
                  </a:cubicBezTo>
                  <a:cubicBezTo>
                    <a:pt x="1359" y="882"/>
                    <a:pt x="1347" y="883"/>
                    <a:pt x="1335" y="883"/>
                  </a:cubicBezTo>
                  <a:cubicBezTo>
                    <a:pt x="1290" y="883"/>
                    <a:pt x="1251" y="863"/>
                    <a:pt x="1201" y="863"/>
                  </a:cubicBezTo>
                  <a:cubicBezTo>
                    <a:pt x="1140" y="848"/>
                    <a:pt x="1094" y="833"/>
                    <a:pt x="1047" y="802"/>
                  </a:cubicBezTo>
                  <a:cubicBezTo>
                    <a:pt x="1001" y="771"/>
                    <a:pt x="970" y="756"/>
                    <a:pt x="940" y="725"/>
                  </a:cubicBezTo>
                  <a:cubicBezTo>
                    <a:pt x="878" y="709"/>
                    <a:pt x="832" y="709"/>
                    <a:pt x="786" y="679"/>
                  </a:cubicBezTo>
                  <a:cubicBezTo>
                    <a:pt x="724" y="663"/>
                    <a:pt x="647" y="632"/>
                    <a:pt x="616" y="586"/>
                  </a:cubicBezTo>
                  <a:cubicBezTo>
                    <a:pt x="585" y="525"/>
                    <a:pt x="539" y="494"/>
                    <a:pt x="493" y="448"/>
                  </a:cubicBezTo>
                  <a:cubicBezTo>
                    <a:pt x="475" y="429"/>
                    <a:pt x="455" y="423"/>
                    <a:pt x="435" y="423"/>
                  </a:cubicBezTo>
                  <a:cubicBezTo>
                    <a:pt x="393" y="423"/>
                    <a:pt x="346" y="450"/>
                    <a:pt x="299" y="450"/>
                  </a:cubicBezTo>
                  <a:cubicBezTo>
                    <a:pt x="292" y="450"/>
                    <a:pt x="285" y="449"/>
                    <a:pt x="277" y="448"/>
                  </a:cubicBezTo>
                  <a:cubicBezTo>
                    <a:pt x="231" y="417"/>
                    <a:pt x="200" y="309"/>
                    <a:pt x="262" y="294"/>
                  </a:cubicBezTo>
                  <a:lnTo>
                    <a:pt x="262" y="294"/>
                  </a:lnTo>
                  <a:cubicBezTo>
                    <a:pt x="281" y="306"/>
                    <a:pt x="305" y="314"/>
                    <a:pt x="326" y="314"/>
                  </a:cubicBezTo>
                  <a:cubicBezTo>
                    <a:pt x="356" y="314"/>
                    <a:pt x="379" y="299"/>
                    <a:pt x="370" y="263"/>
                  </a:cubicBezTo>
                  <a:cubicBezTo>
                    <a:pt x="339" y="217"/>
                    <a:pt x="293" y="186"/>
                    <a:pt x="262" y="140"/>
                  </a:cubicBezTo>
                  <a:cubicBezTo>
                    <a:pt x="216" y="124"/>
                    <a:pt x="185" y="93"/>
                    <a:pt x="139" y="62"/>
                  </a:cubicBezTo>
                  <a:cubicBezTo>
                    <a:pt x="108" y="16"/>
                    <a:pt x="46" y="1"/>
                    <a:pt x="0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1361;p43"/>
            <p:cNvSpPr/>
            <p:nvPr/>
          </p:nvSpPr>
          <p:spPr>
            <a:xfrm>
              <a:off x="2720650" y="4044825"/>
              <a:ext cx="729725" cy="1009650"/>
            </a:xfrm>
            <a:custGeom>
              <a:avLst/>
              <a:gdLst/>
              <a:ahLst/>
              <a:cxnLst/>
              <a:rect l="l" t="t" r="r" b="b"/>
              <a:pathLst>
                <a:path w="29189" h="40386" extrusionOk="0">
                  <a:moveTo>
                    <a:pt x="21210" y="0"/>
                  </a:moveTo>
                  <a:lnTo>
                    <a:pt x="21210" y="0"/>
                  </a:lnTo>
                  <a:cubicBezTo>
                    <a:pt x="15696" y="247"/>
                    <a:pt x="9951" y="878"/>
                    <a:pt x="4221" y="1494"/>
                  </a:cubicBezTo>
                  <a:lnTo>
                    <a:pt x="4282" y="2018"/>
                  </a:lnTo>
                  <a:lnTo>
                    <a:pt x="3281" y="2865"/>
                  </a:lnTo>
                  <a:lnTo>
                    <a:pt x="4005" y="3404"/>
                  </a:lnTo>
                  <a:lnTo>
                    <a:pt x="4252" y="4051"/>
                  </a:lnTo>
                  <a:lnTo>
                    <a:pt x="4513" y="5376"/>
                  </a:lnTo>
                  <a:lnTo>
                    <a:pt x="4591" y="6192"/>
                  </a:lnTo>
                  <a:lnTo>
                    <a:pt x="4267" y="6377"/>
                  </a:lnTo>
                  <a:lnTo>
                    <a:pt x="3528" y="6885"/>
                  </a:lnTo>
                  <a:lnTo>
                    <a:pt x="3574" y="7347"/>
                  </a:lnTo>
                  <a:lnTo>
                    <a:pt x="3728" y="7963"/>
                  </a:lnTo>
                  <a:lnTo>
                    <a:pt x="3851" y="8364"/>
                  </a:lnTo>
                  <a:lnTo>
                    <a:pt x="3713" y="8595"/>
                  </a:lnTo>
                  <a:lnTo>
                    <a:pt x="3959" y="8934"/>
                  </a:lnTo>
                  <a:lnTo>
                    <a:pt x="4005" y="9042"/>
                  </a:lnTo>
                  <a:lnTo>
                    <a:pt x="3050" y="10597"/>
                  </a:lnTo>
                  <a:lnTo>
                    <a:pt x="2419" y="11352"/>
                  </a:lnTo>
                  <a:lnTo>
                    <a:pt x="2527" y="11552"/>
                  </a:lnTo>
                  <a:lnTo>
                    <a:pt x="2634" y="12338"/>
                  </a:lnTo>
                  <a:lnTo>
                    <a:pt x="2373" y="12692"/>
                  </a:lnTo>
                  <a:lnTo>
                    <a:pt x="2142" y="13231"/>
                  </a:lnTo>
                  <a:lnTo>
                    <a:pt x="1987" y="13508"/>
                  </a:lnTo>
                  <a:lnTo>
                    <a:pt x="2018" y="14094"/>
                  </a:lnTo>
                  <a:lnTo>
                    <a:pt x="2527" y="14679"/>
                  </a:lnTo>
                  <a:lnTo>
                    <a:pt x="2865" y="15079"/>
                  </a:lnTo>
                  <a:lnTo>
                    <a:pt x="2958" y="15803"/>
                  </a:lnTo>
                  <a:lnTo>
                    <a:pt x="3343" y="16342"/>
                  </a:lnTo>
                  <a:lnTo>
                    <a:pt x="3482" y="16635"/>
                  </a:lnTo>
                  <a:lnTo>
                    <a:pt x="3482" y="16943"/>
                  </a:lnTo>
                  <a:lnTo>
                    <a:pt x="3096" y="17236"/>
                  </a:lnTo>
                  <a:lnTo>
                    <a:pt x="2557" y="17790"/>
                  </a:lnTo>
                  <a:lnTo>
                    <a:pt x="2419" y="18345"/>
                  </a:lnTo>
                  <a:lnTo>
                    <a:pt x="2511" y="18560"/>
                  </a:lnTo>
                  <a:lnTo>
                    <a:pt x="2681" y="19176"/>
                  </a:lnTo>
                  <a:lnTo>
                    <a:pt x="2588" y="19900"/>
                  </a:lnTo>
                  <a:lnTo>
                    <a:pt x="2388" y="20255"/>
                  </a:lnTo>
                  <a:lnTo>
                    <a:pt x="1880" y="20655"/>
                  </a:lnTo>
                  <a:lnTo>
                    <a:pt x="1448" y="21071"/>
                  </a:lnTo>
                  <a:lnTo>
                    <a:pt x="1156" y="21810"/>
                  </a:lnTo>
                  <a:lnTo>
                    <a:pt x="1140" y="22087"/>
                  </a:lnTo>
                  <a:lnTo>
                    <a:pt x="2357" y="22319"/>
                  </a:lnTo>
                  <a:lnTo>
                    <a:pt x="2280" y="22442"/>
                  </a:lnTo>
                  <a:lnTo>
                    <a:pt x="232" y="22396"/>
                  </a:lnTo>
                  <a:lnTo>
                    <a:pt x="16" y="22596"/>
                  </a:lnTo>
                  <a:lnTo>
                    <a:pt x="1" y="23289"/>
                  </a:lnTo>
                  <a:lnTo>
                    <a:pt x="78" y="24136"/>
                  </a:lnTo>
                  <a:lnTo>
                    <a:pt x="216" y="24767"/>
                  </a:lnTo>
                  <a:lnTo>
                    <a:pt x="339" y="25322"/>
                  </a:lnTo>
                  <a:lnTo>
                    <a:pt x="232" y="26185"/>
                  </a:lnTo>
                  <a:lnTo>
                    <a:pt x="139" y="26600"/>
                  </a:lnTo>
                  <a:lnTo>
                    <a:pt x="185" y="27555"/>
                  </a:lnTo>
                  <a:lnTo>
                    <a:pt x="386" y="28402"/>
                  </a:lnTo>
                  <a:lnTo>
                    <a:pt x="971" y="30174"/>
                  </a:lnTo>
                  <a:lnTo>
                    <a:pt x="1110" y="30682"/>
                  </a:lnTo>
                  <a:lnTo>
                    <a:pt x="1633" y="31283"/>
                  </a:lnTo>
                  <a:lnTo>
                    <a:pt x="1957" y="32422"/>
                  </a:lnTo>
                  <a:lnTo>
                    <a:pt x="2111" y="32715"/>
                  </a:lnTo>
                  <a:lnTo>
                    <a:pt x="3189" y="31883"/>
                  </a:lnTo>
                  <a:lnTo>
                    <a:pt x="3543" y="31452"/>
                  </a:lnTo>
                  <a:lnTo>
                    <a:pt x="4329" y="31360"/>
                  </a:lnTo>
                  <a:lnTo>
                    <a:pt x="5006" y="31036"/>
                  </a:lnTo>
                  <a:lnTo>
                    <a:pt x="5237" y="30836"/>
                  </a:lnTo>
                  <a:lnTo>
                    <a:pt x="5499" y="30944"/>
                  </a:lnTo>
                  <a:lnTo>
                    <a:pt x="5684" y="31806"/>
                  </a:lnTo>
                  <a:lnTo>
                    <a:pt x="5761" y="32915"/>
                  </a:lnTo>
                  <a:lnTo>
                    <a:pt x="5715" y="33655"/>
                  </a:lnTo>
                  <a:lnTo>
                    <a:pt x="6100" y="34887"/>
                  </a:lnTo>
                  <a:lnTo>
                    <a:pt x="6038" y="35303"/>
                  </a:lnTo>
                  <a:lnTo>
                    <a:pt x="5961" y="35719"/>
                  </a:lnTo>
                  <a:lnTo>
                    <a:pt x="5807" y="36211"/>
                  </a:lnTo>
                  <a:lnTo>
                    <a:pt x="6085" y="36843"/>
                  </a:lnTo>
                  <a:lnTo>
                    <a:pt x="6901" y="37736"/>
                  </a:lnTo>
                  <a:lnTo>
                    <a:pt x="8225" y="38953"/>
                  </a:lnTo>
                  <a:lnTo>
                    <a:pt x="9858" y="38830"/>
                  </a:lnTo>
                  <a:lnTo>
                    <a:pt x="13817" y="38352"/>
                  </a:lnTo>
                  <a:lnTo>
                    <a:pt x="15311" y="38229"/>
                  </a:lnTo>
                  <a:lnTo>
                    <a:pt x="15819" y="38522"/>
                  </a:lnTo>
                  <a:lnTo>
                    <a:pt x="16635" y="38861"/>
                  </a:lnTo>
                  <a:lnTo>
                    <a:pt x="17744" y="38922"/>
                  </a:lnTo>
                  <a:lnTo>
                    <a:pt x="18345" y="38922"/>
                  </a:lnTo>
                  <a:lnTo>
                    <a:pt x="19084" y="39307"/>
                  </a:lnTo>
                  <a:lnTo>
                    <a:pt x="19993" y="39446"/>
                  </a:lnTo>
                  <a:lnTo>
                    <a:pt x="20517" y="39677"/>
                  </a:lnTo>
                  <a:lnTo>
                    <a:pt x="20578" y="40139"/>
                  </a:lnTo>
                  <a:lnTo>
                    <a:pt x="21117" y="40077"/>
                  </a:lnTo>
                  <a:lnTo>
                    <a:pt x="20994" y="40355"/>
                  </a:lnTo>
                  <a:lnTo>
                    <a:pt x="21102" y="40386"/>
                  </a:lnTo>
                  <a:lnTo>
                    <a:pt x="21271" y="40093"/>
                  </a:lnTo>
                  <a:lnTo>
                    <a:pt x="21302" y="39646"/>
                  </a:lnTo>
                  <a:lnTo>
                    <a:pt x="21009" y="39431"/>
                  </a:lnTo>
                  <a:lnTo>
                    <a:pt x="20378" y="38645"/>
                  </a:lnTo>
                  <a:lnTo>
                    <a:pt x="19947" y="38014"/>
                  </a:lnTo>
                  <a:lnTo>
                    <a:pt x="19577" y="37397"/>
                  </a:lnTo>
                  <a:lnTo>
                    <a:pt x="19207" y="36612"/>
                  </a:lnTo>
                  <a:lnTo>
                    <a:pt x="18884" y="36104"/>
                  </a:lnTo>
                  <a:lnTo>
                    <a:pt x="18622" y="35703"/>
                  </a:lnTo>
                  <a:lnTo>
                    <a:pt x="18468" y="35734"/>
                  </a:lnTo>
                  <a:lnTo>
                    <a:pt x="18314" y="35934"/>
                  </a:lnTo>
                  <a:lnTo>
                    <a:pt x="18114" y="36258"/>
                  </a:lnTo>
                  <a:lnTo>
                    <a:pt x="17837" y="35842"/>
                  </a:lnTo>
                  <a:lnTo>
                    <a:pt x="17837" y="35842"/>
                  </a:lnTo>
                  <a:lnTo>
                    <a:pt x="18098" y="35888"/>
                  </a:lnTo>
                  <a:lnTo>
                    <a:pt x="18283" y="35549"/>
                  </a:lnTo>
                  <a:lnTo>
                    <a:pt x="18437" y="35549"/>
                  </a:lnTo>
                  <a:lnTo>
                    <a:pt x="18838" y="35580"/>
                  </a:lnTo>
                  <a:lnTo>
                    <a:pt x="18838" y="35411"/>
                  </a:lnTo>
                  <a:lnTo>
                    <a:pt x="17683" y="32407"/>
                  </a:lnTo>
                  <a:lnTo>
                    <a:pt x="17760" y="32099"/>
                  </a:lnTo>
                  <a:lnTo>
                    <a:pt x="17636" y="31914"/>
                  </a:lnTo>
                  <a:lnTo>
                    <a:pt x="17452" y="31868"/>
                  </a:lnTo>
                  <a:lnTo>
                    <a:pt x="17421" y="31729"/>
                  </a:lnTo>
                  <a:lnTo>
                    <a:pt x="17636" y="31468"/>
                  </a:lnTo>
                  <a:lnTo>
                    <a:pt x="17729" y="31005"/>
                  </a:lnTo>
                  <a:lnTo>
                    <a:pt x="17513" y="30497"/>
                  </a:lnTo>
                  <a:lnTo>
                    <a:pt x="17590" y="29927"/>
                  </a:lnTo>
                  <a:lnTo>
                    <a:pt x="17729" y="29327"/>
                  </a:lnTo>
                  <a:lnTo>
                    <a:pt x="17914" y="28788"/>
                  </a:lnTo>
                  <a:lnTo>
                    <a:pt x="18129" y="28094"/>
                  </a:lnTo>
                  <a:lnTo>
                    <a:pt x="18453" y="27679"/>
                  </a:lnTo>
                  <a:lnTo>
                    <a:pt x="18946" y="27278"/>
                  </a:lnTo>
                  <a:lnTo>
                    <a:pt x="20055" y="26647"/>
                  </a:lnTo>
                  <a:lnTo>
                    <a:pt x="20239" y="26462"/>
                  </a:lnTo>
                  <a:cubicBezTo>
                    <a:pt x="20239" y="26462"/>
                    <a:pt x="20101" y="26446"/>
                    <a:pt x="20085" y="26354"/>
                  </a:cubicBezTo>
                  <a:cubicBezTo>
                    <a:pt x="20055" y="26262"/>
                    <a:pt x="19731" y="26107"/>
                    <a:pt x="19731" y="26107"/>
                  </a:cubicBezTo>
                  <a:lnTo>
                    <a:pt x="19531" y="25892"/>
                  </a:lnTo>
                  <a:lnTo>
                    <a:pt x="19269" y="25353"/>
                  </a:lnTo>
                  <a:lnTo>
                    <a:pt x="19069" y="24583"/>
                  </a:lnTo>
                  <a:lnTo>
                    <a:pt x="19130" y="24598"/>
                  </a:lnTo>
                  <a:lnTo>
                    <a:pt x="19885" y="25892"/>
                  </a:lnTo>
                  <a:lnTo>
                    <a:pt x="20193" y="26246"/>
                  </a:lnTo>
                  <a:lnTo>
                    <a:pt x="20594" y="26231"/>
                  </a:lnTo>
                  <a:lnTo>
                    <a:pt x="21148" y="25923"/>
                  </a:lnTo>
                  <a:lnTo>
                    <a:pt x="21533" y="25507"/>
                  </a:lnTo>
                  <a:cubicBezTo>
                    <a:pt x="21533" y="25507"/>
                    <a:pt x="22165" y="24860"/>
                    <a:pt x="22149" y="24737"/>
                  </a:cubicBezTo>
                  <a:cubicBezTo>
                    <a:pt x="22118" y="24598"/>
                    <a:pt x="22272" y="24013"/>
                    <a:pt x="22272" y="24013"/>
                  </a:cubicBezTo>
                  <a:lnTo>
                    <a:pt x="22349" y="23289"/>
                  </a:lnTo>
                  <a:lnTo>
                    <a:pt x="22272" y="22503"/>
                  </a:lnTo>
                  <a:lnTo>
                    <a:pt x="22457" y="21702"/>
                  </a:lnTo>
                  <a:lnTo>
                    <a:pt x="22519" y="20809"/>
                  </a:lnTo>
                  <a:lnTo>
                    <a:pt x="22611" y="20332"/>
                  </a:lnTo>
                  <a:lnTo>
                    <a:pt x="22411" y="20162"/>
                  </a:lnTo>
                  <a:lnTo>
                    <a:pt x="22396" y="19592"/>
                  </a:lnTo>
                  <a:lnTo>
                    <a:pt x="22889" y="18545"/>
                  </a:lnTo>
                  <a:lnTo>
                    <a:pt x="23320" y="17913"/>
                  </a:lnTo>
                  <a:lnTo>
                    <a:pt x="23751" y="17729"/>
                  </a:lnTo>
                  <a:lnTo>
                    <a:pt x="24121" y="17020"/>
                  </a:lnTo>
                  <a:lnTo>
                    <a:pt x="24152" y="16697"/>
                  </a:lnTo>
                  <a:lnTo>
                    <a:pt x="24691" y="16235"/>
                  </a:lnTo>
                  <a:lnTo>
                    <a:pt x="25168" y="15926"/>
                  </a:lnTo>
                  <a:lnTo>
                    <a:pt x="25938" y="15033"/>
                  </a:lnTo>
                  <a:lnTo>
                    <a:pt x="26339" y="14972"/>
                  </a:lnTo>
                  <a:lnTo>
                    <a:pt x="26354" y="14864"/>
                  </a:lnTo>
                  <a:lnTo>
                    <a:pt x="26601" y="14818"/>
                  </a:lnTo>
                  <a:lnTo>
                    <a:pt x="26570" y="14633"/>
                  </a:lnTo>
                  <a:lnTo>
                    <a:pt x="26631" y="14417"/>
                  </a:lnTo>
                  <a:lnTo>
                    <a:pt x="27001" y="14432"/>
                  </a:lnTo>
                  <a:lnTo>
                    <a:pt x="27016" y="13909"/>
                  </a:lnTo>
                  <a:lnTo>
                    <a:pt x="27540" y="13431"/>
                  </a:lnTo>
                  <a:lnTo>
                    <a:pt x="27802" y="12969"/>
                  </a:lnTo>
                  <a:lnTo>
                    <a:pt x="28110" y="12923"/>
                  </a:lnTo>
                  <a:lnTo>
                    <a:pt x="28264" y="12769"/>
                  </a:lnTo>
                  <a:lnTo>
                    <a:pt x="28634" y="12754"/>
                  </a:lnTo>
                  <a:lnTo>
                    <a:pt x="28572" y="12569"/>
                  </a:lnTo>
                  <a:lnTo>
                    <a:pt x="28372" y="12399"/>
                  </a:lnTo>
                  <a:lnTo>
                    <a:pt x="28526" y="12292"/>
                  </a:lnTo>
                  <a:lnTo>
                    <a:pt x="28480" y="11722"/>
                  </a:lnTo>
                  <a:lnTo>
                    <a:pt x="28942" y="11691"/>
                  </a:lnTo>
                  <a:lnTo>
                    <a:pt x="28973" y="11906"/>
                  </a:lnTo>
                  <a:lnTo>
                    <a:pt x="29142" y="11752"/>
                  </a:lnTo>
                  <a:lnTo>
                    <a:pt x="29065" y="11414"/>
                  </a:lnTo>
                  <a:lnTo>
                    <a:pt x="28741" y="11275"/>
                  </a:lnTo>
                  <a:lnTo>
                    <a:pt x="28818" y="11013"/>
                  </a:lnTo>
                  <a:lnTo>
                    <a:pt x="28695" y="10797"/>
                  </a:lnTo>
                  <a:lnTo>
                    <a:pt x="28572" y="10443"/>
                  </a:lnTo>
                  <a:lnTo>
                    <a:pt x="28572" y="10443"/>
                  </a:lnTo>
                  <a:lnTo>
                    <a:pt x="28757" y="10536"/>
                  </a:lnTo>
                  <a:lnTo>
                    <a:pt x="28834" y="10212"/>
                  </a:lnTo>
                  <a:lnTo>
                    <a:pt x="28988" y="9719"/>
                  </a:lnTo>
                  <a:lnTo>
                    <a:pt x="29034" y="9288"/>
                  </a:lnTo>
                  <a:lnTo>
                    <a:pt x="29111" y="8965"/>
                  </a:lnTo>
                  <a:lnTo>
                    <a:pt x="29111" y="8703"/>
                  </a:lnTo>
                  <a:lnTo>
                    <a:pt x="29065" y="8441"/>
                  </a:lnTo>
                  <a:lnTo>
                    <a:pt x="29188" y="8164"/>
                  </a:lnTo>
                  <a:lnTo>
                    <a:pt x="29080" y="8040"/>
                  </a:lnTo>
                  <a:lnTo>
                    <a:pt x="28973" y="7655"/>
                  </a:lnTo>
                  <a:lnTo>
                    <a:pt x="28957" y="7178"/>
                  </a:lnTo>
                  <a:lnTo>
                    <a:pt x="29034" y="7039"/>
                  </a:lnTo>
                  <a:lnTo>
                    <a:pt x="28818" y="6916"/>
                  </a:lnTo>
                  <a:lnTo>
                    <a:pt x="28326" y="6423"/>
                  </a:lnTo>
                  <a:lnTo>
                    <a:pt x="27956" y="6346"/>
                  </a:lnTo>
                  <a:lnTo>
                    <a:pt x="27633" y="6269"/>
                  </a:lnTo>
                  <a:lnTo>
                    <a:pt x="26801" y="6423"/>
                  </a:lnTo>
                  <a:lnTo>
                    <a:pt x="26308" y="6254"/>
                  </a:lnTo>
                  <a:lnTo>
                    <a:pt x="26046" y="6362"/>
                  </a:lnTo>
                  <a:lnTo>
                    <a:pt x="25569" y="6346"/>
                  </a:lnTo>
                  <a:lnTo>
                    <a:pt x="25507" y="6485"/>
                  </a:lnTo>
                  <a:lnTo>
                    <a:pt x="25276" y="6285"/>
                  </a:lnTo>
                  <a:lnTo>
                    <a:pt x="25060" y="6362"/>
                  </a:lnTo>
                  <a:lnTo>
                    <a:pt x="24768" y="6192"/>
                  </a:lnTo>
                  <a:lnTo>
                    <a:pt x="24521" y="5869"/>
                  </a:lnTo>
                  <a:lnTo>
                    <a:pt x="24152" y="5468"/>
                  </a:lnTo>
                  <a:lnTo>
                    <a:pt x="23643" y="4960"/>
                  </a:lnTo>
                  <a:lnTo>
                    <a:pt x="23505" y="4852"/>
                  </a:lnTo>
                  <a:lnTo>
                    <a:pt x="23458" y="4868"/>
                  </a:lnTo>
                  <a:lnTo>
                    <a:pt x="23366" y="4698"/>
                  </a:lnTo>
                  <a:lnTo>
                    <a:pt x="23058" y="4298"/>
                  </a:lnTo>
                  <a:lnTo>
                    <a:pt x="22827" y="4344"/>
                  </a:lnTo>
                  <a:lnTo>
                    <a:pt x="22750" y="4144"/>
                  </a:lnTo>
                  <a:lnTo>
                    <a:pt x="22519" y="4097"/>
                  </a:lnTo>
                  <a:lnTo>
                    <a:pt x="22488" y="3974"/>
                  </a:lnTo>
                  <a:lnTo>
                    <a:pt x="22242" y="4082"/>
                  </a:lnTo>
                  <a:lnTo>
                    <a:pt x="22088" y="3728"/>
                  </a:lnTo>
                  <a:lnTo>
                    <a:pt x="21903" y="3712"/>
                  </a:lnTo>
                  <a:lnTo>
                    <a:pt x="21441" y="2573"/>
                  </a:lnTo>
                  <a:lnTo>
                    <a:pt x="21102" y="2049"/>
                  </a:lnTo>
                  <a:lnTo>
                    <a:pt x="20963" y="1263"/>
                  </a:lnTo>
                  <a:lnTo>
                    <a:pt x="20948" y="678"/>
                  </a:lnTo>
                  <a:lnTo>
                    <a:pt x="21102" y="324"/>
                  </a:lnTo>
                  <a:lnTo>
                    <a:pt x="21056" y="247"/>
                  </a:lnTo>
                  <a:lnTo>
                    <a:pt x="21210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1362;p43"/>
            <p:cNvSpPr/>
            <p:nvPr/>
          </p:nvSpPr>
          <p:spPr>
            <a:xfrm>
              <a:off x="4295925" y="4649525"/>
              <a:ext cx="35075" cy="14875"/>
            </a:xfrm>
            <a:custGeom>
              <a:avLst/>
              <a:gdLst/>
              <a:ahLst/>
              <a:cxnLst/>
              <a:rect l="l" t="t" r="r" b="b"/>
              <a:pathLst>
                <a:path w="1403" h="595" extrusionOk="0">
                  <a:moveTo>
                    <a:pt x="507" y="1"/>
                  </a:moveTo>
                  <a:cubicBezTo>
                    <a:pt x="110" y="1"/>
                    <a:pt x="415" y="18"/>
                    <a:pt x="326" y="18"/>
                  </a:cubicBezTo>
                  <a:cubicBezTo>
                    <a:pt x="294" y="18"/>
                    <a:pt x="208" y="16"/>
                    <a:pt x="16" y="10"/>
                  </a:cubicBezTo>
                  <a:lnTo>
                    <a:pt x="1" y="595"/>
                  </a:lnTo>
                  <a:lnTo>
                    <a:pt x="386" y="333"/>
                  </a:lnTo>
                  <a:lnTo>
                    <a:pt x="786" y="333"/>
                  </a:lnTo>
                  <a:lnTo>
                    <a:pt x="987" y="256"/>
                  </a:lnTo>
                  <a:lnTo>
                    <a:pt x="1325" y="241"/>
                  </a:lnTo>
                  <a:lnTo>
                    <a:pt x="1356" y="302"/>
                  </a:lnTo>
                  <a:lnTo>
                    <a:pt x="1402" y="287"/>
                  </a:lnTo>
                  <a:lnTo>
                    <a:pt x="1372" y="210"/>
                  </a:lnTo>
                  <a:lnTo>
                    <a:pt x="1325" y="164"/>
                  </a:lnTo>
                  <a:cubicBezTo>
                    <a:pt x="1325" y="164"/>
                    <a:pt x="1279" y="40"/>
                    <a:pt x="1279" y="10"/>
                  </a:cubicBezTo>
                  <a:cubicBezTo>
                    <a:pt x="892" y="3"/>
                    <a:pt x="652" y="1"/>
                    <a:pt x="507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1363;p43"/>
            <p:cNvSpPr/>
            <p:nvPr/>
          </p:nvSpPr>
          <p:spPr>
            <a:xfrm>
              <a:off x="4391050" y="4991675"/>
              <a:ext cx="75875" cy="97075"/>
            </a:xfrm>
            <a:custGeom>
              <a:avLst/>
              <a:gdLst/>
              <a:ahLst/>
              <a:cxnLst/>
              <a:rect l="l" t="t" r="r" b="b"/>
              <a:pathLst>
                <a:path w="3035" h="3883" extrusionOk="0">
                  <a:moveTo>
                    <a:pt x="1710" y="1"/>
                  </a:moveTo>
                  <a:cubicBezTo>
                    <a:pt x="1648" y="47"/>
                    <a:pt x="1587" y="109"/>
                    <a:pt x="1494" y="140"/>
                  </a:cubicBezTo>
                  <a:cubicBezTo>
                    <a:pt x="1417" y="186"/>
                    <a:pt x="1340" y="247"/>
                    <a:pt x="1263" y="263"/>
                  </a:cubicBezTo>
                  <a:cubicBezTo>
                    <a:pt x="1017" y="278"/>
                    <a:pt x="786" y="294"/>
                    <a:pt x="539" y="324"/>
                  </a:cubicBezTo>
                  <a:cubicBezTo>
                    <a:pt x="478" y="355"/>
                    <a:pt x="416" y="401"/>
                    <a:pt x="354" y="448"/>
                  </a:cubicBezTo>
                  <a:cubicBezTo>
                    <a:pt x="339" y="509"/>
                    <a:pt x="308" y="571"/>
                    <a:pt x="277" y="632"/>
                  </a:cubicBezTo>
                  <a:cubicBezTo>
                    <a:pt x="200" y="694"/>
                    <a:pt x="93" y="771"/>
                    <a:pt x="0" y="786"/>
                  </a:cubicBezTo>
                  <a:cubicBezTo>
                    <a:pt x="96" y="1078"/>
                    <a:pt x="109" y="1143"/>
                    <a:pt x="107" y="1152"/>
                  </a:cubicBezTo>
                  <a:lnTo>
                    <a:pt x="107" y="1152"/>
                  </a:lnTo>
                  <a:cubicBezTo>
                    <a:pt x="104" y="1145"/>
                    <a:pt x="102" y="1143"/>
                    <a:pt x="101" y="1143"/>
                  </a:cubicBezTo>
                  <a:lnTo>
                    <a:pt x="101" y="1143"/>
                  </a:lnTo>
                  <a:cubicBezTo>
                    <a:pt x="100" y="1143"/>
                    <a:pt x="105" y="1153"/>
                    <a:pt x="107" y="1153"/>
                  </a:cubicBezTo>
                  <a:cubicBezTo>
                    <a:pt x="107" y="1153"/>
                    <a:pt x="107" y="1152"/>
                    <a:pt x="107" y="1152"/>
                  </a:cubicBezTo>
                  <a:lnTo>
                    <a:pt x="107" y="1152"/>
                  </a:lnTo>
                  <a:cubicBezTo>
                    <a:pt x="123" y="1178"/>
                    <a:pt x="171" y="1276"/>
                    <a:pt x="308" y="1587"/>
                  </a:cubicBezTo>
                  <a:cubicBezTo>
                    <a:pt x="401" y="1618"/>
                    <a:pt x="478" y="1634"/>
                    <a:pt x="555" y="1680"/>
                  </a:cubicBezTo>
                  <a:cubicBezTo>
                    <a:pt x="601" y="1726"/>
                    <a:pt x="755" y="1726"/>
                    <a:pt x="740" y="1818"/>
                  </a:cubicBezTo>
                  <a:cubicBezTo>
                    <a:pt x="740" y="2019"/>
                    <a:pt x="724" y="2203"/>
                    <a:pt x="724" y="2388"/>
                  </a:cubicBezTo>
                  <a:cubicBezTo>
                    <a:pt x="755" y="2481"/>
                    <a:pt x="770" y="2573"/>
                    <a:pt x="801" y="2650"/>
                  </a:cubicBezTo>
                  <a:cubicBezTo>
                    <a:pt x="832" y="2604"/>
                    <a:pt x="894" y="2604"/>
                    <a:pt x="955" y="2604"/>
                  </a:cubicBezTo>
                  <a:cubicBezTo>
                    <a:pt x="1094" y="2712"/>
                    <a:pt x="1248" y="2804"/>
                    <a:pt x="1386" y="2912"/>
                  </a:cubicBezTo>
                  <a:cubicBezTo>
                    <a:pt x="1417" y="2958"/>
                    <a:pt x="1448" y="3020"/>
                    <a:pt x="1402" y="3066"/>
                  </a:cubicBezTo>
                  <a:cubicBezTo>
                    <a:pt x="1371" y="3112"/>
                    <a:pt x="1386" y="3189"/>
                    <a:pt x="1356" y="3235"/>
                  </a:cubicBezTo>
                  <a:cubicBezTo>
                    <a:pt x="1294" y="3266"/>
                    <a:pt x="1202" y="3312"/>
                    <a:pt x="1202" y="3389"/>
                  </a:cubicBezTo>
                  <a:cubicBezTo>
                    <a:pt x="1217" y="3482"/>
                    <a:pt x="1248" y="3574"/>
                    <a:pt x="1263" y="3651"/>
                  </a:cubicBezTo>
                  <a:cubicBezTo>
                    <a:pt x="1294" y="3728"/>
                    <a:pt x="1340" y="3805"/>
                    <a:pt x="1371" y="3882"/>
                  </a:cubicBezTo>
                  <a:cubicBezTo>
                    <a:pt x="1849" y="3574"/>
                    <a:pt x="2341" y="3251"/>
                    <a:pt x="2819" y="2927"/>
                  </a:cubicBezTo>
                  <a:cubicBezTo>
                    <a:pt x="2896" y="2512"/>
                    <a:pt x="2958" y="2080"/>
                    <a:pt x="3035" y="1664"/>
                  </a:cubicBezTo>
                  <a:cubicBezTo>
                    <a:pt x="2603" y="1110"/>
                    <a:pt x="2157" y="555"/>
                    <a:pt x="1710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1364;p43"/>
            <p:cNvSpPr/>
            <p:nvPr/>
          </p:nvSpPr>
          <p:spPr>
            <a:xfrm>
              <a:off x="4419925" y="5076025"/>
              <a:ext cx="4650" cy="7325"/>
            </a:xfrm>
            <a:custGeom>
              <a:avLst/>
              <a:gdLst/>
              <a:ahLst/>
              <a:cxnLst/>
              <a:rect l="l" t="t" r="r" b="b"/>
              <a:pathLst>
                <a:path w="186" h="293" extrusionOk="0">
                  <a:moveTo>
                    <a:pt x="47" y="0"/>
                  </a:moveTo>
                  <a:cubicBezTo>
                    <a:pt x="31" y="15"/>
                    <a:pt x="16" y="31"/>
                    <a:pt x="0" y="31"/>
                  </a:cubicBezTo>
                  <a:cubicBezTo>
                    <a:pt x="31" y="123"/>
                    <a:pt x="77" y="200"/>
                    <a:pt x="108" y="293"/>
                  </a:cubicBezTo>
                  <a:cubicBezTo>
                    <a:pt x="124" y="293"/>
                    <a:pt x="124" y="277"/>
                    <a:pt x="139" y="262"/>
                  </a:cubicBezTo>
                  <a:cubicBezTo>
                    <a:pt x="154" y="247"/>
                    <a:pt x="170" y="231"/>
                    <a:pt x="170" y="216"/>
                  </a:cubicBezTo>
                  <a:cubicBezTo>
                    <a:pt x="185" y="200"/>
                    <a:pt x="170" y="170"/>
                    <a:pt x="170" y="154"/>
                  </a:cubicBezTo>
                  <a:cubicBezTo>
                    <a:pt x="154" y="139"/>
                    <a:pt x="139" y="123"/>
                    <a:pt x="124" y="92"/>
                  </a:cubicBezTo>
                  <a:cubicBezTo>
                    <a:pt x="108" y="77"/>
                    <a:pt x="93" y="77"/>
                    <a:pt x="77" y="62"/>
                  </a:cubicBezTo>
                  <a:cubicBezTo>
                    <a:pt x="62" y="62"/>
                    <a:pt x="47" y="46"/>
                    <a:pt x="62" y="31"/>
                  </a:cubicBezTo>
                  <a:cubicBezTo>
                    <a:pt x="77" y="15"/>
                    <a:pt x="62" y="0"/>
                    <a:pt x="47" y="0"/>
                  </a:cubicBezTo>
                  <a:close/>
                </a:path>
              </a:pathLst>
            </a:custGeom>
            <a:solidFill>
              <a:srgbClr val="CFCFCF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1365;p43"/>
            <p:cNvSpPr/>
            <p:nvPr/>
          </p:nvSpPr>
          <p:spPr>
            <a:xfrm>
              <a:off x="4423775" y="5070625"/>
              <a:ext cx="1950" cy="2875"/>
            </a:xfrm>
            <a:custGeom>
              <a:avLst/>
              <a:gdLst/>
              <a:ahLst/>
              <a:cxnLst/>
              <a:rect l="l" t="t" r="r" b="b"/>
              <a:pathLst>
                <a:path w="78" h="115" extrusionOk="0">
                  <a:moveTo>
                    <a:pt x="62" y="0"/>
                  </a:moveTo>
                  <a:cubicBezTo>
                    <a:pt x="62" y="16"/>
                    <a:pt x="62" y="31"/>
                    <a:pt x="47" y="47"/>
                  </a:cubicBezTo>
                  <a:cubicBezTo>
                    <a:pt x="47" y="77"/>
                    <a:pt x="16" y="77"/>
                    <a:pt x="0" y="108"/>
                  </a:cubicBezTo>
                  <a:cubicBezTo>
                    <a:pt x="5" y="112"/>
                    <a:pt x="10" y="114"/>
                    <a:pt x="16" y="114"/>
                  </a:cubicBezTo>
                  <a:cubicBezTo>
                    <a:pt x="31" y="114"/>
                    <a:pt x="51" y="100"/>
                    <a:pt x="62" y="77"/>
                  </a:cubicBezTo>
                  <a:cubicBezTo>
                    <a:pt x="77" y="62"/>
                    <a:pt x="77" y="31"/>
                    <a:pt x="62" y="0"/>
                  </a:cubicBezTo>
                  <a:close/>
                </a:path>
              </a:pathLst>
            </a:custGeom>
            <a:solidFill>
              <a:srgbClr val="CFCFCF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1366;p43"/>
            <p:cNvSpPr/>
            <p:nvPr/>
          </p:nvSpPr>
          <p:spPr>
            <a:xfrm>
              <a:off x="4752225" y="4664950"/>
              <a:ext cx="25450" cy="22875"/>
            </a:xfrm>
            <a:custGeom>
              <a:avLst/>
              <a:gdLst/>
              <a:ahLst/>
              <a:cxnLst/>
              <a:rect l="l" t="t" r="r" b="b"/>
              <a:pathLst>
                <a:path w="1018" h="915" extrusionOk="0">
                  <a:moveTo>
                    <a:pt x="53" y="1"/>
                  </a:moveTo>
                  <a:cubicBezTo>
                    <a:pt x="39" y="1"/>
                    <a:pt x="24" y="9"/>
                    <a:pt x="16" y="24"/>
                  </a:cubicBezTo>
                  <a:cubicBezTo>
                    <a:pt x="1" y="55"/>
                    <a:pt x="32" y="70"/>
                    <a:pt x="47" y="86"/>
                  </a:cubicBezTo>
                  <a:cubicBezTo>
                    <a:pt x="62" y="101"/>
                    <a:pt x="78" y="117"/>
                    <a:pt x="93" y="132"/>
                  </a:cubicBezTo>
                  <a:cubicBezTo>
                    <a:pt x="93" y="147"/>
                    <a:pt x="78" y="163"/>
                    <a:pt x="62" y="163"/>
                  </a:cubicBezTo>
                  <a:cubicBezTo>
                    <a:pt x="62" y="178"/>
                    <a:pt x="47" y="194"/>
                    <a:pt x="47" y="224"/>
                  </a:cubicBezTo>
                  <a:cubicBezTo>
                    <a:pt x="47" y="240"/>
                    <a:pt x="78" y="240"/>
                    <a:pt x="93" y="240"/>
                  </a:cubicBezTo>
                  <a:cubicBezTo>
                    <a:pt x="109" y="240"/>
                    <a:pt x="124" y="224"/>
                    <a:pt x="139" y="224"/>
                  </a:cubicBezTo>
                  <a:lnTo>
                    <a:pt x="201" y="224"/>
                  </a:lnTo>
                  <a:cubicBezTo>
                    <a:pt x="216" y="240"/>
                    <a:pt x="232" y="255"/>
                    <a:pt x="247" y="271"/>
                  </a:cubicBezTo>
                  <a:cubicBezTo>
                    <a:pt x="263" y="286"/>
                    <a:pt x="263" y="301"/>
                    <a:pt x="263" y="317"/>
                  </a:cubicBezTo>
                  <a:cubicBezTo>
                    <a:pt x="247" y="332"/>
                    <a:pt x="247" y="348"/>
                    <a:pt x="216" y="348"/>
                  </a:cubicBezTo>
                  <a:cubicBezTo>
                    <a:pt x="201" y="348"/>
                    <a:pt x="216" y="378"/>
                    <a:pt x="216" y="394"/>
                  </a:cubicBezTo>
                  <a:cubicBezTo>
                    <a:pt x="237" y="394"/>
                    <a:pt x="251" y="387"/>
                    <a:pt x="262" y="387"/>
                  </a:cubicBezTo>
                  <a:cubicBezTo>
                    <a:pt x="268" y="387"/>
                    <a:pt x="273" y="389"/>
                    <a:pt x="278" y="394"/>
                  </a:cubicBezTo>
                  <a:cubicBezTo>
                    <a:pt x="309" y="394"/>
                    <a:pt x="324" y="440"/>
                    <a:pt x="355" y="440"/>
                  </a:cubicBezTo>
                  <a:lnTo>
                    <a:pt x="417" y="440"/>
                  </a:lnTo>
                  <a:cubicBezTo>
                    <a:pt x="447" y="455"/>
                    <a:pt x="447" y="471"/>
                    <a:pt x="463" y="502"/>
                  </a:cubicBezTo>
                  <a:cubicBezTo>
                    <a:pt x="478" y="532"/>
                    <a:pt x="524" y="532"/>
                    <a:pt x="555" y="532"/>
                  </a:cubicBezTo>
                  <a:cubicBezTo>
                    <a:pt x="563" y="530"/>
                    <a:pt x="571" y="528"/>
                    <a:pt x="578" y="528"/>
                  </a:cubicBezTo>
                  <a:cubicBezTo>
                    <a:pt x="611" y="528"/>
                    <a:pt x="632" y="558"/>
                    <a:pt x="632" y="609"/>
                  </a:cubicBezTo>
                  <a:cubicBezTo>
                    <a:pt x="617" y="640"/>
                    <a:pt x="632" y="656"/>
                    <a:pt x="663" y="671"/>
                  </a:cubicBezTo>
                  <a:cubicBezTo>
                    <a:pt x="694" y="686"/>
                    <a:pt x="694" y="733"/>
                    <a:pt x="694" y="748"/>
                  </a:cubicBezTo>
                  <a:cubicBezTo>
                    <a:pt x="709" y="779"/>
                    <a:pt x="725" y="794"/>
                    <a:pt x="725" y="810"/>
                  </a:cubicBezTo>
                  <a:cubicBezTo>
                    <a:pt x="738" y="850"/>
                    <a:pt x="751" y="890"/>
                    <a:pt x="785" y="890"/>
                  </a:cubicBezTo>
                  <a:cubicBezTo>
                    <a:pt x="790" y="890"/>
                    <a:pt x="795" y="889"/>
                    <a:pt x="802" y="887"/>
                  </a:cubicBezTo>
                  <a:cubicBezTo>
                    <a:pt x="802" y="876"/>
                    <a:pt x="817" y="865"/>
                    <a:pt x="826" y="865"/>
                  </a:cubicBezTo>
                  <a:cubicBezTo>
                    <a:pt x="830" y="865"/>
                    <a:pt x="832" y="867"/>
                    <a:pt x="832" y="871"/>
                  </a:cubicBezTo>
                  <a:cubicBezTo>
                    <a:pt x="832" y="898"/>
                    <a:pt x="853" y="915"/>
                    <a:pt x="871" y="915"/>
                  </a:cubicBezTo>
                  <a:cubicBezTo>
                    <a:pt x="883" y="915"/>
                    <a:pt x="894" y="906"/>
                    <a:pt x="894" y="887"/>
                  </a:cubicBezTo>
                  <a:cubicBezTo>
                    <a:pt x="915" y="887"/>
                    <a:pt x="935" y="893"/>
                    <a:pt x="956" y="893"/>
                  </a:cubicBezTo>
                  <a:cubicBezTo>
                    <a:pt x="966" y="893"/>
                    <a:pt x="976" y="892"/>
                    <a:pt x="986" y="887"/>
                  </a:cubicBezTo>
                  <a:cubicBezTo>
                    <a:pt x="1017" y="840"/>
                    <a:pt x="940" y="825"/>
                    <a:pt x="925" y="794"/>
                  </a:cubicBezTo>
                  <a:cubicBezTo>
                    <a:pt x="925" y="779"/>
                    <a:pt x="925" y="748"/>
                    <a:pt x="925" y="733"/>
                  </a:cubicBezTo>
                  <a:cubicBezTo>
                    <a:pt x="909" y="717"/>
                    <a:pt x="925" y="686"/>
                    <a:pt x="909" y="671"/>
                  </a:cubicBezTo>
                  <a:cubicBezTo>
                    <a:pt x="909" y="640"/>
                    <a:pt x="894" y="625"/>
                    <a:pt x="894" y="594"/>
                  </a:cubicBezTo>
                  <a:cubicBezTo>
                    <a:pt x="879" y="579"/>
                    <a:pt x="894" y="548"/>
                    <a:pt x="879" y="548"/>
                  </a:cubicBezTo>
                  <a:cubicBezTo>
                    <a:pt x="848" y="517"/>
                    <a:pt x="863" y="486"/>
                    <a:pt x="863" y="455"/>
                  </a:cubicBezTo>
                  <a:cubicBezTo>
                    <a:pt x="848" y="440"/>
                    <a:pt x="832" y="440"/>
                    <a:pt x="817" y="440"/>
                  </a:cubicBezTo>
                  <a:cubicBezTo>
                    <a:pt x="755" y="425"/>
                    <a:pt x="694" y="425"/>
                    <a:pt x="632" y="425"/>
                  </a:cubicBezTo>
                  <a:cubicBezTo>
                    <a:pt x="632" y="409"/>
                    <a:pt x="632" y="378"/>
                    <a:pt x="632" y="363"/>
                  </a:cubicBezTo>
                  <a:cubicBezTo>
                    <a:pt x="648" y="363"/>
                    <a:pt x="648" y="348"/>
                    <a:pt x="648" y="332"/>
                  </a:cubicBezTo>
                  <a:cubicBezTo>
                    <a:pt x="663" y="317"/>
                    <a:pt x="678" y="301"/>
                    <a:pt x="663" y="286"/>
                  </a:cubicBezTo>
                  <a:lnTo>
                    <a:pt x="663" y="286"/>
                  </a:lnTo>
                  <a:cubicBezTo>
                    <a:pt x="658" y="291"/>
                    <a:pt x="651" y="293"/>
                    <a:pt x="644" y="293"/>
                  </a:cubicBezTo>
                  <a:cubicBezTo>
                    <a:pt x="629" y="293"/>
                    <a:pt x="612" y="286"/>
                    <a:pt x="601" y="286"/>
                  </a:cubicBezTo>
                  <a:cubicBezTo>
                    <a:pt x="586" y="286"/>
                    <a:pt x="586" y="255"/>
                    <a:pt x="571" y="255"/>
                  </a:cubicBezTo>
                  <a:cubicBezTo>
                    <a:pt x="571" y="240"/>
                    <a:pt x="586" y="209"/>
                    <a:pt x="571" y="209"/>
                  </a:cubicBezTo>
                  <a:lnTo>
                    <a:pt x="494" y="209"/>
                  </a:lnTo>
                  <a:cubicBezTo>
                    <a:pt x="478" y="209"/>
                    <a:pt x="478" y="178"/>
                    <a:pt x="463" y="178"/>
                  </a:cubicBezTo>
                  <a:cubicBezTo>
                    <a:pt x="417" y="163"/>
                    <a:pt x="370" y="178"/>
                    <a:pt x="324" y="147"/>
                  </a:cubicBezTo>
                  <a:cubicBezTo>
                    <a:pt x="293" y="117"/>
                    <a:pt x="232" y="117"/>
                    <a:pt x="201" y="86"/>
                  </a:cubicBezTo>
                  <a:cubicBezTo>
                    <a:pt x="186" y="70"/>
                    <a:pt x="201" y="39"/>
                    <a:pt x="170" y="39"/>
                  </a:cubicBezTo>
                  <a:cubicBezTo>
                    <a:pt x="161" y="44"/>
                    <a:pt x="152" y="46"/>
                    <a:pt x="143" y="46"/>
                  </a:cubicBezTo>
                  <a:cubicBezTo>
                    <a:pt x="121" y="46"/>
                    <a:pt x="99" y="35"/>
                    <a:pt x="78" y="24"/>
                  </a:cubicBezTo>
                  <a:cubicBezTo>
                    <a:pt x="78" y="9"/>
                    <a:pt x="66" y="1"/>
                    <a:pt x="53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1367;p43"/>
            <p:cNvSpPr/>
            <p:nvPr/>
          </p:nvSpPr>
          <p:spPr>
            <a:xfrm>
              <a:off x="4748000" y="4664775"/>
              <a:ext cx="2725" cy="1950"/>
            </a:xfrm>
            <a:custGeom>
              <a:avLst/>
              <a:gdLst/>
              <a:ahLst/>
              <a:cxnLst/>
              <a:rect l="l" t="t" r="r" b="b"/>
              <a:pathLst>
                <a:path w="109" h="78" extrusionOk="0">
                  <a:moveTo>
                    <a:pt x="93" y="0"/>
                  </a:moveTo>
                  <a:cubicBezTo>
                    <a:pt x="77" y="0"/>
                    <a:pt x="62" y="16"/>
                    <a:pt x="46" y="16"/>
                  </a:cubicBezTo>
                  <a:cubicBezTo>
                    <a:pt x="46" y="16"/>
                    <a:pt x="31" y="16"/>
                    <a:pt x="16" y="31"/>
                  </a:cubicBezTo>
                  <a:lnTo>
                    <a:pt x="0" y="31"/>
                  </a:lnTo>
                  <a:cubicBezTo>
                    <a:pt x="0" y="31"/>
                    <a:pt x="0" y="46"/>
                    <a:pt x="0" y="46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6" y="62"/>
                    <a:pt x="16" y="62"/>
                    <a:pt x="31" y="77"/>
                  </a:cubicBezTo>
                  <a:lnTo>
                    <a:pt x="46" y="77"/>
                  </a:lnTo>
                  <a:cubicBezTo>
                    <a:pt x="62" y="77"/>
                    <a:pt x="62" y="77"/>
                    <a:pt x="77" y="62"/>
                  </a:cubicBezTo>
                  <a:lnTo>
                    <a:pt x="108" y="62"/>
                  </a:lnTo>
                  <a:cubicBezTo>
                    <a:pt x="108" y="46"/>
                    <a:pt x="108" y="46"/>
                    <a:pt x="108" y="46"/>
                  </a:cubicBezTo>
                  <a:cubicBezTo>
                    <a:pt x="108" y="31"/>
                    <a:pt x="108" y="16"/>
                    <a:pt x="108" y="16"/>
                  </a:cubicBezTo>
                  <a:cubicBezTo>
                    <a:pt x="108" y="16"/>
                    <a:pt x="93" y="0"/>
                    <a:pt x="93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1368;p43"/>
            <p:cNvSpPr/>
            <p:nvPr/>
          </p:nvSpPr>
          <p:spPr>
            <a:xfrm>
              <a:off x="4693700" y="4657075"/>
              <a:ext cx="2725" cy="1175"/>
            </a:xfrm>
            <a:custGeom>
              <a:avLst/>
              <a:gdLst/>
              <a:ahLst/>
              <a:cxnLst/>
              <a:rect l="l" t="t" r="r" b="b"/>
              <a:pathLst>
                <a:path w="109" h="47" extrusionOk="0">
                  <a:moveTo>
                    <a:pt x="31" y="0"/>
                  </a:moveTo>
                  <a:cubicBezTo>
                    <a:pt x="16" y="0"/>
                    <a:pt x="16" y="16"/>
                    <a:pt x="16" y="16"/>
                  </a:cubicBezTo>
                  <a:cubicBezTo>
                    <a:pt x="16" y="16"/>
                    <a:pt x="1" y="31"/>
                    <a:pt x="1" y="31"/>
                  </a:cubicBezTo>
                  <a:cubicBezTo>
                    <a:pt x="16" y="31"/>
                    <a:pt x="16" y="46"/>
                    <a:pt x="31" y="46"/>
                  </a:cubicBezTo>
                  <a:lnTo>
                    <a:pt x="108" y="46"/>
                  </a:lnTo>
                  <a:cubicBezTo>
                    <a:pt x="93" y="46"/>
                    <a:pt x="93" y="31"/>
                    <a:pt x="93" y="31"/>
                  </a:cubicBezTo>
                  <a:cubicBezTo>
                    <a:pt x="78" y="16"/>
                    <a:pt x="62" y="16"/>
                    <a:pt x="47" y="16"/>
                  </a:cubicBezTo>
                  <a:cubicBezTo>
                    <a:pt x="47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1369;p43"/>
            <p:cNvSpPr/>
            <p:nvPr/>
          </p:nvSpPr>
          <p:spPr>
            <a:xfrm>
              <a:off x="4697550" y="4658225"/>
              <a:ext cx="4250" cy="2325"/>
            </a:xfrm>
            <a:custGeom>
              <a:avLst/>
              <a:gdLst/>
              <a:ahLst/>
              <a:cxnLst/>
              <a:rect l="l" t="t" r="r" b="b"/>
              <a:pathLst>
                <a:path w="170" h="93" extrusionOk="0">
                  <a:moveTo>
                    <a:pt x="78" y="0"/>
                  </a:moveTo>
                  <a:cubicBezTo>
                    <a:pt x="78" y="0"/>
                    <a:pt x="62" y="16"/>
                    <a:pt x="62" y="16"/>
                  </a:cubicBezTo>
                  <a:cubicBezTo>
                    <a:pt x="62" y="16"/>
                    <a:pt x="47" y="31"/>
                    <a:pt x="31" y="31"/>
                  </a:cubicBezTo>
                  <a:cubicBezTo>
                    <a:pt x="31" y="31"/>
                    <a:pt x="16" y="47"/>
                    <a:pt x="1" y="47"/>
                  </a:cubicBezTo>
                  <a:cubicBezTo>
                    <a:pt x="1" y="47"/>
                    <a:pt x="1" y="47"/>
                    <a:pt x="1" y="62"/>
                  </a:cubicBezTo>
                  <a:cubicBezTo>
                    <a:pt x="1" y="77"/>
                    <a:pt x="1" y="77"/>
                    <a:pt x="16" y="77"/>
                  </a:cubicBezTo>
                  <a:lnTo>
                    <a:pt x="47" y="77"/>
                  </a:lnTo>
                  <a:cubicBezTo>
                    <a:pt x="47" y="93"/>
                    <a:pt x="47" y="93"/>
                    <a:pt x="62" y="93"/>
                  </a:cubicBezTo>
                  <a:lnTo>
                    <a:pt x="139" y="93"/>
                  </a:lnTo>
                  <a:cubicBezTo>
                    <a:pt x="139" y="93"/>
                    <a:pt x="139" y="77"/>
                    <a:pt x="139" y="77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70" y="62"/>
                    <a:pt x="170" y="47"/>
                    <a:pt x="170" y="47"/>
                  </a:cubicBezTo>
                  <a:cubicBezTo>
                    <a:pt x="170" y="47"/>
                    <a:pt x="170" y="31"/>
                    <a:pt x="170" y="31"/>
                  </a:cubicBezTo>
                  <a:cubicBezTo>
                    <a:pt x="155" y="16"/>
                    <a:pt x="155" y="16"/>
                    <a:pt x="139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1370;p43"/>
            <p:cNvSpPr/>
            <p:nvPr/>
          </p:nvSpPr>
          <p:spPr>
            <a:xfrm>
              <a:off x="4692925" y="4659000"/>
              <a:ext cx="2350" cy="1550"/>
            </a:xfrm>
            <a:custGeom>
              <a:avLst/>
              <a:gdLst/>
              <a:ahLst/>
              <a:cxnLst/>
              <a:rect l="l" t="t" r="r" b="b"/>
              <a:pathLst>
                <a:path w="94" h="62" extrusionOk="0">
                  <a:moveTo>
                    <a:pt x="1" y="0"/>
                  </a:moveTo>
                  <a:cubicBezTo>
                    <a:pt x="1" y="0"/>
                    <a:pt x="1" y="16"/>
                    <a:pt x="1" y="31"/>
                  </a:cubicBezTo>
                  <a:cubicBezTo>
                    <a:pt x="1" y="31"/>
                    <a:pt x="16" y="46"/>
                    <a:pt x="16" y="46"/>
                  </a:cubicBezTo>
                  <a:cubicBezTo>
                    <a:pt x="16" y="62"/>
                    <a:pt x="32" y="62"/>
                    <a:pt x="47" y="62"/>
                  </a:cubicBezTo>
                  <a:lnTo>
                    <a:pt x="62" y="62"/>
                  </a:lnTo>
                  <a:cubicBezTo>
                    <a:pt x="78" y="46"/>
                    <a:pt x="78" y="46"/>
                    <a:pt x="93" y="31"/>
                  </a:cubicBezTo>
                  <a:cubicBezTo>
                    <a:pt x="93" y="31"/>
                    <a:pt x="78" y="31"/>
                    <a:pt x="78" y="16"/>
                  </a:cubicBezTo>
                  <a:lnTo>
                    <a:pt x="32" y="16"/>
                  </a:lnTo>
                  <a:cubicBezTo>
                    <a:pt x="32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1371;p43"/>
            <p:cNvSpPr/>
            <p:nvPr/>
          </p:nvSpPr>
          <p:spPr>
            <a:xfrm>
              <a:off x="4861575" y="4801075"/>
              <a:ext cx="1950" cy="2350"/>
            </a:xfrm>
            <a:custGeom>
              <a:avLst/>
              <a:gdLst/>
              <a:ahLst/>
              <a:cxnLst/>
              <a:rect l="l" t="t" r="r" b="b"/>
              <a:pathLst>
                <a:path w="78" h="94" extrusionOk="0">
                  <a:moveTo>
                    <a:pt x="78" y="1"/>
                  </a:moveTo>
                  <a:cubicBezTo>
                    <a:pt x="63" y="1"/>
                    <a:pt x="47" y="16"/>
                    <a:pt x="47" y="16"/>
                  </a:cubicBezTo>
                  <a:cubicBezTo>
                    <a:pt x="32" y="16"/>
                    <a:pt x="32" y="16"/>
                    <a:pt x="32" y="32"/>
                  </a:cubicBezTo>
                  <a:cubicBezTo>
                    <a:pt x="16" y="32"/>
                    <a:pt x="16" y="47"/>
                    <a:pt x="1" y="47"/>
                  </a:cubicBezTo>
                  <a:cubicBezTo>
                    <a:pt x="1" y="62"/>
                    <a:pt x="1" y="62"/>
                    <a:pt x="1" y="62"/>
                  </a:cubicBezTo>
                  <a:cubicBezTo>
                    <a:pt x="1" y="78"/>
                    <a:pt x="1" y="78"/>
                    <a:pt x="1" y="93"/>
                  </a:cubicBezTo>
                  <a:lnTo>
                    <a:pt x="16" y="93"/>
                  </a:lnTo>
                  <a:cubicBezTo>
                    <a:pt x="32" y="93"/>
                    <a:pt x="47" y="93"/>
                    <a:pt x="63" y="78"/>
                  </a:cubicBezTo>
                  <a:cubicBezTo>
                    <a:pt x="63" y="78"/>
                    <a:pt x="78" y="62"/>
                    <a:pt x="78" y="47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1372;p43"/>
            <p:cNvSpPr/>
            <p:nvPr/>
          </p:nvSpPr>
          <p:spPr>
            <a:xfrm>
              <a:off x="4867375" y="4789925"/>
              <a:ext cx="3100" cy="3100"/>
            </a:xfrm>
            <a:custGeom>
              <a:avLst/>
              <a:gdLst/>
              <a:ahLst/>
              <a:cxnLst/>
              <a:rect l="l" t="t" r="r" b="b"/>
              <a:pathLst>
                <a:path w="124" h="124" extrusionOk="0">
                  <a:moveTo>
                    <a:pt x="31" y="0"/>
                  </a:moveTo>
                  <a:cubicBezTo>
                    <a:pt x="15" y="0"/>
                    <a:pt x="15" y="15"/>
                    <a:pt x="0" y="15"/>
                  </a:cubicBezTo>
                  <a:cubicBezTo>
                    <a:pt x="15" y="46"/>
                    <a:pt x="15" y="62"/>
                    <a:pt x="15" y="92"/>
                  </a:cubicBezTo>
                  <a:cubicBezTo>
                    <a:pt x="15" y="92"/>
                    <a:pt x="15" y="108"/>
                    <a:pt x="31" y="108"/>
                  </a:cubicBezTo>
                  <a:cubicBezTo>
                    <a:pt x="31" y="108"/>
                    <a:pt x="46" y="123"/>
                    <a:pt x="46" y="123"/>
                  </a:cubicBezTo>
                  <a:lnTo>
                    <a:pt x="92" y="123"/>
                  </a:lnTo>
                  <a:cubicBezTo>
                    <a:pt x="108" y="123"/>
                    <a:pt x="108" y="108"/>
                    <a:pt x="108" y="92"/>
                  </a:cubicBezTo>
                  <a:cubicBezTo>
                    <a:pt x="123" y="92"/>
                    <a:pt x="123" y="77"/>
                    <a:pt x="108" y="77"/>
                  </a:cubicBezTo>
                  <a:cubicBezTo>
                    <a:pt x="108" y="77"/>
                    <a:pt x="92" y="62"/>
                    <a:pt x="92" y="62"/>
                  </a:cubicBezTo>
                  <a:cubicBezTo>
                    <a:pt x="77" y="62"/>
                    <a:pt x="92" y="46"/>
                    <a:pt x="77" y="46"/>
                  </a:cubicBezTo>
                  <a:cubicBezTo>
                    <a:pt x="77" y="31"/>
                    <a:pt x="77" y="31"/>
                    <a:pt x="77" y="15"/>
                  </a:cubicBezTo>
                  <a:cubicBezTo>
                    <a:pt x="62" y="15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1373;p43"/>
            <p:cNvSpPr/>
            <p:nvPr/>
          </p:nvSpPr>
          <p:spPr>
            <a:xfrm>
              <a:off x="4871225" y="4778750"/>
              <a:ext cx="3100" cy="2325"/>
            </a:xfrm>
            <a:custGeom>
              <a:avLst/>
              <a:gdLst/>
              <a:ahLst/>
              <a:cxnLst/>
              <a:rect l="l" t="t" r="r" b="b"/>
              <a:pathLst>
                <a:path w="124" h="93" extrusionOk="0">
                  <a:moveTo>
                    <a:pt x="31" y="0"/>
                  </a:moveTo>
                  <a:cubicBezTo>
                    <a:pt x="15" y="16"/>
                    <a:pt x="15" y="31"/>
                    <a:pt x="0" y="47"/>
                  </a:cubicBezTo>
                  <a:cubicBezTo>
                    <a:pt x="0" y="62"/>
                    <a:pt x="0" y="77"/>
                    <a:pt x="0" y="77"/>
                  </a:cubicBezTo>
                  <a:cubicBezTo>
                    <a:pt x="15" y="93"/>
                    <a:pt x="31" y="93"/>
                    <a:pt x="31" y="93"/>
                  </a:cubicBezTo>
                  <a:lnTo>
                    <a:pt x="92" y="93"/>
                  </a:lnTo>
                  <a:lnTo>
                    <a:pt x="123" y="77"/>
                  </a:lnTo>
                  <a:cubicBezTo>
                    <a:pt x="108" y="62"/>
                    <a:pt x="108" y="47"/>
                    <a:pt x="108" y="31"/>
                  </a:cubicBezTo>
                  <a:lnTo>
                    <a:pt x="62" y="31"/>
                  </a:lnTo>
                  <a:cubicBezTo>
                    <a:pt x="62" y="16"/>
                    <a:pt x="46" y="16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1374;p43"/>
            <p:cNvSpPr/>
            <p:nvPr/>
          </p:nvSpPr>
          <p:spPr>
            <a:xfrm>
              <a:off x="4873525" y="4764125"/>
              <a:ext cx="1950" cy="1950"/>
            </a:xfrm>
            <a:custGeom>
              <a:avLst/>
              <a:gdLst/>
              <a:ahLst/>
              <a:cxnLst/>
              <a:rect l="l" t="t" r="r" b="b"/>
              <a:pathLst>
                <a:path w="78" h="78" extrusionOk="0">
                  <a:moveTo>
                    <a:pt x="62" y="0"/>
                  </a:moveTo>
                  <a:cubicBezTo>
                    <a:pt x="31" y="16"/>
                    <a:pt x="16" y="31"/>
                    <a:pt x="0" y="46"/>
                  </a:cubicBezTo>
                  <a:lnTo>
                    <a:pt x="0" y="77"/>
                  </a:lnTo>
                  <a:lnTo>
                    <a:pt x="16" y="77"/>
                  </a:lnTo>
                  <a:cubicBezTo>
                    <a:pt x="31" y="62"/>
                    <a:pt x="62" y="46"/>
                    <a:pt x="77" y="16"/>
                  </a:cubicBezTo>
                  <a:cubicBezTo>
                    <a:pt x="77" y="16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1375;p43"/>
            <p:cNvSpPr/>
            <p:nvPr/>
          </p:nvSpPr>
          <p:spPr>
            <a:xfrm>
              <a:off x="4872375" y="4762575"/>
              <a:ext cx="1950" cy="1175"/>
            </a:xfrm>
            <a:custGeom>
              <a:avLst/>
              <a:gdLst/>
              <a:ahLst/>
              <a:cxnLst/>
              <a:rect l="l" t="t" r="r" b="b"/>
              <a:pathLst>
                <a:path w="78" h="47" extrusionOk="0">
                  <a:moveTo>
                    <a:pt x="31" y="1"/>
                  </a:moveTo>
                  <a:cubicBezTo>
                    <a:pt x="16" y="1"/>
                    <a:pt x="16" y="16"/>
                    <a:pt x="0" y="16"/>
                  </a:cubicBezTo>
                  <a:cubicBezTo>
                    <a:pt x="0" y="31"/>
                    <a:pt x="16" y="31"/>
                    <a:pt x="16" y="31"/>
                  </a:cubicBezTo>
                  <a:cubicBezTo>
                    <a:pt x="16" y="47"/>
                    <a:pt x="16" y="47"/>
                    <a:pt x="31" y="47"/>
                  </a:cubicBezTo>
                  <a:lnTo>
                    <a:pt x="77" y="47"/>
                  </a:lnTo>
                  <a:cubicBezTo>
                    <a:pt x="77" y="31"/>
                    <a:pt x="77" y="16"/>
                    <a:pt x="77" y="16"/>
                  </a:cubicBezTo>
                  <a:cubicBezTo>
                    <a:pt x="62" y="1"/>
                    <a:pt x="46" y="1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1376;p43"/>
            <p:cNvSpPr/>
            <p:nvPr/>
          </p:nvSpPr>
          <p:spPr>
            <a:xfrm>
              <a:off x="4870825" y="4756425"/>
              <a:ext cx="2350" cy="1175"/>
            </a:xfrm>
            <a:custGeom>
              <a:avLst/>
              <a:gdLst/>
              <a:ahLst/>
              <a:cxnLst/>
              <a:rect l="l" t="t" r="r" b="b"/>
              <a:pathLst>
                <a:path w="94" h="47" extrusionOk="0">
                  <a:moveTo>
                    <a:pt x="31" y="0"/>
                  </a:moveTo>
                  <a:cubicBezTo>
                    <a:pt x="16" y="15"/>
                    <a:pt x="16" y="15"/>
                    <a:pt x="1" y="31"/>
                  </a:cubicBezTo>
                  <a:cubicBezTo>
                    <a:pt x="1" y="31"/>
                    <a:pt x="1" y="31"/>
                    <a:pt x="16" y="46"/>
                  </a:cubicBezTo>
                  <a:cubicBezTo>
                    <a:pt x="16" y="46"/>
                    <a:pt x="23" y="39"/>
                    <a:pt x="27" y="39"/>
                  </a:cubicBezTo>
                  <a:cubicBezTo>
                    <a:pt x="30" y="39"/>
                    <a:pt x="31" y="41"/>
                    <a:pt x="31" y="46"/>
                  </a:cubicBezTo>
                  <a:cubicBezTo>
                    <a:pt x="47" y="46"/>
                    <a:pt x="47" y="31"/>
                    <a:pt x="62" y="31"/>
                  </a:cubicBezTo>
                  <a:cubicBezTo>
                    <a:pt x="62" y="31"/>
                    <a:pt x="78" y="31"/>
                    <a:pt x="78" y="15"/>
                  </a:cubicBezTo>
                  <a:lnTo>
                    <a:pt x="93" y="15"/>
                  </a:lnTo>
                  <a:cubicBezTo>
                    <a:pt x="93" y="0"/>
                    <a:pt x="78" y="0"/>
                    <a:pt x="78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1377;p43"/>
            <p:cNvSpPr/>
            <p:nvPr/>
          </p:nvSpPr>
          <p:spPr>
            <a:xfrm>
              <a:off x="4869300" y="4747175"/>
              <a:ext cx="1950" cy="2725"/>
            </a:xfrm>
            <a:custGeom>
              <a:avLst/>
              <a:gdLst/>
              <a:ahLst/>
              <a:cxnLst/>
              <a:rect l="l" t="t" r="r" b="b"/>
              <a:pathLst>
                <a:path w="78" h="109" extrusionOk="0">
                  <a:moveTo>
                    <a:pt x="31" y="0"/>
                  </a:moveTo>
                  <a:cubicBezTo>
                    <a:pt x="31" y="16"/>
                    <a:pt x="15" y="16"/>
                    <a:pt x="15" y="16"/>
                  </a:cubicBezTo>
                  <a:cubicBezTo>
                    <a:pt x="0" y="31"/>
                    <a:pt x="0" y="31"/>
                    <a:pt x="0" y="47"/>
                  </a:cubicBezTo>
                  <a:cubicBezTo>
                    <a:pt x="0" y="62"/>
                    <a:pt x="0" y="62"/>
                    <a:pt x="0" y="77"/>
                  </a:cubicBezTo>
                  <a:cubicBezTo>
                    <a:pt x="0" y="77"/>
                    <a:pt x="0" y="77"/>
                    <a:pt x="0" y="93"/>
                  </a:cubicBezTo>
                  <a:cubicBezTo>
                    <a:pt x="15" y="93"/>
                    <a:pt x="15" y="108"/>
                    <a:pt x="15" y="108"/>
                  </a:cubicBezTo>
                  <a:cubicBezTo>
                    <a:pt x="31" y="108"/>
                    <a:pt x="46" y="108"/>
                    <a:pt x="46" y="93"/>
                  </a:cubicBezTo>
                  <a:cubicBezTo>
                    <a:pt x="62" y="93"/>
                    <a:pt x="62" y="93"/>
                    <a:pt x="62" y="77"/>
                  </a:cubicBezTo>
                  <a:cubicBezTo>
                    <a:pt x="77" y="77"/>
                    <a:pt x="77" y="77"/>
                    <a:pt x="77" y="62"/>
                  </a:cubicBezTo>
                  <a:cubicBezTo>
                    <a:pt x="77" y="62"/>
                    <a:pt x="77" y="47"/>
                    <a:pt x="77" y="47"/>
                  </a:cubicBezTo>
                  <a:cubicBezTo>
                    <a:pt x="77" y="31"/>
                    <a:pt x="77" y="16"/>
                    <a:pt x="7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1378;p43"/>
            <p:cNvSpPr/>
            <p:nvPr/>
          </p:nvSpPr>
          <p:spPr>
            <a:xfrm>
              <a:off x="4858900" y="4749475"/>
              <a:ext cx="1550" cy="2725"/>
            </a:xfrm>
            <a:custGeom>
              <a:avLst/>
              <a:gdLst/>
              <a:ahLst/>
              <a:cxnLst/>
              <a:rect l="l" t="t" r="r" b="b"/>
              <a:pathLst>
                <a:path w="62" h="109" extrusionOk="0">
                  <a:moveTo>
                    <a:pt x="62" y="1"/>
                  </a:moveTo>
                  <a:cubicBezTo>
                    <a:pt x="46" y="16"/>
                    <a:pt x="46" y="16"/>
                    <a:pt x="31" y="16"/>
                  </a:cubicBezTo>
                  <a:cubicBezTo>
                    <a:pt x="31" y="32"/>
                    <a:pt x="31" y="32"/>
                    <a:pt x="31" y="47"/>
                  </a:cubicBezTo>
                  <a:cubicBezTo>
                    <a:pt x="31" y="47"/>
                    <a:pt x="16" y="62"/>
                    <a:pt x="16" y="62"/>
                  </a:cubicBezTo>
                  <a:cubicBezTo>
                    <a:pt x="16" y="62"/>
                    <a:pt x="16" y="78"/>
                    <a:pt x="16" y="78"/>
                  </a:cubicBezTo>
                  <a:cubicBezTo>
                    <a:pt x="0" y="78"/>
                    <a:pt x="0" y="78"/>
                    <a:pt x="0" y="93"/>
                  </a:cubicBezTo>
                  <a:cubicBezTo>
                    <a:pt x="0" y="93"/>
                    <a:pt x="0" y="93"/>
                    <a:pt x="16" y="109"/>
                  </a:cubicBezTo>
                  <a:lnTo>
                    <a:pt x="31" y="109"/>
                  </a:lnTo>
                  <a:cubicBezTo>
                    <a:pt x="31" y="93"/>
                    <a:pt x="46" y="78"/>
                    <a:pt x="62" y="47"/>
                  </a:cubicBezTo>
                  <a:cubicBezTo>
                    <a:pt x="62" y="47"/>
                    <a:pt x="62" y="32"/>
                    <a:pt x="62" y="16"/>
                  </a:cubicBezTo>
                  <a:cubicBezTo>
                    <a:pt x="62" y="16"/>
                    <a:pt x="62" y="16"/>
                    <a:pt x="62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1379;p43"/>
            <p:cNvSpPr/>
            <p:nvPr/>
          </p:nvSpPr>
          <p:spPr>
            <a:xfrm>
              <a:off x="4850425" y="4805700"/>
              <a:ext cx="1175" cy="2325"/>
            </a:xfrm>
            <a:custGeom>
              <a:avLst/>
              <a:gdLst/>
              <a:ahLst/>
              <a:cxnLst/>
              <a:rect l="l" t="t" r="r" b="b"/>
              <a:pathLst>
                <a:path w="47" h="93" extrusionOk="0">
                  <a:moveTo>
                    <a:pt x="31" y="1"/>
                  </a:moveTo>
                  <a:cubicBezTo>
                    <a:pt x="31" y="1"/>
                    <a:pt x="31" y="16"/>
                    <a:pt x="16" y="16"/>
                  </a:cubicBezTo>
                  <a:cubicBezTo>
                    <a:pt x="16" y="16"/>
                    <a:pt x="0" y="31"/>
                    <a:pt x="0" y="31"/>
                  </a:cubicBezTo>
                  <a:cubicBezTo>
                    <a:pt x="0" y="47"/>
                    <a:pt x="0" y="62"/>
                    <a:pt x="0" y="62"/>
                  </a:cubicBezTo>
                  <a:cubicBezTo>
                    <a:pt x="0" y="78"/>
                    <a:pt x="0" y="78"/>
                    <a:pt x="0" y="93"/>
                  </a:cubicBezTo>
                  <a:lnTo>
                    <a:pt x="16" y="93"/>
                  </a:lnTo>
                  <a:cubicBezTo>
                    <a:pt x="31" y="93"/>
                    <a:pt x="31" y="78"/>
                    <a:pt x="31" y="78"/>
                  </a:cubicBezTo>
                  <a:cubicBezTo>
                    <a:pt x="31" y="62"/>
                    <a:pt x="47" y="47"/>
                    <a:pt x="47" y="31"/>
                  </a:cubicBezTo>
                  <a:cubicBezTo>
                    <a:pt x="47" y="16"/>
                    <a:pt x="47" y="16"/>
                    <a:pt x="47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1380;p43"/>
            <p:cNvSpPr/>
            <p:nvPr/>
          </p:nvSpPr>
          <p:spPr>
            <a:xfrm>
              <a:off x="4848100" y="4806475"/>
              <a:ext cx="1200" cy="1350"/>
            </a:xfrm>
            <a:custGeom>
              <a:avLst/>
              <a:gdLst/>
              <a:ahLst/>
              <a:cxnLst/>
              <a:rect l="l" t="t" r="r" b="b"/>
              <a:pathLst>
                <a:path w="48" h="54" extrusionOk="0">
                  <a:moveTo>
                    <a:pt x="47" y="0"/>
                  </a:moveTo>
                  <a:cubicBezTo>
                    <a:pt x="32" y="0"/>
                    <a:pt x="32" y="16"/>
                    <a:pt x="16" y="16"/>
                  </a:cubicBezTo>
                  <a:cubicBezTo>
                    <a:pt x="16" y="16"/>
                    <a:pt x="16" y="16"/>
                    <a:pt x="1" y="31"/>
                  </a:cubicBezTo>
                  <a:cubicBezTo>
                    <a:pt x="1" y="31"/>
                    <a:pt x="1" y="47"/>
                    <a:pt x="1" y="47"/>
                  </a:cubicBezTo>
                  <a:lnTo>
                    <a:pt x="16" y="47"/>
                  </a:lnTo>
                  <a:cubicBezTo>
                    <a:pt x="27" y="47"/>
                    <a:pt x="30" y="53"/>
                    <a:pt x="31" y="53"/>
                  </a:cubicBezTo>
                  <a:cubicBezTo>
                    <a:pt x="32" y="53"/>
                    <a:pt x="32" y="52"/>
                    <a:pt x="32" y="47"/>
                  </a:cubicBezTo>
                  <a:cubicBezTo>
                    <a:pt x="32" y="47"/>
                    <a:pt x="47" y="31"/>
                    <a:pt x="47" y="31"/>
                  </a:cubicBezTo>
                  <a:cubicBezTo>
                    <a:pt x="47" y="16"/>
                    <a:pt x="47" y="16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1381;p43"/>
            <p:cNvSpPr/>
            <p:nvPr/>
          </p:nvSpPr>
          <p:spPr>
            <a:xfrm>
              <a:off x="4846575" y="4804925"/>
              <a:ext cx="1950" cy="1950"/>
            </a:xfrm>
            <a:custGeom>
              <a:avLst/>
              <a:gdLst/>
              <a:ahLst/>
              <a:cxnLst/>
              <a:rect l="l" t="t" r="r" b="b"/>
              <a:pathLst>
                <a:path w="78" h="78" extrusionOk="0">
                  <a:moveTo>
                    <a:pt x="47" y="1"/>
                  </a:moveTo>
                  <a:cubicBezTo>
                    <a:pt x="47" y="16"/>
                    <a:pt x="31" y="16"/>
                    <a:pt x="31" y="16"/>
                  </a:cubicBezTo>
                  <a:cubicBezTo>
                    <a:pt x="31" y="16"/>
                    <a:pt x="16" y="32"/>
                    <a:pt x="16" y="32"/>
                  </a:cubicBezTo>
                  <a:cubicBezTo>
                    <a:pt x="0" y="32"/>
                    <a:pt x="0" y="47"/>
                    <a:pt x="0" y="62"/>
                  </a:cubicBezTo>
                  <a:cubicBezTo>
                    <a:pt x="0" y="62"/>
                    <a:pt x="0" y="62"/>
                    <a:pt x="0" y="78"/>
                  </a:cubicBezTo>
                  <a:lnTo>
                    <a:pt x="16" y="78"/>
                  </a:lnTo>
                  <a:cubicBezTo>
                    <a:pt x="31" y="78"/>
                    <a:pt x="31" y="78"/>
                    <a:pt x="47" y="62"/>
                  </a:cubicBezTo>
                  <a:cubicBezTo>
                    <a:pt x="62" y="62"/>
                    <a:pt x="62" y="47"/>
                    <a:pt x="77" y="32"/>
                  </a:cubicBezTo>
                  <a:cubicBezTo>
                    <a:pt x="77" y="32"/>
                    <a:pt x="77" y="16"/>
                    <a:pt x="77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1382;p43"/>
            <p:cNvSpPr/>
            <p:nvPr/>
          </p:nvSpPr>
          <p:spPr>
            <a:xfrm>
              <a:off x="4435325" y="5087950"/>
              <a:ext cx="256100" cy="191400"/>
            </a:xfrm>
            <a:custGeom>
              <a:avLst/>
              <a:gdLst/>
              <a:ahLst/>
              <a:cxnLst/>
              <a:rect l="l" t="t" r="r" b="b"/>
              <a:pathLst>
                <a:path w="10244" h="7656" extrusionOk="0">
                  <a:moveTo>
                    <a:pt x="2819" y="1"/>
                  </a:moveTo>
                  <a:lnTo>
                    <a:pt x="1" y="909"/>
                  </a:lnTo>
                  <a:lnTo>
                    <a:pt x="2342" y="5977"/>
                  </a:lnTo>
                  <a:lnTo>
                    <a:pt x="4436" y="7656"/>
                  </a:lnTo>
                  <a:lnTo>
                    <a:pt x="5730" y="7132"/>
                  </a:lnTo>
                  <a:lnTo>
                    <a:pt x="9966" y="4698"/>
                  </a:lnTo>
                  <a:lnTo>
                    <a:pt x="10243" y="2388"/>
                  </a:lnTo>
                  <a:lnTo>
                    <a:pt x="10182" y="2403"/>
                  </a:lnTo>
                  <a:lnTo>
                    <a:pt x="10135" y="2403"/>
                  </a:lnTo>
                  <a:cubicBezTo>
                    <a:pt x="10135" y="2403"/>
                    <a:pt x="10074" y="2388"/>
                    <a:pt x="10058" y="2388"/>
                  </a:cubicBezTo>
                  <a:lnTo>
                    <a:pt x="9920" y="2388"/>
                  </a:lnTo>
                  <a:cubicBezTo>
                    <a:pt x="9920" y="2388"/>
                    <a:pt x="9827" y="2373"/>
                    <a:pt x="9827" y="2373"/>
                  </a:cubicBezTo>
                  <a:cubicBezTo>
                    <a:pt x="9812" y="2388"/>
                    <a:pt x="9781" y="2388"/>
                    <a:pt x="9766" y="2403"/>
                  </a:cubicBezTo>
                  <a:cubicBezTo>
                    <a:pt x="9766" y="2403"/>
                    <a:pt x="9735" y="2434"/>
                    <a:pt x="9735" y="2434"/>
                  </a:cubicBezTo>
                  <a:cubicBezTo>
                    <a:pt x="9735" y="2434"/>
                    <a:pt x="9612" y="2419"/>
                    <a:pt x="9596" y="2419"/>
                  </a:cubicBezTo>
                  <a:cubicBezTo>
                    <a:pt x="9581" y="2434"/>
                    <a:pt x="9565" y="2434"/>
                    <a:pt x="9550" y="2450"/>
                  </a:cubicBezTo>
                  <a:cubicBezTo>
                    <a:pt x="9519" y="2465"/>
                    <a:pt x="9519" y="2480"/>
                    <a:pt x="9504" y="2496"/>
                  </a:cubicBezTo>
                  <a:cubicBezTo>
                    <a:pt x="9488" y="2511"/>
                    <a:pt x="9473" y="2511"/>
                    <a:pt x="9458" y="2527"/>
                  </a:cubicBezTo>
                  <a:cubicBezTo>
                    <a:pt x="9427" y="2542"/>
                    <a:pt x="9411" y="2557"/>
                    <a:pt x="9381" y="2573"/>
                  </a:cubicBezTo>
                  <a:cubicBezTo>
                    <a:pt x="9350" y="2604"/>
                    <a:pt x="9334" y="2604"/>
                    <a:pt x="9319" y="2604"/>
                  </a:cubicBezTo>
                  <a:cubicBezTo>
                    <a:pt x="9304" y="2619"/>
                    <a:pt x="9257" y="2665"/>
                    <a:pt x="9257" y="2681"/>
                  </a:cubicBezTo>
                  <a:cubicBezTo>
                    <a:pt x="9242" y="2681"/>
                    <a:pt x="9180" y="2727"/>
                    <a:pt x="9165" y="2727"/>
                  </a:cubicBezTo>
                  <a:cubicBezTo>
                    <a:pt x="9150" y="2742"/>
                    <a:pt x="9119" y="2788"/>
                    <a:pt x="9119" y="2788"/>
                  </a:cubicBezTo>
                  <a:lnTo>
                    <a:pt x="9073" y="2773"/>
                  </a:lnTo>
                  <a:lnTo>
                    <a:pt x="9042" y="2758"/>
                  </a:lnTo>
                  <a:cubicBezTo>
                    <a:pt x="9042" y="2758"/>
                    <a:pt x="8996" y="2727"/>
                    <a:pt x="8980" y="2727"/>
                  </a:cubicBezTo>
                  <a:cubicBezTo>
                    <a:pt x="8965" y="2711"/>
                    <a:pt x="8919" y="2711"/>
                    <a:pt x="8888" y="2696"/>
                  </a:cubicBezTo>
                  <a:lnTo>
                    <a:pt x="8826" y="2696"/>
                  </a:lnTo>
                  <a:cubicBezTo>
                    <a:pt x="8811" y="2696"/>
                    <a:pt x="8811" y="2711"/>
                    <a:pt x="8795" y="2711"/>
                  </a:cubicBezTo>
                  <a:cubicBezTo>
                    <a:pt x="8780" y="2711"/>
                    <a:pt x="8749" y="2742"/>
                    <a:pt x="8734" y="2742"/>
                  </a:cubicBezTo>
                  <a:lnTo>
                    <a:pt x="8672" y="2742"/>
                  </a:lnTo>
                  <a:cubicBezTo>
                    <a:pt x="8672" y="2742"/>
                    <a:pt x="8564" y="2727"/>
                    <a:pt x="8518" y="2711"/>
                  </a:cubicBezTo>
                  <a:cubicBezTo>
                    <a:pt x="8498" y="2706"/>
                    <a:pt x="8480" y="2705"/>
                    <a:pt x="8466" y="2705"/>
                  </a:cubicBezTo>
                  <a:cubicBezTo>
                    <a:pt x="8436" y="2705"/>
                    <a:pt x="8415" y="2711"/>
                    <a:pt x="8395" y="2711"/>
                  </a:cubicBezTo>
                  <a:cubicBezTo>
                    <a:pt x="8385" y="2706"/>
                    <a:pt x="8374" y="2705"/>
                    <a:pt x="8365" y="2705"/>
                  </a:cubicBezTo>
                  <a:cubicBezTo>
                    <a:pt x="8347" y="2705"/>
                    <a:pt x="8333" y="2711"/>
                    <a:pt x="8333" y="2711"/>
                  </a:cubicBezTo>
                  <a:cubicBezTo>
                    <a:pt x="8333" y="2711"/>
                    <a:pt x="8225" y="2727"/>
                    <a:pt x="8210" y="2727"/>
                  </a:cubicBezTo>
                  <a:cubicBezTo>
                    <a:pt x="8195" y="2727"/>
                    <a:pt x="8148" y="2711"/>
                    <a:pt x="8148" y="2711"/>
                  </a:cubicBezTo>
                  <a:lnTo>
                    <a:pt x="8087" y="2681"/>
                  </a:lnTo>
                  <a:lnTo>
                    <a:pt x="8071" y="2650"/>
                  </a:lnTo>
                  <a:lnTo>
                    <a:pt x="8010" y="2604"/>
                  </a:lnTo>
                  <a:lnTo>
                    <a:pt x="7964" y="2573"/>
                  </a:lnTo>
                  <a:cubicBezTo>
                    <a:pt x="7964" y="2573"/>
                    <a:pt x="7917" y="2511"/>
                    <a:pt x="7917" y="2511"/>
                  </a:cubicBezTo>
                  <a:cubicBezTo>
                    <a:pt x="7902" y="2496"/>
                    <a:pt x="7856" y="2450"/>
                    <a:pt x="7856" y="2450"/>
                  </a:cubicBezTo>
                  <a:cubicBezTo>
                    <a:pt x="7856" y="2450"/>
                    <a:pt x="7810" y="2450"/>
                    <a:pt x="7810" y="2434"/>
                  </a:cubicBezTo>
                  <a:lnTo>
                    <a:pt x="7702" y="2434"/>
                  </a:lnTo>
                  <a:lnTo>
                    <a:pt x="7594" y="2450"/>
                  </a:lnTo>
                  <a:lnTo>
                    <a:pt x="7517" y="2465"/>
                  </a:lnTo>
                  <a:cubicBezTo>
                    <a:pt x="7517" y="2465"/>
                    <a:pt x="7424" y="2511"/>
                    <a:pt x="7409" y="2511"/>
                  </a:cubicBezTo>
                  <a:cubicBezTo>
                    <a:pt x="7394" y="2511"/>
                    <a:pt x="7363" y="2557"/>
                    <a:pt x="7363" y="2557"/>
                  </a:cubicBezTo>
                  <a:lnTo>
                    <a:pt x="7286" y="2573"/>
                  </a:lnTo>
                  <a:lnTo>
                    <a:pt x="7240" y="2604"/>
                  </a:lnTo>
                  <a:lnTo>
                    <a:pt x="7193" y="2619"/>
                  </a:lnTo>
                  <a:lnTo>
                    <a:pt x="7070" y="2619"/>
                  </a:lnTo>
                  <a:lnTo>
                    <a:pt x="6562" y="2465"/>
                  </a:lnTo>
                  <a:lnTo>
                    <a:pt x="6562" y="2419"/>
                  </a:lnTo>
                  <a:lnTo>
                    <a:pt x="6531" y="2357"/>
                  </a:lnTo>
                  <a:cubicBezTo>
                    <a:pt x="6531" y="2357"/>
                    <a:pt x="6500" y="2311"/>
                    <a:pt x="6500" y="2311"/>
                  </a:cubicBezTo>
                  <a:cubicBezTo>
                    <a:pt x="6500" y="2296"/>
                    <a:pt x="6454" y="2249"/>
                    <a:pt x="6454" y="2249"/>
                  </a:cubicBezTo>
                  <a:cubicBezTo>
                    <a:pt x="6454" y="2249"/>
                    <a:pt x="6393" y="2188"/>
                    <a:pt x="6393" y="2172"/>
                  </a:cubicBezTo>
                  <a:cubicBezTo>
                    <a:pt x="6393" y="2157"/>
                    <a:pt x="6362" y="2064"/>
                    <a:pt x="6346" y="2034"/>
                  </a:cubicBezTo>
                  <a:cubicBezTo>
                    <a:pt x="6346" y="2003"/>
                    <a:pt x="6346" y="1957"/>
                    <a:pt x="6346" y="1941"/>
                  </a:cubicBezTo>
                  <a:cubicBezTo>
                    <a:pt x="6346" y="1941"/>
                    <a:pt x="6316" y="1895"/>
                    <a:pt x="6316" y="1880"/>
                  </a:cubicBezTo>
                  <a:cubicBezTo>
                    <a:pt x="6300" y="1864"/>
                    <a:pt x="6285" y="1849"/>
                    <a:pt x="6269" y="1833"/>
                  </a:cubicBezTo>
                  <a:cubicBezTo>
                    <a:pt x="6254" y="1818"/>
                    <a:pt x="6238" y="1818"/>
                    <a:pt x="6223" y="1803"/>
                  </a:cubicBezTo>
                  <a:cubicBezTo>
                    <a:pt x="6208" y="1787"/>
                    <a:pt x="6177" y="1787"/>
                    <a:pt x="6161" y="1772"/>
                  </a:cubicBezTo>
                  <a:lnTo>
                    <a:pt x="6069" y="1772"/>
                  </a:lnTo>
                  <a:cubicBezTo>
                    <a:pt x="6023" y="1772"/>
                    <a:pt x="6007" y="1787"/>
                    <a:pt x="6007" y="1787"/>
                  </a:cubicBezTo>
                  <a:cubicBezTo>
                    <a:pt x="6007" y="1787"/>
                    <a:pt x="5961" y="1803"/>
                    <a:pt x="5930" y="1803"/>
                  </a:cubicBezTo>
                  <a:cubicBezTo>
                    <a:pt x="5900" y="1803"/>
                    <a:pt x="5900" y="1772"/>
                    <a:pt x="5900" y="1772"/>
                  </a:cubicBezTo>
                  <a:lnTo>
                    <a:pt x="5853" y="1726"/>
                  </a:lnTo>
                  <a:lnTo>
                    <a:pt x="5853" y="1710"/>
                  </a:lnTo>
                  <a:lnTo>
                    <a:pt x="5792" y="1695"/>
                  </a:lnTo>
                  <a:lnTo>
                    <a:pt x="5684" y="1695"/>
                  </a:lnTo>
                  <a:cubicBezTo>
                    <a:pt x="5669" y="1695"/>
                    <a:pt x="5669" y="1664"/>
                    <a:pt x="5653" y="1664"/>
                  </a:cubicBezTo>
                  <a:cubicBezTo>
                    <a:pt x="5653" y="1649"/>
                    <a:pt x="5638" y="1633"/>
                    <a:pt x="5638" y="1618"/>
                  </a:cubicBezTo>
                  <a:cubicBezTo>
                    <a:pt x="5638" y="1602"/>
                    <a:pt x="5638" y="1587"/>
                    <a:pt x="5622" y="1587"/>
                  </a:cubicBezTo>
                  <a:cubicBezTo>
                    <a:pt x="5622" y="1572"/>
                    <a:pt x="5607" y="1572"/>
                    <a:pt x="5576" y="1541"/>
                  </a:cubicBezTo>
                  <a:cubicBezTo>
                    <a:pt x="5561" y="1533"/>
                    <a:pt x="5557" y="1533"/>
                    <a:pt x="5555" y="1533"/>
                  </a:cubicBezTo>
                  <a:cubicBezTo>
                    <a:pt x="5553" y="1533"/>
                    <a:pt x="5553" y="1533"/>
                    <a:pt x="5545" y="1525"/>
                  </a:cubicBezTo>
                  <a:cubicBezTo>
                    <a:pt x="5535" y="1520"/>
                    <a:pt x="5528" y="1519"/>
                    <a:pt x="5523" y="1519"/>
                  </a:cubicBezTo>
                  <a:cubicBezTo>
                    <a:pt x="5513" y="1519"/>
                    <a:pt x="5509" y="1525"/>
                    <a:pt x="5499" y="1525"/>
                  </a:cubicBezTo>
                  <a:lnTo>
                    <a:pt x="5468" y="1525"/>
                  </a:lnTo>
                  <a:lnTo>
                    <a:pt x="5407" y="1572"/>
                  </a:lnTo>
                  <a:lnTo>
                    <a:pt x="5345" y="1587"/>
                  </a:lnTo>
                  <a:lnTo>
                    <a:pt x="5314" y="1572"/>
                  </a:lnTo>
                  <a:cubicBezTo>
                    <a:pt x="5314" y="1572"/>
                    <a:pt x="5314" y="1541"/>
                    <a:pt x="5314" y="1541"/>
                  </a:cubicBezTo>
                  <a:cubicBezTo>
                    <a:pt x="5314" y="1525"/>
                    <a:pt x="5314" y="1510"/>
                    <a:pt x="5314" y="1510"/>
                  </a:cubicBezTo>
                  <a:cubicBezTo>
                    <a:pt x="5314" y="1495"/>
                    <a:pt x="5314" y="1479"/>
                    <a:pt x="5314" y="1464"/>
                  </a:cubicBezTo>
                  <a:cubicBezTo>
                    <a:pt x="5314" y="1448"/>
                    <a:pt x="5314" y="1448"/>
                    <a:pt x="5299" y="1448"/>
                  </a:cubicBezTo>
                  <a:cubicBezTo>
                    <a:pt x="5299" y="1448"/>
                    <a:pt x="5299" y="1433"/>
                    <a:pt x="5299" y="1418"/>
                  </a:cubicBezTo>
                  <a:cubicBezTo>
                    <a:pt x="5299" y="1402"/>
                    <a:pt x="5299" y="1402"/>
                    <a:pt x="5299" y="1402"/>
                  </a:cubicBezTo>
                  <a:cubicBezTo>
                    <a:pt x="5314" y="1387"/>
                    <a:pt x="5299" y="1371"/>
                    <a:pt x="5299" y="1356"/>
                  </a:cubicBezTo>
                  <a:cubicBezTo>
                    <a:pt x="5299" y="1341"/>
                    <a:pt x="5299" y="1325"/>
                    <a:pt x="5299" y="1325"/>
                  </a:cubicBezTo>
                  <a:cubicBezTo>
                    <a:pt x="5299" y="1310"/>
                    <a:pt x="5268" y="1294"/>
                    <a:pt x="5268" y="1294"/>
                  </a:cubicBezTo>
                  <a:cubicBezTo>
                    <a:pt x="5268" y="1294"/>
                    <a:pt x="5237" y="1294"/>
                    <a:pt x="5222" y="1310"/>
                  </a:cubicBezTo>
                  <a:cubicBezTo>
                    <a:pt x="5207" y="1310"/>
                    <a:pt x="5191" y="1325"/>
                    <a:pt x="5176" y="1325"/>
                  </a:cubicBezTo>
                  <a:cubicBezTo>
                    <a:pt x="5176" y="1341"/>
                    <a:pt x="5176" y="1356"/>
                    <a:pt x="5176" y="1371"/>
                  </a:cubicBezTo>
                  <a:cubicBezTo>
                    <a:pt x="5176" y="1387"/>
                    <a:pt x="5191" y="1418"/>
                    <a:pt x="5207" y="1433"/>
                  </a:cubicBezTo>
                  <a:cubicBezTo>
                    <a:pt x="5207" y="1464"/>
                    <a:pt x="5191" y="1479"/>
                    <a:pt x="5191" y="1495"/>
                  </a:cubicBezTo>
                  <a:cubicBezTo>
                    <a:pt x="5191" y="1510"/>
                    <a:pt x="5176" y="1510"/>
                    <a:pt x="5160" y="1510"/>
                  </a:cubicBezTo>
                  <a:cubicBezTo>
                    <a:pt x="5160" y="1510"/>
                    <a:pt x="5114" y="1525"/>
                    <a:pt x="5114" y="1525"/>
                  </a:cubicBezTo>
                  <a:cubicBezTo>
                    <a:pt x="5114" y="1525"/>
                    <a:pt x="5083" y="1495"/>
                    <a:pt x="5083" y="1495"/>
                  </a:cubicBezTo>
                  <a:cubicBezTo>
                    <a:pt x="5083" y="1479"/>
                    <a:pt x="5053" y="1464"/>
                    <a:pt x="5053" y="1464"/>
                  </a:cubicBezTo>
                  <a:cubicBezTo>
                    <a:pt x="5053" y="1464"/>
                    <a:pt x="5037" y="1418"/>
                    <a:pt x="5037" y="1418"/>
                  </a:cubicBezTo>
                  <a:cubicBezTo>
                    <a:pt x="5037" y="1402"/>
                    <a:pt x="5022" y="1387"/>
                    <a:pt x="5022" y="1387"/>
                  </a:cubicBezTo>
                  <a:cubicBezTo>
                    <a:pt x="5022" y="1371"/>
                    <a:pt x="5006" y="1356"/>
                    <a:pt x="5006" y="1356"/>
                  </a:cubicBezTo>
                  <a:lnTo>
                    <a:pt x="4975" y="1325"/>
                  </a:lnTo>
                  <a:lnTo>
                    <a:pt x="4914" y="1279"/>
                  </a:lnTo>
                  <a:cubicBezTo>
                    <a:pt x="4914" y="1279"/>
                    <a:pt x="4914" y="1233"/>
                    <a:pt x="4914" y="1202"/>
                  </a:cubicBezTo>
                  <a:cubicBezTo>
                    <a:pt x="4914" y="1187"/>
                    <a:pt x="4898" y="1187"/>
                    <a:pt x="4898" y="1187"/>
                  </a:cubicBezTo>
                  <a:cubicBezTo>
                    <a:pt x="4898" y="1187"/>
                    <a:pt x="4868" y="1171"/>
                    <a:pt x="4852" y="1156"/>
                  </a:cubicBezTo>
                  <a:cubicBezTo>
                    <a:pt x="4852" y="1156"/>
                    <a:pt x="4791" y="1110"/>
                    <a:pt x="4760" y="1094"/>
                  </a:cubicBezTo>
                  <a:cubicBezTo>
                    <a:pt x="4744" y="1094"/>
                    <a:pt x="4698" y="1079"/>
                    <a:pt x="4683" y="1048"/>
                  </a:cubicBezTo>
                  <a:cubicBezTo>
                    <a:pt x="4667" y="1033"/>
                    <a:pt x="4606" y="1002"/>
                    <a:pt x="4606" y="1002"/>
                  </a:cubicBezTo>
                  <a:cubicBezTo>
                    <a:pt x="4606" y="1002"/>
                    <a:pt x="4544" y="956"/>
                    <a:pt x="4529" y="956"/>
                  </a:cubicBezTo>
                  <a:cubicBezTo>
                    <a:pt x="4529" y="940"/>
                    <a:pt x="4452" y="878"/>
                    <a:pt x="4452" y="878"/>
                  </a:cubicBezTo>
                  <a:lnTo>
                    <a:pt x="4375" y="848"/>
                  </a:lnTo>
                  <a:lnTo>
                    <a:pt x="4282" y="801"/>
                  </a:lnTo>
                  <a:lnTo>
                    <a:pt x="4221" y="740"/>
                  </a:lnTo>
                  <a:lnTo>
                    <a:pt x="4159" y="724"/>
                  </a:lnTo>
                  <a:lnTo>
                    <a:pt x="4082" y="678"/>
                  </a:lnTo>
                  <a:lnTo>
                    <a:pt x="4021" y="663"/>
                  </a:lnTo>
                  <a:cubicBezTo>
                    <a:pt x="4021" y="663"/>
                    <a:pt x="4005" y="647"/>
                    <a:pt x="3990" y="632"/>
                  </a:cubicBezTo>
                  <a:cubicBezTo>
                    <a:pt x="3974" y="632"/>
                    <a:pt x="3959" y="617"/>
                    <a:pt x="3959" y="617"/>
                  </a:cubicBezTo>
                  <a:cubicBezTo>
                    <a:pt x="3959" y="617"/>
                    <a:pt x="3944" y="632"/>
                    <a:pt x="3913" y="632"/>
                  </a:cubicBezTo>
                  <a:cubicBezTo>
                    <a:pt x="3882" y="617"/>
                    <a:pt x="3882" y="617"/>
                    <a:pt x="3882" y="617"/>
                  </a:cubicBezTo>
                  <a:lnTo>
                    <a:pt x="3836" y="601"/>
                  </a:lnTo>
                  <a:lnTo>
                    <a:pt x="3774" y="570"/>
                  </a:lnTo>
                  <a:cubicBezTo>
                    <a:pt x="3774" y="570"/>
                    <a:pt x="3728" y="540"/>
                    <a:pt x="3713" y="540"/>
                  </a:cubicBezTo>
                  <a:cubicBezTo>
                    <a:pt x="3697" y="524"/>
                    <a:pt x="3651" y="509"/>
                    <a:pt x="3651" y="509"/>
                  </a:cubicBezTo>
                  <a:lnTo>
                    <a:pt x="3589" y="493"/>
                  </a:lnTo>
                  <a:lnTo>
                    <a:pt x="3543" y="463"/>
                  </a:lnTo>
                  <a:lnTo>
                    <a:pt x="3512" y="463"/>
                  </a:lnTo>
                  <a:lnTo>
                    <a:pt x="3497" y="509"/>
                  </a:lnTo>
                  <a:lnTo>
                    <a:pt x="3481" y="493"/>
                  </a:lnTo>
                  <a:lnTo>
                    <a:pt x="3420" y="370"/>
                  </a:lnTo>
                  <a:lnTo>
                    <a:pt x="3374" y="324"/>
                  </a:lnTo>
                  <a:lnTo>
                    <a:pt x="3297" y="262"/>
                  </a:lnTo>
                  <a:lnTo>
                    <a:pt x="3204" y="216"/>
                  </a:lnTo>
                  <a:lnTo>
                    <a:pt x="3112" y="139"/>
                  </a:lnTo>
                  <a:lnTo>
                    <a:pt x="3050" y="78"/>
                  </a:lnTo>
                  <a:lnTo>
                    <a:pt x="2973" y="47"/>
                  </a:lnTo>
                  <a:lnTo>
                    <a:pt x="2896" y="16"/>
                  </a:lnTo>
                  <a:lnTo>
                    <a:pt x="2819" y="1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1383;p43"/>
            <p:cNvSpPr/>
            <p:nvPr/>
          </p:nvSpPr>
          <p:spPr>
            <a:xfrm>
              <a:off x="4438800" y="4866825"/>
              <a:ext cx="68950" cy="169550"/>
            </a:xfrm>
            <a:custGeom>
              <a:avLst/>
              <a:gdLst/>
              <a:ahLst/>
              <a:cxnLst/>
              <a:rect l="l" t="t" r="r" b="b"/>
              <a:pathLst>
                <a:path w="2758" h="6782" extrusionOk="0">
                  <a:moveTo>
                    <a:pt x="1504" y="0"/>
                  </a:moveTo>
                  <a:cubicBezTo>
                    <a:pt x="1465" y="0"/>
                    <a:pt x="1428" y="23"/>
                    <a:pt x="1402" y="82"/>
                  </a:cubicBezTo>
                  <a:cubicBezTo>
                    <a:pt x="1155" y="297"/>
                    <a:pt x="909" y="513"/>
                    <a:pt x="678" y="744"/>
                  </a:cubicBezTo>
                  <a:cubicBezTo>
                    <a:pt x="447" y="1468"/>
                    <a:pt x="216" y="2207"/>
                    <a:pt x="0" y="2946"/>
                  </a:cubicBezTo>
                  <a:cubicBezTo>
                    <a:pt x="93" y="3254"/>
                    <a:pt x="170" y="3563"/>
                    <a:pt x="262" y="3871"/>
                  </a:cubicBezTo>
                  <a:cubicBezTo>
                    <a:pt x="893" y="4841"/>
                    <a:pt x="1525" y="5811"/>
                    <a:pt x="2156" y="6782"/>
                  </a:cubicBezTo>
                  <a:cubicBezTo>
                    <a:pt x="2311" y="6705"/>
                    <a:pt x="2465" y="6643"/>
                    <a:pt x="2619" y="6566"/>
                  </a:cubicBezTo>
                  <a:cubicBezTo>
                    <a:pt x="2757" y="6504"/>
                    <a:pt x="2665" y="6273"/>
                    <a:pt x="2696" y="6135"/>
                  </a:cubicBezTo>
                  <a:cubicBezTo>
                    <a:pt x="2680" y="5996"/>
                    <a:pt x="2619" y="5857"/>
                    <a:pt x="2603" y="5719"/>
                  </a:cubicBezTo>
                  <a:cubicBezTo>
                    <a:pt x="2603" y="5626"/>
                    <a:pt x="2542" y="5565"/>
                    <a:pt x="2495" y="5503"/>
                  </a:cubicBezTo>
                  <a:cubicBezTo>
                    <a:pt x="2449" y="5380"/>
                    <a:pt x="2418" y="5226"/>
                    <a:pt x="2372" y="5103"/>
                  </a:cubicBezTo>
                  <a:cubicBezTo>
                    <a:pt x="2295" y="5057"/>
                    <a:pt x="2264" y="4964"/>
                    <a:pt x="2218" y="4887"/>
                  </a:cubicBezTo>
                  <a:cubicBezTo>
                    <a:pt x="2156" y="4810"/>
                    <a:pt x="2126" y="4718"/>
                    <a:pt x="2110" y="4625"/>
                  </a:cubicBezTo>
                  <a:cubicBezTo>
                    <a:pt x="1956" y="4502"/>
                    <a:pt x="2002" y="4302"/>
                    <a:pt x="1910" y="4148"/>
                  </a:cubicBezTo>
                  <a:cubicBezTo>
                    <a:pt x="1879" y="4040"/>
                    <a:pt x="1925" y="3917"/>
                    <a:pt x="1895" y="3794"/>
                  </a:cubicBezTo>
                  <a:cubicBezTo>
                    <a:pt x="1910" y="3609"/>
                    <a:pt x="1895" y="3424"/>
                    <a:pt x="1818" y="3254"/>
                  </a:cubicBezTo>
                  <a:cubicBezTo>
                    <a:pt x="1818" y="3085"/>
                    <a:pt x="1694" y="2916"/>
                    <a:pt x="1756" y="2746"/>
                  </a:cubicBezTo>
                  <a:cubicBezTo>
                    <a:pt x="1895" y="2623"/>
                    <a:pt x="1602" y="2531"/>
                    <a:pt x="1833" y="2438"/>
                  </a:cubicBezTo>
                  <a:cubicBezTo>
                    <a:pt x="1941" y="2346"/>
                    <a:pt x="1895" y="2192"/>
                    <a:pt x="1910" y="2068"/>
                  </a:cubicBezTo>
                  <a:cubicBezTo>
                    <a:pt x="1895" y="1961"/>
                    <a:pt x="1925" y="1822"/>
                    <a:pt x="1771" y="1776"/>
                  </a:cubicBezTo>
                  <a:cubicBezTo>
                    <a:pt x="1679" y="1745"/>
                    <a:pt x="1525" y="1730"/>
                    <a:pt x="1525" y="1606"/>
                  </a:cubicBezTo>
                  <a:cubicBezTo>
                    <a:pt x="1540" y="1437"/>
                    <a:pt x="1587" y="1268"/>
                    <a:pt x="1602" y="1098"/>
                  </a:cubicBezTo>
                  <a:cubicBezTo>
                    <a:pt x="1756" y="990"/>
                    <a:pt x="1602" y="790"/>
                    <a:pt x="1710" y="682"/>
                  </a:cubicBezTo>
                  <a:cubicBezTo>
                    <a:pt x="1956" y="590"/>
                    <a:pt x="1864" y="205"/>
                    <a:pt x="1664" y="97"/>
                  </a:cubicBezTo>
                  <a:cubicBezTo>
                    <a:pt x="1619" y="43"/>
                    <a:pt x="1559" y="0"/>
                    <a:pt x="150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1384;p43"/>
            <p:cNvSpPr/>
            <p:nvPr/>
          </p:nvSpPr>
          <p:spPr>
            <a:xfrm>
              <a:off x="4461125" y="5166150"/>
              <a:ext cx="8350" cy="11550"/>
            </a:xfrm>
            <a:custGeom>
              <a:avLst/>
              <a:gdLst/>
              <a:ahLst/>
              <a:cxnLst/>
              <a:rect l="l" t="t" r="r" b="b"/>
              <a:pathLst>
                <a:path w="334" h="462" extrusionOk="0">
                  <a:moveTo>
                    <a:pt x="138" y="1"/>
                  </a:moveTo>
                  <a:cubicBezTo>
                    <a:pt x="102" y="1"/>
                    <a:pt x="56" y="5"/>
                    <a:pt x="0" y="15"/>
                  </a:cubicBezTo>
                  <a:lnTo>
                    <a:pt x="201" y="461"/>
                  </a:lnTo>
                  <a:cubicBezTo>
                    <a:pt x="247" y="400"/>
                    <a:pt x="309" y="369"/>
                    <a:pt x="309" y="215"/>
                  </a:cubicBezTo>
                  <a:cubicBezTo>
                    <a:pt x="283" y="124"/>
                    <a:pt x="333" y="1"/>
                    <a:pt x="138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1385;p43"/>
            <p:cNvSpPr/>
            <p:nvPr/>
          </p:nvSpPr>
          <p:spPr>
            <a:xfrm>
              <a:off x="4512725" y="5192300"/>
              <a:ext cx="31975" cy="32025"/>
            </a:xfrm>
            <a:custGeom>
              <a:avLst/>
              <a:gdLst/>
              <a:ahLst/>
              <a:cxnLst/>
              <a:rect l="l" t="t" r="r" b="b"/>
              <a:pathLst>
                <a:path w="1279" h="1281" extrusionOk="0">
                  <a:moveTo>
                    <a:pt x="940" y="1"/>
                  </a:moveTo>
                  <a:cubicBezTo>
                    <a:pt x="909" y="62"/>
                    <a:pt x="863" y="108"/>
                    <a:pt x="832" y="185"/>
                  </a:cubicBezTo>
                  <a:cubicBezTo>
                    <a:pt x="1002" y="447"/>
                    <a:pt x="925" y="586"/>
                    <a:pt x="894" y="740"/>
                  </a:cubicBezTo>
                  <a:cubicBezTo>
                    <a:pt x="809" y="825"/>
                    <a:pt x="732" y="836"/>
                    <a:pt x="636" y="836"/>
                  </a:cubicBezTo>
                  <a:cubicBezTo>
                    <a:pt x="600" y="836"/>
                    <a:pt x="561" y="835"/>
                    <a:pt x="518" y="835"/>
                  </a:cubicBezTo>
                  <a:cubicBezTo>
                    <a:pt x="446" y="835"/>
                    <a:pt x="363" y="839"/>
                    <a:pt x="262" y="863"/>
                  </a:cubicBezTo>
                  <a:cubicBezTo>
                    <a:pt x="0" y="1063"/>
                    <a:pt x="262" y="1063"/>
                    <a:pt x="308" y="1110"/>
                  </a:cubicBezTo>
                  <a:cubicBezTo>
                    <a:pt x="319" y="1112"/>
                    <a:pt x="330" y="1112"/>
                    <a:pt x="340" y="1112"/>
                  </a:cubicBezTo>
                  <a:cubicBezTo>
                    <a:pt x="446" y="1112"/>
                    <a:pt x="532" y="1022"/>
                    <a:pt x="594" y="1022"/>
                  </a:cubicBezTo>
                  <a:cubicBezTo>
                    <a:pt x="622" y="1022"/>
                    <a:pt x="645" y="1040"/>
                    <a:pt x="663" y="1094"/>
                  </a:cubicBezTo>
                  <a:cubicBezTo>
                    <a:pt x="775" y="1207"/>
                    <a:pt x="862" y="1281"/>
                    <a:pt x="924" y="1281"/>
                  </a:cubicBezTo>
                  <a:cubicBezTo>
                    <a:pt x="929" y="1281"/>
                    <a:pt x="935" y="1280"/>
                    <a:pt x="940" y="1279"/>
                  </a:cubicBezTo>
                  <a:cubicBezTo>
                    <a:pt x="1217" y="1264"/>
                    <a:pt x="1171" y="1187"/>
                    <a:pt x="1233" y="1125"/>
                  </a:cubicBezTo>
                  <a:cubicBezTo>
                    <a:pt x="1279" y="986"/>
                    <a:pt x="1263" y="925"/>
                    <a:pt x="1263" y="832"/>
                  </a:cubicBezTo>
                  <a:cubicBezTo>
                    <a:pt x="1233" y="709"/>
                    <a:pt x="1217" y="571"/>
                    <a:pt x="1140" y="493"/>
                  </a:cubicBezTo>
                  <a:cubicBezTo>
                    <a:pt x="1079" y="416"/>
                    <a:pt x="1079" y="293"/>
                    <a:pt x="1063" y="185"/>
                  </a:cubicBezTo>
                  <a:cubicBezTo>
                    <a:pt x="1032" y="108"/>
                    <a:pt x="1032" y="31"/>
                    <a:pt x="940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1386;p43"/>
            <p:cNvSpPr/>
            <p:nvPr/>
          </p:nvSpPr>
          <p:spPr>
            <a:xfrm>
              <a:off x="4564325" y="5148750"/>
              <a:ext cx="50850" cy="72875"/>
            </a:xfrm>
            <a:custGeom>
              <a:avLst/>
              <a:gdLst/>
              <a:ahLst/>
              <a:cxnLst/>
              <a:rect l="l" t="t" r="r" b="b"/>
              <a:pathLst>
                <a:path w="2034" h="2915" extrusionOk="0">
                  <a:moveTo>
                    <a:pt x="1488" y="0"/>
                  </a:moveTo>
                  <a:cubicBezTo>
                    <a:pt x="1475" y="0"/>
                    <a:pt x="1461" y="1"/>
                    <a:pt x="1448" y="2"/>
                  </a:cubicBezTo>
                  <a:cubicBezTo>
                    <a:pt x="1356" y="64"/>
                    <a:pt x="1248" y="125"/>
                    <a:pt x="1156" y="187"/>
                  </a:cubicBezTo>
                  <a:cubicBezTo>
                    <a:pt x="801" y="480"/>
                    <a:pt x="663" y="942"/>
                    <a:pt x="647" y="1373"/>
                  </a:cubicBezTo>
                  <a:cubicBezTo>
                    <a:pt x="647" y="1512"/>
                    <a:pt x="724" y="1696"/>
                    <a:pt x="586" y="1789"/>
                  </a:cubicBezTo>
                  <a:cubicBezTo>
                    <a:pt x="432" y="1866"/>
                    <a:pt x="493" y="2051"/>
                    <a:pt x="401" y="2158"/>
                  </a:cubicBezTo>
                  <a:cubicBezTo>
                    <a:pt x="278" y="2220"/>
                    <a:pt x="124" y="2266"/>
                    <a:pt x="77" y="2405"/>
                  </a:cubicBezTo>
                  <a:cubicBezTo>
                    <a:pt x="77" y="2497"/>
                    <a:pt x="47" y="2590"/>
                    <a:pt x="0" y="2682"/>
                  </a:cubicBezTo>
                  <a:cubicBezTo>
                    <a:pt x="0" y="2812"/>
                    <a:pt x="149" y="2915"/>
                    <a:pt x="281" y="2915"/>
                  </a:cubicBezTo>
                  <a:cubicBezTo>
                    <a:pt x="290" y="2915"/>
                    <a:pt x="299" y="2914"/>
                    <a:pt x="308" y="2913"/>
                  </a:cubicBezTo>
                  <a:cubicBezTo>
                    <a:pt x="586" y="2821"/>
                    <a:pt x="740" y="2728"/>
                    <a:pt x="1032" y="2651"/>
                  </a:cubicBezTo>
                  <a:cubicBezTo>
                    <a:pt x="1186" y="2651"/>
                    <a:pt x="1433" y="2574"/>
                    <a:pt x="1556" y="2482"/>
                  </a:cubicBezTo>
                  <a:cubicBezTo>
                    <a:pt x="1648" y="2405"/>
                    <a:pt x="1756" y="2282"/>
                    <a:pt x="1679" y="2174"/>
                  </a:cubicBezTo>
                  <a:cubicBezTo>
                    <a:pt x="1602" y="2020"/>
                    <a:pt x="1818" y="2112"/>
                    <a:pt x="1849" y="2035"/>
                  </a:cubicBezTo>
                  <a:cubicBezTo>
                    <a:pt x="1818" y="1912"/>
                    <a:pt x="1895" y="1804"/>
                    <a:pt x="1910" y="1681"/>
                  </a:cubicBezTo>
                  <a:cubicBezTo>
                    <a:pt x="2033" y="1589"/>
                    <a:pt x="1941" y="1465"/>
                    <a:pt x="1802" y="1465"/>
                  </a:cubicBezTo>
                  <a:cubicBezTo>
                    <a:pt x="1648" y="1404"/>
                    <a:pt x="1818" y="1234"/>
                    <a:pt x="1926" y="1219"/>
                  </a:cubicBezTo>
                  <a:cubicBezTo>
                    <a:pt x="1987" y="1080"/>
                    <a:pt x="1818" y="988"/>
                    <a:pt x="1695" y="957"/>
                  </a:cubicBezTo>
                  <a:cubicBezTo>
                    <a:pt x="1556" y="957"/>
                    <a:pt x="1633" y="772"/>
                    <a:pt x="1741" y="772"/>
                  </a:cubicBezTo>
                  <a:cubicBezTo>
                    <a:pt x="1864" y="757"/>
                    <a:pt x="1972" y="634"/>
                    <a:pt x="1941" y="510"/>
                  </a:cubicBezTo>
                  <a:cubicBezTo>
                    <a:pt x="1895" y="403"/>
                    <a:pt x="1864" y="279"/>
                    <a:pt x="1833" y="156"/>
                  </a:cubicBezTo>
                  <a:cubicBezTo>
                    <a:pt x="1749" y="72"/>
                    <a:pt x="1626" y="0"/>
                    <a:pt x="1488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1387;p43"/>
            <p:cNvSpPr/>
            <p:nvPr/>
          </p:nvSpPr>
          <p:spPr>
            <a:xfrm>
              <a:off x="4496600" y="4994250"/>
              <a:ext cx="4200" cy="4500"/>
            </a:xfrm>
            <a:custGeom>
              <a:avLst/>
              <a:gdLst/>
              <a:ahLst/>
              <a:cxnLst/>
              <a:rect l="l" t="t" r="r" b="b"/>
              <a:pathLst>
                <a:path w="168" h="180" extrusionOk="0">
                  <a:moveTo>
                    <a:pt x="28" y="0"/>
                  </a:moveTo>
                  <a:cubicBezTo>
                    <a:pt x="23" y="0"/>
                    <a:pt x="18" y="2"/>
                    <a:pt x="14" y="6"/>
                  </a:cubicBezTo>
                  <a:cubicBezTo>
                    <a:pt x="0" y="61"/>
                    <a:pt x="11" y="180"/>
                    <a:pt x="59" y="180"/>
                  </a:cubicBezTo>
                  <a:cubicBezTo>
                    <a:pt x="64" y="180"/>
                    <a:pt x="69" y="178"/>
                    <a:pt x="76" y="175"/>
                  </a:cubicBezTo>
                  <a:cubicBezTo>
                    <a:pt x="168" y="175"/>
                    <a:pt x="122" y="144"/>
                    <a:pt x="122" y="83"/>
                  </a:cubicBezTo>
                  <a:cubicBezTo>
                    <a:pt x="135" y="83"/>
                    <a:pt x="66" y="0"/>
                    <a:pt x="28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1388;p43"/>
            <p:cNvSpPr/>
            <p:nvPr/>
          </p:nvSpPr>
          <p:spPr>
            <a:xfrm>
              <a:off x="4498100" y="5002600"/>
              <a:ext cx="3100" cy="3350"/>
            </a:xfrm>
            <a:custGeom>
              <a:avLst/>
              <a:gdLst/>
              <a:ahLst/>
              <a:cxnLst/>
              <a:rect l="l" t="t" r="r" b="b"/>
              <a:pathLst>
                <a:path w="124" h="134" extrusionOk="0">
                  <a:moveTo>
                    <a:pt x="87" y="0"/>
                  </a:moveTo>
                  <a:cubicBezTo>
                    <a:pt x="77" y="0"/>
                    <a:pt x="64" y="3"/>
                    <a:pt x="46" y="11"/>
                  </a:cubicBezTo>
                  <a:cubicBezTo>
                    <a:pt x="0" y="41"/>
                    <a:pt x="46" y="88"/>
                    <a:pt x="46" y="134"/>
                  </a:cubicBezTo>
                  <a:cubicBezTo>
                    <a:pt x="123" y="118"/>
                    <a:pt x="123" y="88"/>
                    <a:pt x="123" y="57"/>
                  </a:cubicBezTo>
                  <a:cubicBezTo>
                    <a:pt x="112" y="33"/>
                    <a:pt x="118" y="0"/>
                    <a:pt x="8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1389;p43"/>
            <p:cNvSpPr/>
            <p:nvPr/>
          </p:nvSpPr>
          <p:spPr>
            <a:xfrm>
              <a:off x="4476150" y="4969875"/>
              <a:ext cx="8175" cy="9500"/>
            </a:xfrm>
            <a:custGeom>
              <a:avLst/>
              <a:gdLst/>
              <a:ahLst/>
              <a:cxnLst/>
              <a:rect l="l" t="t" r="r" b="b"/>
              <a:pathLst>
                <a:path w="327" h="380" extrusionOk="0">
                  <a:moveTo>
                    <a:pt x="154" y="0"/>
                  </a:moveTo>
                  <a:cubicBezTo>
                    <a:pt x="139" y="0"/>
                    <a:pt x="123" y="5"/>
                    <a:pt x="108" y="10"/>
                  </a:cubicBezTo>
                  <a:cubicBezTo>
                    <a:pt x="93" y="41"/>
                    <a:pt x="0" y="10"/>
                    <a:pt x="123" y="149"/>
                  </a:cubicBezTo>
                  <a:cubicBezTo>
                    <a:pt x="170" y="195"/>
                    <a:pt x="200" y="226"/>
                    <a:pt x="200" y="318"/>
                  </a:cubicBezTo>
                  <a:cubicBezTo>
                    <a:pt x="225" y="361"/>
                    <a:pt x="252" y="380"/>
                    <a:pt x="273" y="380"/>
                  </a:cubicBezTo>
                  <a:cubicBezTo>
                    <a:pt x="306" y="380"/>
                    <a:pt x="327" y="337"/>
                    <a:pt x="308" y="272"/>
                  </a:cubicBezTo>
                  <a:cubicBezTo>
                    <a:pt x="277" y="272"/>
                    <a:pt x="247" y="211"/>
                    <a:pt x="231" y="103"/>
                  </a:cubicBezTo>
                  <a:cubicBezTo>
                    <a:pt x="211" y="21"/>
                    <a:pt x="183" y="0"/>
                    <a:pt x="154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1390;p43"/>
            <p:cNvSpPr/>
            <p:nvPr/>
          </p:nvSpPr>
          <p:spPr>
            <a:xfrm>
              <a:off x="4489100" y="4980900"/>
              <a:ext cx="3250" cy="2225"/>
            </a:xfrm>
            <a:custGeom>
              <a:avLst/>
              <a:gdLst/>
              <a:ahLst/>
              <a:cxnLst/>
              <a:rect l="l" t="t" r="r" b="b"/>
              <a:pathLst>
                <a:path w="130" h="89" extrusionOk="0">
                  <a:moveTo>
                    <a:pt x="83" y="1"/>
                  </a:moveTo>
                  <a:cubicBezTo>
                    <a:pt x="67" y="1"/>
                    <a:pt x="52" y="1"/>
                    <a:pt x="21" y="16"/>
                  </a:cubicBezTo>
                  <a:cubicBezTo>
                    <a:pt x="2" y="64"/>
                    <a:pt x="1" y="88"/>
                    <a:pt x="10" y="88"/>
                  </a:cubicBezTo>
                  <a:cubicBezTo>
                    <a:pt x="16" y="88"/>
                    <a:pt x="25" y="80"/>
                    <a:pt x="37" y="62"/>
                  </a:cubicBezTo>
                  <a:cubicBezTo>
                    <a:pt x="67" y="62"/>
                    <a:pt x="129" y="62"/>
                    <a:pt x="83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1391;p43"/>
            <p:cNvSpPr/>
            <p:nvPr/>
          </p:nvSpPr>
          <p:spPr>
            <a:xfrm>
              <a:off x="4393750" y="5000550"/>
              <a:ext cx="8100" cy="5900"/>
            </a:xfrm>
            <a:custGeom>
              <a:avLst/>
              <a:gdLst/>
              <a:ahLst/>
              <a:cxnLst/>
              <a:rect l="l" t="t" r="r" b="b"/>
              <a:pathLst>
                <a:path w="324" h="236" extrusionOk="0">
                  <a:moveTo>
                    <a:pt x="123" y="0"/>
                  </a:moveTo>
                  <a:cubicBezTo>
                    <a:pt x="108" y="16"/>
                    <a:pt x="92" y="16"/>
                    <a:pt x="92" y="16"/>
                  </a:cubicBezTo>
                  <a:cubicBezTo>
                    <a:pt x="62" y="31"/>
                    <a:pt x="15" y="46"/>
                    <a:pt x="0" y="77"/>
                  </a:cubicBezTo>
                  <a:cubicBezTo>
                    <a:pt x="0" y="108"/>
                    <a:pt x="31" y="123"/>
                    <a:pt x="46" y="154"/>
                  </a:cubicBezTo>
                  <a:cubicBezTo>
                    <a:pt x="77" y="170"/>
                    <a:pt x="108" y="154"/>
                    <a:pt x="123" y="185"/>
                  </a:cubicBezTo>
                  <a:cubicBezTo>
                    <a:pt x="154" y="200"/>
                    <a:pt x="169" y="231"/>
                    <a:pt x="200" y="231"/>
                  </a:cubicBezTo>
                  <a:cubicBezTo>
                    <a:pt x="206" y="234"/>
                    <a:pt x="212" y="235"/>
                    <a:pt x="218" y="235"/>
                  </a:cubicBezTo>
                  <a:cubicBezTo>
                    <a:pt x="242" y="235"/>
                    <a:pt x="265" y="213"/>
                    <a:pt x="277" y="200"/>
                  </a:cubicBezTo>
                  <a:cubicBezTo>
                    <a:pt x="308" y="170"/>
                    <a:pt x="324" y="108"/>
                    <a:pt x="293" y="77"/>
                  </a:cubicBezTo>
                  <a:cubicBezTo>
                    <a:pt x="262" y="46"/>
                    <a:pt x="231" y="46"/>
                    <a:pt x="200" y="16"/>
                  </a:cubicBezTo>
                  <a:cubicBezTo>
                    <a:pt x="185" y="0"/>
                    <a:pt x="139" y="0"/>
                    <a:pt x="123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1392;p43"/>
            <p:cNvSpPr/>
            <p:nvPr/>
          </p:nvSpPr>
          <p:spPr>
            <a:xfrm>
              <a:off x="4396825" y="5028650"/>
              <a:ext cx="3475" cy="4650"/>
            </a:xfrm>
            <a:custGeom>
              <a:avLst/>
              <a:gdLst/>
              <a:ahLst/>
              <a:cxnLst/>
              <a:rect l="l" t="t" r="r" b="b"/>
              <a:pathLst>
                <a:path w="139" h="186" extrusionOk="0">
                  <a:moveTo>
                    <a:pt x="0" y="1"/>
                  </a:moveTo>
                  <a:cubicBezTo>
                    <a:pt x="31" y="62"/>
                    <a:pt x="62" y="124"/>
                    <a:pt x="93" y="185"/>
                  </a:cubicBezTo>
                  <a:cubicBezTo>
                    <a:pt x="108" y="185"/>
                    <a:pt x="123" y="170"/>
                    <a:pt x="123" y="155"/>
                  </a:cubicBezTo>
                  <a:cubicBezTo>
                    <a:pt x="123" y="155"/>
                    <a:pt x="139" y="139"/>
                    <a:pt x="123" y="124"/>
                  </a:cubicBezTo>
                  <a:cubicBezTo>
                    <a:pt x="123" y="124"/>
                    <a:pt x="108" y="124"/>
                    <a:pt x="108" y="108"/>
                  </a:cubicBezTo>
                  <a:cubicBezTo>
                    <a:pt x="93" y="93"/>
                    <a:pt x="93" y="62"/>
                    <a:pt x="93" y="31"/>
                  </a:cubicBezTo>
                  <a:cubicBezTo>
                    <a:pt x="77" y="31"/>
                    <a:pt x="77" y="16"/>
                    <a:pt x="77" y="16"/>
                  </a:cubicBezTo>
                  <a:cubicBezTo>
                    <a:pt x="62" y="1"/>
                    <a:pt x="46" y="1"/>
                    <a:pt x="46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1393;p43"/>
            <p:cNvSpPr/>
            <p:nvPr/>
          </p:nvSpPr>
          <p:spPr>
            <a:xfrm>
              <a:off x="4425325" y="4947025"/>
              <a:ext cx="5025" cy="4650"/>
            </a:xfrm>
            <a:custGeom>
              <a:avLst/>
              <a:gdLst/>
              <a:ahLst/>
              <a:cxnLst/>
              <a:rect l="l" t="t" r="r" b="b"/>
              <a:pathLst>
                <a:path w="201" h="186" extrusionOk="0">
                  <a:moveTo>
                    <a:pt x="169" y="0"/>
                  </a:moveTo>
                  <a:cubicBezTo>
                    <a:pt x="139" y="0"/>
                    <a:pt x="108" y="0"/>
                    <a:pt x="92" y="16"/>
                  </a:cubicBezTo>
                  <a:lnTo>
                    <a:pt x="46" y="16"/>
                  </a:lnTo>
                  <a:cubicBezTo>
                    <a:pt x="31" y="46"/>
                    <a:pt x="15" y="62"/>
                    <a:pt x="15" y="77"/>
                  </a:cubicBezTo>
                  <a:cubicBezTo>
                    <a:pt x="15" y="93"/>
                    <a:pt x="0" y="108"/>
                    <a:pt x="15" y="123"/>
                  </a:cubicBezTo>
                  <a:cubicBezTo>
                    <a:pt x="15" y="139"/>
                    <a:pt x="31" y="154"/>
                    <a:pt x="46" y="170"/>
                  </a:cubicBezTo>
                  <a:cubicBezTo>
                    <a:pt x="62" y="170"/>
                    <a:pt x="92" y="185"/>
                    <a:pt x="123" y="185"/>
                  </a:cubicBezTo>
                  <a:cubicBezTo>
                    <a:pt x="139" y="170"/>
                    <a:pt x="139" y="170"/>
                    <a:pt x="139" y="154"/>
                  </a:cubicBezTo>
                  <a:cubicBezTo>
                    <a:pt x="139" y="139"/>
                    <a:pt x="123" y="123"/>
                    <a:pt x="139" y="108"/>
                  </a:cubicBezTo>
                  <a:cubicBezTo>
                    <a:pt x="139" y="77"/>
                    <a:pt x="154" y="62"/>
                    <a:pt x="169" y="46"/>
                  </a:cubicBezTo>
                  <a:cubicBezTo>
                    <a:pt x="185" y="31"/>
                    <a:pt x="200" y="31"/>
                    <a:pt x="200" y="16"/>
                  </a:cubicBezTo>
                  <a:cubicBezTo>
                    <a:pt x="200" y="0"/>
                    <a:pt x="185" y="0"/>
                    <a:pt x="169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1394;p43"/>
            <p:cNvSpPr/>
            <p:nvPr/>
          </p:nvSpPr>
          <p:spPr>
            <a:xfrm>
              <a:off x="4430700" y="4950100"/>
              <a:ext cx="1175" cy="2100"/>
            </a:xfrm>
            <a:custGeom>
              <a:avLst/>
              <a:gdLst/>
              <a:ahLst/>
              <a:cxnLst/>
              <a:rect l="l" t="t" r="r" b="b"/>
              <a:pathLst>
                <a:path w="47" h="84" extrusionOk="0">
                  <a:moveTo>
                    <a:pt x="16" y="0"/>
                  </a:moveTo>
                  <a:cubicBezTo>
                    <a:pt x="16" y="16"/>
                    <a:pt x="1" y="47"/>
                    <a:pt x="16" y="62"/>
                  </a:cubicBezTo>
                  <a:cubicBezTo>
                    <a:pt x="16" y="73"/>
                    <a:pt x="31" y="84"/>
                    <a:pt x="41" y="84"/>
                  </a:cubicBezTo>
                  <a:cubicBezTo>
                    <a:pt x="44" y="84"/>
                    <a:pt x="47" y="82"/>
                    <a:pt x="47" y="78"/>
                  </a:cubicBezTo>
                  <a:cubicBezTo>
                    <a:pt x="47" y="47"/>
                    <a:pt x="47" y="31"/>
                    <a:pt x="47" y="16"/>
                  </a:cubicBezTo>
                  <a:cubicBezTo>
                    <a:pt x="47" y="0"/>
                    <a:pt x="31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1395;p43"/>
            <p:cNvSpPr/>
            <p:nvPr/>
          </p:nvSpPr>
          <p:spPr>
            <a:xfrm>
              <a:off x="4421075" y="4939325"/>
              <a:ext cx="1175" cy="2100"/>
            </a:xfrm>
            <a:custGeom>
              <a:avLst/>
              <a:gdLst/>
              <a:ahLst/>
              <a:cxnLst/>
              <a:rect l="l" t="t" r="r" b="b"/>
              <a:pathLst>
                <a:path w="47" h="84" extrusionOk="0">
                  <a:moveTo>
                    <a:pt x="16" y="0"/>
                  </a:moveTo>
                  <a:cubicBezTo>
                    <a:pt x="1" y="16"/>
                    <a:pt x="1" y="31"/>
                    <a:pt x="1" y="46"/>
                  </a:cubicBezTo>
                  <a:cubicBezTo>
                    <a:pt x="1" y="62"/>
                    <a:pt x="1" y="62"/>
                    <a:pt x="16" y="77"/>
                  </a:cubicBezTo>
                  <a:cubicBezTo>
                    <a:pt x="16" y="82"/>
                    <a:pt x="17" y="84"/>
                    <a:pt x="20" y="84"/>
                  </a:cubicBezTo>
                  <a:cubicBezTo>
                    <a:pt x="25" y="84"/>
                    <a:pt x="36" y="73"/>
                    <a:pt x="47" y="62"/>
                  </a:cubicBezTo>
                  <a:cubicBezTo>
                    <a:pt x="47" y="62"/>
                    <a:pt x="47" y="46"/>
                    <a:pt x="47" y="31"/>
                  </a:cubicBezTo>
                  <a:cubicBezTo>
                    <a:pt x="47" y="16"/>
                    <a:pt x="47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396;p43"/>
            <p:cNvSpPr/>
            <p:nvPr/>
          </p:nvSpPr>
          <p:spPr>
            <a:xfrm>
              <a:off x="4421075" y="4928825"/>
              <a:ext cx="1950" cy="4075"/>
            </a:xfrm>
            <a:custGeom>
              <a:avLst/>
              <a:gdLst/>
              <a:ahLst/>
              <a:cxnLst/>
              <a:rect l="l" t="t" r="r" b="b"/>
              <a:pathLst>
                <a:path w="78" h="163" extrusionOk="0">
                  <a:moveTo>
                    <a:pt x="25" y="0"/>
                  </a:moveTo>
                  <a:cubicBezTo>
                    <a:pt x="22" y="0"/>
                    <a:pt x="19" y="1"/>
                    <a:pt x="16" y="4"/>
                  </a:cubicBezTo>
                  <a:cubicBezTo>
                    <a:pt x="1" y="35"/>
                    <a:pt x="1" y="66"/>
                    <a:pt x="16" y="81"/>
                  </a:cubicBezTo>
                  <a:cubicBezTo>
                    <a:pt x="16" y="112"/>
                    <a:pt x="1" y="143"/>
                    <a:pt x="31" y="158"/>
                  </a:cubicBezTo>
                  <a:cubicBezTo>
                    <a:pt x="37" y="161"/>
                    <a:pt x="43" y="163"/>
                    <a:pt x="47" y="163"/>
                  </a:cubicBezTo>
                  <a:cubicBezTo>
                    <a:pt x="68" y="163"/>
                    <a:pt x="78" y="140"/>
                    <a:pt x="78" y="128"/>
                  </a:cubicBezTo>
                  <a:cubicBezTo>
                    <a:pt x="78" y="97"/>
                    <a:pt x="78" y="51"/>
                    <a:pt x="62" y="35"/>
                  </a:cubicBezTo>
                  <a:cubicBezTo>
                    <a:pt x="50" y="23"/>
                    <a:pt x="37" y="0"/>
                    <a:pt x="25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397;p43"/>
            <p:cNvSpPr/>
            <p:nvPr/>
          </p:nvSpPr>
          <p:spPr>
            <a:xfrm>
              <a:off x="4421850" y="4935475"/>
              <a:ext cx="800" cy="1725"/>
            </a:xfrm>
            <a:custGeom>
              <a:avLst/>
              <a:gdLst/>
              <a:ahLst/>
              <a:cxnLst/>
              <a:rect l="l" t="t" r="r" b="b"/>
              <a:pathLst>
                <a:path w="32" h="69" extrusionOk="0">
                  <a:moveTo>
                    <a:pt x="0" y="0"/>
                  </a:moveTo>
                  <a:cubicBezTo>
                    <a:pt x="0" y="16"/>
                    <a:pt x="0" y="31"/>
                    <a:pt x="0" y="46"/>
                  </a:cubicBezTo>
                  <a:cubicBezTo>
                    <a:pt x="0" y="57"/>
                    <a:pt x="0" y="68"/>
                    <a:pt x="6" y="68"/>
                  </a:cubicBezTo>
                  <a:cubicBezTo>
                    <a:pt x="8" y="68"/>
                    <a:pt x="11" y="66"/>
                    <a:pt x="16" y="62"/>
                  </a:cubicBezTo>
                  <a:cubicBezTo>
                    <a:pt x="31" y="62"/>
                    <a:pt x="31" y="46"/>
                    <a:pt x="31" y="31"/>
                  </a:cubicBezTo>
                  <a:cubicBezTo>
                    <a:pt x="31" y="16"/>
                    <a:pt x="31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398;p43"/>
            <p:cNvSpPr/>
            <p:nvPr/>
          </p:nvSpPr>
          <p:spPr>
            <a:xfrm>
              <a:off x="4414525" y="4959725"/>
              <a:ext cx="1950" cy="1175"/>
            </a:xfrm>
            <a:custGeom>
              <a:avLst/>
              <a:gdLst/>
              <a:ahLst/>
              <a:cxnLst/>
              <a:rect l="l" t="t" r="r" b="b"/>
              <a:pathLst>
                <a:path w="78" h="47" extrusionOk="0">
                  <a:moveTo>
                    <a:pt x="16" y="1"/>
                  </a:moveTo>
                  <a:cubicBezTo>
                    <a:pt x="1" y="16"/>
                    <a:pt x="1" y="16"/>
                    <a:pt x="1" y="31"/>
                  </a:cubicBezTo>
                  <a:cubicBezTo>
                    <a:pt x="16" y="47"/>
                    <a:pt x="32" y="47"/>
                    <a:pt x="32" y="47"/>
                  </a:cubicBezTo>
                  <a:cubicBezTo>
                    <a:pt x="47" y="47"/>
                    <a:pt x="62" y="31"/>
                    <a:pt x="62" y="31"/>
                  </a:cubicBezTo>
                  <a:cubicBezTo>
                    <a:pt x="78" y="16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399;p43"/>
            <p:cNvSpPr/>
            <p:nvPr/>
          </p:nvSpPr>
          <p:spPr>
            <a:xfrm>
              <a:off x="4418375" y="4922750"/>
              <a:ext cx="1575" cy="1725"/>
            </a:xfrm>
            <a:custGeom>
              <a:avLst/>
              <a:gdLst/>
              <a:ahLst/>
              <a:cxnLst/>
              <a:rect l="l" t="t" r="r" b="b"/>
              <a:pathLst>
                <a:path w="63" h="69" extrusionOk="0">
                  <a:moveTo>
                    <a:pt x="16" y="1"/>
                  </a:moveTo>
                  <a:cubicBezTo>
                    <a:pt x="16" y="16"/>
                    <a:pt x="1" y="16"/>
                    <a:pt x="1" y="32"/>
                  </a:cubicBezTo>
                  <a:cubicBezTo>
                    <a:pt x="1" y="47"/>
                    <a:pt x="16" y="47"/>
                    <a:pt x="32" y="63"/>
                  </a:cubicBezTo>
                  <a:cubicBezTo>
                    <a:pt x="36" y="67"/>
                    <a:pt x="41" y="69"/>
                    <a:pt x="45" y="69"/>
                  </a:cubicBezTo>
                  <a:cubicBezTo>
                    <a:pt x="55" y="69"/>
                    <a:pt x="62" y="58"/>
                    <a:pt x="62" y="47"/>
                  </a:cubicBezTo>
                  <a:cubicBezTo>
                    <a:pt x="62" y="32"/>
                    <a:pt x="62" y="16"/>
                    <a:pt x="47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400;p43"/>
            <p:cNvSpPr/>
            <p:nvPr/>
          </p:nvSpPr>
          <p:spPr>
            <a:xfrm>
              <a:off x="4420700" y="4914000"/>
              <a:ext cx="3875" cy="3400"/>
            </a:xfrm>
            <a:custGeom>
              <a:avLst/>
              <a:gdLst/>
              <a:ahLst/>
              <a:cxnLst/>
              <a:rect l="l" t="t" r="r" b="b"/>
              <a:pathLst>
                <a:path w="155" h="136" extrusionOk="0">
                  <a:moveTo>
                    <a:pt x="114" y="1"/>
                  </a:moveTo>
                  <a:cubicBezTo>
                    <a:pt x="100" y="1"/>
                    <a:pt x="85" y="4"/>
                    <a:pt x="77" y="12"/>
                  </a:cubicBezTo>
                  <a:cubicBezTo>
                    <a:pt x="62" y="43"/>
                    <a:pt x="62" y="58"/>
                    <a:pt x="46" y="74"/>
                  </a:cubicBezTo>
                  <a:cubicBezTo>
                    <a:pt x="46" y="74"/>
                    <a:pt x="31" y="89"/>
                    <a:pt x="16" y="89"/>
                  </a:cubicBezTo>
                  <a:cubicBezTo>
                    <a:pt x="0" y="104"/>
                    <a:pt x="0" y="120"/>
                    <a:pt x="16" y="135"/>
                  </a:cubicBezTo>
                  <a:lnTo>
                    <a:pt x="77" y="135"/>
                  </a:lnTo>
                  <a:cubicBezTo>
                    <a:pt x="108" y="135"/>
                    <a:pt x="123" y="120"/>
                    <a:pt x="139" y="89"/>
                  </a:cubicBezTo>
                  <a:cubicBezTo>
                    <a:pt x="139" y="74"/>
                    <a:pt x="154" y="43"/>
                    <a:pt x="139" y="12"/>
                  </a:cubicBezTo>
                  <a:cubicBezTo>
                    <a:pt x="139" y="4"/>
                    <a:pt x="127" y="1"/>
                    <a:pt x="114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401;p43"/>
            <p:cNvSpPr/>
            <p:nvPr/>
          </p:nvSpPr>
          <p:spPr>
            <a:xfrm>
              <a:off x="4430700" y="4919500"/>
              <a:ext cx="1175" cy="975"/>
            </a:xfrm>
            <a:custGeom>
              <a:avLst/>
              <a:gdLst/>
              <a:ahLst/>
              <a:cxnLst/>
              <a:rect l="l" t="t" r="r" b="b"/>
              <a:pathLst>
                <a:path w="47" h="39" extrusionOk="0">
                  <a:moveTo>
                    <a:pt x="28" y="1"/>
                  </a:moveTo>
                  <a:cubicBezTo>
                    <a:pt x="23" y="1"/>
                    <a:pt x="16" y="8"/>
                    <a:pt x="16" y="8"/>
                  </a:cubicBezTo>
                  <a:lnTo>
                    <a:pt x="1" y="8"/>
                  </a:lnTo>
                  <a:cubicBezTo>
                    <a:pt x="1" y="8"/>
                    <a:pt x="1" y="23"/>
                    <a:pt x="1" y="23"/>
                  </a:cubicBezTo>
                  <a:cubicBezTo>
                    <a:pt x="1" y="23"/>
                    <a:pt x="1" y="39"/>
                    <a:pt x="1" y="39"/>
                  </a:cubicBezTo>
                  <a:lnTo>
                    <a:pt x="31" y="39"/>
                  </a:lnTo>
                  <a:cubicBezTo>
                    <a:pt x="31" y="39"/>
                    <a:pt x="31" y="23"/>
                    <a:pt x="47" y="23"/>
                  </a:cubicBezTo>
                  <a:cubicBezTo>
                    <a:pt x="47" y="23"/>
                    <a:pt x="47" y="8"/>
                    <a:pt x="47" y="8"/>
                  </a:cubicBezTo>
                  <a:lnTo>
                    <a:pt x="31" y="8"/>
                  </a:lnTo>
                  <a:cubicBezTo>
                    <a:pt x="31" y="3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402;p43"/>
            <p:cNvSpPr/>
            <p:nvPr/>
          </p:nvSpPr>
          <p:spPr>
            <a:xfrm>
              <a:off x="4421475" y="4919675"/>
              <a:ext cx="1950" cy="2350"/>
            </a:xfrm>
            <a:custGeom>
              <a:avLst/>
              <a:gdLst/>
              <a:ahLst/>
              <a:cxnLst/>
              <a:rect l="l" t="t" r="r" b="b"/>
              <a:pathLst>
                <a:path w="78" h="94" extrusionOk="0">
                  <a:moveTo>
                    <a:pt x="77" y="1"/>
                  </a:moveTo>
                  <a:cubicBezTo>
                    <a:pt x="62" y="1"/>
                    <a:pt x="46" y="1"/>
                    <a:pt x="46" y="16"/>
                  </a:cubicBezTo>
                  <a:lnTo>
                    <a:pt x="31" y="16"/>
                  </a:lnTo>
                  <a:cubicBezTo>
                    <a:pt x="15" y="32"/>
                    <a:pt x="0" y="32"/>
                    <a:pt x="0" y="47"/>
                  </a:cubicBezTo>
                  <a:cubicBezTo>
                    <a:pt x="0" y="62"/>
                    <a:pt x="0" y="62"/>
                    <a:pt x="0" y="78"/>
                  </a:cubicBezTo>
                  <a:cubicBezTo>
                    <a:pt x="15" y="78"/>
                    <a:pt x="15" y="78"/>
                    <a:pt x="15" y="93"/>
                  </a:cubicBezTo>
                  <a:lnTo>
                    <a:pt x="46" y="93"/>
                  </a:lnTo>
                  <a:cubicBezTo>
                    <a:pt x="62" y="78"/>
                    <a:pt x="46" y="78"/>
                    <a:pt x="62" y="62"/>
                  </a:cubicBezTo>
                  <a:cubicBezTo>
                    <a:pt x="62" y="62"/>
                    <a:pt x="62" y="47"/>
                    <a:pt x="62" y="47"/>
                  </a:cubicBezTo>
                  <a:lnTo>
                    <a:pt x="77" y="47"/>
                  </a:lnTo>
                  <a:cubicBezTo>
                    <a:pt x="77" y="32"/>
                    <a:pt x="77" y="32"/>
                    <a:pt x="77" y="16"/>
                  </a:cubicBezTo>
                  <a:cubicBezTo>
                    <a:pt x="77" y="16"/>
                    <a:pt x="77" y="16"/>
                    <a:pt x="77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403;p43"/>
            <p:cNvSpPr/>
            <p:nvPr/>
          </p:nvSpPr>
          <p:spPr>
            <a:xfrm>
              <a:off x="4484225" y="4878100"/>
              <a:ext cx="3500" cy="2325"/>
            </a:xfrm>
            <a:custGeom>
              <a:avLst/>
              <a:gdLst/>
              <a:ahLst/>
              <a:cxnLst/>
              <a:rect l="l" t="t" r="r" b="b"/>
              <a:pathLst>
                <a:path w="140" h="93" extrusionOk="0">
                  <a:moveTo>
                    <a:pt x="16" y="0"/>
                  </a:moveTo>
                  <a:cubicBezTo>
                    <a:pt x="16" y="16"/>
                    <a:pt x="1" y="16"/>
                    <a:pt x="1" y="46"/>
                  </a:cubicBezTo>
                  <a:cubicBezTo>
                    <a:pt x="16" y="46"/>
                    <a:pt x="31" y="46"/>
                    <a:pt x="47" y="62"/>
                  </a:cubicBezTo>
                  <a:cubicBezTo>
                    <a:pt x="78" y="62"/>
                    <a:pt x="62" y="77"/>
                    <a:pt x="78" y="93"/>
                  </a:cubicBezTo>
                  <a:cubicBezTo>
                    <a:pt x="93" y="93"/>
                    <a:pt x="108" y="93"/>
                    <a:pt x="124" y="77"/>
                  </a:cubicBezTo>
                  <a:cubicBezTo>
                    <a:pt x="139" y="77"/>
                    <a:pt x="124" y="62"/>
                    <a:pt x="139" y="46"/>
                  </a:cubicBezTo>
                  <a:cubicBezTo>
                    <a:pt x="139" y="31"/>
                    <a:pt x="139" y="0"/>
                    <a:pt x="139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404;p43"/>
            <p:cNvSpPr/>
            <p:nvPr/>
          </p:nvSpPr>
          <p:spPr>
            <a:xfrm>
              <a:off x="4483075" y="4866750"/>
              <a:ext cx="3875" cy="4875"/>
            </a:xfrm>
            <a:custGeom>
              <a:avLst/>
              <a:gdLst/>
              <a:ahLst/>
              <a:cxnLst/>
              <a:rect l="l" t="t" r="r" b="b"/>
              <a:pathLst>
                <a:path w="155" h="195" extrusionOk="0">
                  <a:moveTo>
                    <a:pt x="57" y="1"/>
                  </a:moveTo>
                  <a:cubicBezTo>
                    <a:pt x="52" y="1"/>
                    <a:pt x="41" y="8"/>
                    <a:pt x="31" y="8"/>
                  </a:cubicBezTo>
                  <a:cubicBezTo>
                    <a:pt x="0" y="54"/>
                    <a:pt x="31" y="85"/>
                    <a:pt x="62" y="115"/>
                  </a:cubicBezTo>
                  <a:cubicBezTo>
                    <a:pt x="76" y="143"/>
                    <a:pt x="53" y="195"/>
                    <a:pt x="80" y="195"/>
                  </a:cubicBezTo>
                  <a:cubicBezTo>
                    <a:pt x="84" y="195"/>
                    <a:pt x="88" y="194"/>
                    <a:pt x="93" y="192"/>
                  </a:cubicBezTo>
                  <a:cubicBezTo>
                    <a:pt x="124" y="162"/>
                    <a:pt x="154" y="131"/>
                    <a:pt x="124" y="100"/>
                  </a:cubicBezTo>
                  <a:cubicBezTo>
                    <a:pt x="93" y="69"/>
                    <a:pt x="108" y="23"/>
                    <a:pt x="62" y="8"/>
                  </a:cubicBezTo>
                  <a:cubicBezTo>
                    <a:pt x="62" y="2"/>
                    <a:pt x="60" y="1"/>
                    <a:pt x="57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405;p43"/>
            <p:cNvSpPr/>
            <p:nvPr/>
          </p:nvSpPr>
          <p:spPr>
            <a:xfrm>
              <a:off x="4490400" y="4864850"/>
              <a:ext cx="3100" cy="2625"/>
            </a:xfrm>
            <a:custGeom>
              <a:avLst/>
              <a:gdLst/>
              <a:ahLst/>
              <a:cxnLst/>
              <a:rect l="l" t="t" r="r" b="b"/>
              <a:pathLst>
                <a:path w="124" h="105" extrusionOk="0">
                  <a:moveTo>
                    <a:pt x="107" y="0"/>
                  </a:moveTo>
                  <a:cubicBezTo>
                    <a:pt x="91" y="0"/>
                    <a:pt x="73" y="11"/>
                    <a:pt x="62" y="22"/>
                  </a:cubicBezTo>
                  <a:cubicBezTo>
                    <a:pt x="62" y="37"/>
                    <a:pt x="46" y="53"/>
                    <a:pt x="46" y="53"/>
                  </a:cubicBezTo>
                  <a:cubicBezTo>
                    <a:pt x="0" y="53"/>
                    <a:pt x="15" y="99"/>
                    <a:pt x="46" y="99"/>
                  </a:cubicBezTo>
                  <a:cubicBezTo>
                    <a:pt x="50" y="103"/>
                    <a:pt x="56" y="105"/>
                    <a:pt x="61" y="105"/>
                  </a:cubicBezTo>
                  <a:cubicBezTo>
                    <a:pt x="77" y="105"/>
                    <a:pt x="97" y="91"/>
                    <a:pt x="108" y="68"/>
                  </a:cubicBezTo>
                  <a:cubicBezTo>
                    <a:pt x="123" y="53"/>
                    <a:pt x="123" y="37"/>
                    <a:pt x="123" y="7"/>
                  </a:cubicBezTo>
                  <a:cubicBezTo>
                    <a:pt x="119" y="2"/>
                    <a:pt x="113" y="0"/>
                    <a:pt x="10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406;p43"/>
            <p:cNvSpPr/>
            <p:nvPr/>
          </p:nvSpPr>
          <p:spPr>
            <a:xfrm>
              <a:off x="4496725" y="4849225"/>
              <a:ext cx="12950" cy="13500"/>
            </a:xfrm>
            <a:custGeom>
              <a:avLst/>
              <a:gdLst/>
              <a:ahLst/>
              <a:cxnLst/>
              <a:rect l="l" t="t" r="r" b="b"/>
              <a:pathLst>
                <a:path w="518" h="540" extrusionOk="0">
                  <a:moveTo>
                    <a:pt x="178" y="0"/>
                  </a:moveTo>
                  <a:lnTo>
                    <a:pt x="178" y="0"/>
                  </a:lnTo>
                  <a:cubicBezTo>
                    <a:pt x="117" y="31"/>
                    <a:pt x="55" y="62"/>
                    <a:pt x="24" y="108"/>
                  </a:cubicBezTo>
                  <a:cubicBezTo>
                    <a:pt x="40" y="154"/>
                    <a:pt x="40" y="200"/>
                    <a:pt x="9" y="231"/>
                  </a:cubicBezTo>
                  <a:cubicBezTo>
                    <a:pt x="1" y="264"/>
                    <a:pt x="19" y="279"/>
                    <a:pt x="40" y="279"/>
                  </a:cubicBezTo>
                  <a:cubicBezTo>
                    <a:pt x="58" y="279"/>
                    <a:pt x="79" y="268"/>
                    <a:pt x="86" y="246"/>
                  </a:cubicBezTo>
                  <a:cubicBezTo>
                    <a:pt x="95" y="242"/>
                    <a:pt x="101" y="240"/>
                    <a:pt x="107" y="240"/>
                  </a:cubicBezTo>
                  <a:cubicBezTo>
                    <a:pt x="139" y="240"/>
                    <a:pt x="115" y="310"/>
                    <a:pt x="101" y="324"/>
                  </a:cubicBezTo>
                  <a:cubicBezTo>
                    <a:pt x="86" y="370"/>
                    <a:pt x="40" y="416"/>
                    <a:pt x="86" y="462"/>
                  </a:cubicBezTo>
                  <a:cubicBezTo>
                    <a:pt x="109" y="474"/>
                    <a:pt x="150" y="503"/>
                    <a:pt x="182" y="503"/>
                  </a:cubicBezTo>
                  <a:cubicBezTo>
                    <a:pt x="193" y="503"/>
                    <a:pt x="202" y="500"/>
                    <a:pt x="209" y="493"/>
                  </a:cubicBezTo>
                  <a:cubicBezTo>
                    <a:pt x="211" y="491"/>
                    <a:pt x="212" y="490"/>
                    <a:pt x="213" y="490"/>
                  </a:cubicBezTo>
                  <a:lnTo>
                    <a:pt x="213" y="490"/>
                  </a:lnTo>
                  <a:cubicBezTo>
                    <a:pt x="219" y="490"/>
                    <a:pt x="199" y="539"/>
                    <a:pt x="240" y="539"/>
                  </a:cubicBezTo>
                  <a:cubicBezTo>
                    <a:pt x="248" y="535"/>
                    <a:pt x="257" y="534"/>
                    <a:pt x="267" y="534"/>
                  </a:cubicBezTo>
                  <a:cubicBezTo>
                    <a:pt x="277" y="534"/>
                    <a:pt x="286" y="535"/>
                    <a:pt x="294" y="535"/>
                  </a:cubicBezTo>
                  <a:cubicBezTo>
                    <a:pt x="309" y="535"/>
                    <a:pt x="317" y="531"/>
                    <a:pt x="302" y="508"/>
                  </a:cubicBezTo>
                  <a:cubicBezTo>
                    <a:pt x="311" y="494"/>
                    <a:pt x="320" y="488"/>
                    <a:pt x="327" y="488"/>
                  </a:cubicBezTo>
                  <a:cubicBezTo>
                    <a:pt x="342" y="488"/>
                    <a:pt x="353" y="513"/>
                    <a:pt x="363" y="524"/>
                  </a:cubicBezTo>
                  <a:cubicBezTo>
                    <a:pt x="379" y="508"/>
                    <a:pt x="394" y="493"/>
                    <a:pt x="394" y="478"/>
                  </a:cubicBezTo>
                  <a:cubicBezTo>
                    <a:pt x="409" y="462"/>
                    <a:pt x="409" y="431"/>
                    <a:pt x="425" y="416"/>
                  </a:cubicBezTo>
                  <a:cubicBezTo>
                    <a:pt x="379" y="370"/>
                    <a:pt x="440" y="324"/>
                    <a:pt x="471" y="293"/>
                  </a:cubicBezTo>
                  <a:cubicBezTo>
                    <a:pt x="502" y="262"/>
                    <a:pt x="517" y="216"/>
                    <a:pt x="456" y="216"/>
                  </a:cubicBezTo>
                  <a:cubicBezTo>
                    <a:pt x="409" y="200"/>
                    <a:pt x="394" y="139"/>
                    <a:pt x="332" y="139"/>
                  </a:cubicBezTo>
                  <a:cubicBezTo>
                    <a:pt x="322" y="135"/>
                    <a:pt x="311" y="134"/>
                    <a:pt x="299" y="134"/>
                  </a:cubicBezTo>
                  <a:cubicBezTo>
                    <a:pt x="278" y="134"/>
                    <a:pt x="254" y="138"/>
                    <a:pt x="230" y="138"/>
                  </a:cubicBezTo>
                  <a:cubicBezTo>
                    <a:pt x="208" y="138"/>
                    <a:pt x="186" y="135"/>
                    <a:pt x="163" y="123"/>
                  </a:cubicBezTo>
                  <a:cubicBezTo>
                    <a:pt x="148" y="92"/>
                    <a:pt x="178" y="46"/>
                    <a:pt x="178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407;p43"/>
            <p:cNvSpPr/>
            <p:nvPr/>
          </p:nvSpPr>
          <p:spPr>
            <a:xfrm>
              <a:off x="4503100" y="4848450"/>
              <a:ext cx="4250" cy="1950"/>
            </a:xfrm>
            <a:custGeom>
              <a:avLst/>
              <a:gdLst/>
              <a:ahLst/>
              <a:cxnLst/>
              <a:rect l="l" t="t" r="r" b="b"/>
              <a:pathLst>
                <a:path w="170" h="78" extrusionOk="0">
                  <a:moveTo>
                    <a:pt x="0" y="0"/>
                  </a:moveTo>
                  <a:cubicBezTo>
                    <a:pt x="0" y="31"/>
                    <a:pt x="0" y="46"/>
                    <a:pt x="16" y="62"/>
                  </a:cubicBezTo>
                  <a:cubicBezTo>
                    <a:pt x="31" y="77"/>
                    <a:pt x="47" y="77"/>
                    <a:pt x="77" y="77"/>
                  </a:cubicBezTo>
                  <a:cubicBezTo>
                    <a:pt x="93" y="62"/>
                    <a:pt x="124" y="46"/>
                    <a:pt x="154" y="31"/>
                  </a:cubicBezTo>
                  <a:cubicBezTo>
                    <a:pt x="154" y="31"/>
                    <a:pt x="170" y="16"/>
                    <a:pt x="170" y="16"/>
                  </a:cubicBezTo>
                  <a:cubicBezTo>
                    <a:pt x="170" y="11"/>
                    <a:pt x="170" y="9"/>
                    <a:pt x="169" y="9"/>
                  </a:cubicBezTo>
                  <a:cubicBezTo>
                    <a:pt x="168" y="9"/>
                    <a:pt x="165" y="16"/>
                    <a:pt x="154" y="16"/>
                  </a:cubicBezTo>
                  <a:cubicBezTo>
                    <a:pt x="139" y="16"/>
                    <a:pt x="124" y="16"/>
                    <a:pt x="108" y="31"/>
                  </a:cubicBezTo>
                  <a:cubicBezTo>
                    <a:pt x="100" y="23"/>
                    <a:pt x="89" y="20"/>
                    <a:pt x="77" y="20"/>
                  </a:cubicBezTo>
                  <a:cubicBezTo>
                    <a:pt x="66" y="20"/>
                    <a:pt x="54" y="23"/>
                    <a:pt x="47" y="31"/>
                  </a:cubicBezTo>
                  <a:cubicBezTo>
                    <a:pt x="31" y="31"/>
                    <a:pt x="31" y="16"/>
                    <a:pt x="16" y="16"/>
                  </a:cubicBezTo>
                  <a:cubicBezTo>
                    <a:pt x="1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408;p43"/>
            <p:cNvSpPr/>
            <p:nvPr/>
          </p:nvSpPr>
          <p:spPr>
            <a:xfrm>
              <a:off x="4502700" y="4844975"/>
              <a:ext cx="1950" cy="1575"/>
            </a:xfrm>
            <a:custGeom>
              <a:avLst/>
              <a:gdLst/>
              <a:ahLst/>
              <a:cxnLst/>
              <a:rect l="l" t="t" r="r" b="b"/>
              <a:pathLst>
                <a:path w="78" h="63" extrusionOk="0">
                  <a:moveTo>
                    <a:pt x="47" y="1"/>
                  </a:moveTo>
                  <a:cubicBezTo>
                    <a:pt x="32" y="1"/>
                    <a:pt x="32" y="1"/>
                    <a:pt x="32" y="16"/>
                  </a:cubicBezTo>
                  <a:cubicBezTo>
                    <a:pt x="16" y="16"/>
                    <a:pt x="1" y="16"/>
                    <a:pt x="1" y="31"/>
                  </a:cubicBezTo>
                  <a:cubicBezTo>
                    <a:pt x="1" y="47"/>
                    <a:pt x="1" y="62"/>
                    <a:pt x="16" y="62"/>
                  </a:cubicBezTo>
                  <a:cubicBezTo>
                    <a:pt x="32" y="62"/>
                    <a:pt x="47" y="62"/>
                    <a:pt x="47" y="47"/>
                  </a:cubicBezTo>
                  <a:cubicBezTo>
                    <a:pt x="63" y="47"/>
                    <a:pt x="63" y="47"/>
                    <a:pt x="63" y="31"/>
                  </a:cubicBezTo>
                  <a:cubicBezTo>
                    <a:pt x="63" y="16"/>
                    <a:pt x="78" y="16"/>
                    <a:pt x="78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409;p43"/>
            <p:cNvSpPr/>
            <p:nvPr/>
          </p:nvSpPr>
          <p:spPr>
            <a:xfrm>
              <a:off x="4522350" y="4850375"/>
              <a:ext cx="1575" cy="1950"/>
            </a:xfrm>
            <a:custGeom>
              <a:avLst/>
              <a:gdLst/>
              <a:ahLst/>
              <a:cxnLst/>
              <a:rect l="l" t="t" r="r" b="b"/>
              <a:pathLst>
                <a:path w="63" h="78" extrusionOk="0">
                  <a:moveTo>
                    <a:pt x="16" y="0"/>
                  </a:moveTo>
                  <a:cubicBezTo>
                    <a:pt x="16" y="0"/>
                    <a:pt x="0" y="0"/>
                    <a:pt x="0" y="16"/>
                  </a:cubicBezTo>
                  <a:cubicBezTo>
                    <a:pt x="0" y="16"/>
                    <a:pt x="0" y="16"/>
                    <a:pt x="0" y="31"/>
                  </a:cubicBezTo>
                  <a:cubicBezTo>
                    <a:pt x="0" y="31"/>
                    <a:pt x="0" y="46"/>
                    <a:pt x="0" y="46"/>
                  </a:cubicBezTo>
                  <a:cubicBezTo>
                    <a:pt x="0" y="62"/>
                    <a:pt x="0" y="62"/>
                    <a:pt x="0" y="77"/>
                  </a:cubicBezTo>
                  <a:lnTo>
                    <a:pt x="16" y="77"/>
                  </a:lnTo>
                  <a:cubicBezTo>
                    <a:pt x="16" y="77"/>
                    <a:pt x="31" y="62"/>
                    <a:pt x="31" y="62"/>
                  </a:cubicBezTo>
                  <a:cubicBezTo>
                    <a:pt x="47" y="62"/>
                    <a:pt x="47" y="46"/>
                    <a:pt x="47" y="46"/>
                  </a:cubicBezTo>
                  <a:cubicBezTo>
                    <a:pt x="47" y="46"/>
                    <a:pt x="62" y="31"/>
                    <a:pt x="62" y="31"/>
                  </a:cubicBezTo>
                  <a:cubicBezTo>
                    <a:pt x="62" y="16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410;p43"/>
            <p:cNvSpPr/>
            <p:nvPr/>
          </p:nvSpPr>
          <p:spPr>
            <a:xfrm>
              <a:off x="4505800" y="4859600"/>
              <a:ext cx="5400" cy="4825"/>
            </a:xfrm>
            <a:custGeom>
              <a:avLst/>
              <a:gdLst/>
              <a:ahLst/>
              <a:cxnLst/>
              <a:rect l="l" t="t" r="r" b="b"/>
              <a:pathLst>
                <a:path w="216" h="193" extrusionOk="0">
                  <a:moveTo>
                    <a:pt x="185" y="1"/>
                  </a:moveTo>
                  <a:cubicBezTo>
                    <a:pt x="170" y="1"/>
                    <a:pt x="154" y="32"/>
                    <a:pt x="170" y="47"/>
                  </a:cubicBezTo>
                  <a:cubicBezTo>
                    <a:pt x="154" y="78"/>
                    <a:pt x="123" y="93"/>
                    <a:pt x="108" y="93"/>
                  </a:cubicBezTo>
                  <a:cubicBezTo>
                    <a:pt x="77" y="109"/>
                    <a:pt x="62" y="124"/>
                    <a:pt x="31" y="140"/>
                  </a:cubicBezTo>
                  <a:cubicBezTo>
                    <a:pt x="16" y="140"/>
                    <a:pt x="0" y="170"/>
                    <a:pt x="16" y="186"/>
                  </a:cubicBezTo>
                  <a:cubicBezTo>
                    <a:pt x="21" y="191"/>
                    <a:pt x="26" y="193"/>
                    <a:pt x="31" y="193"/>
                  </a:cubicBezTo>
                  <a:cubicBezTo>
                    <a:pt x="41" y="193"/>
                    <a:pt x="52" y="186"/>
                    <a:pt x="62" y="186"/>
                  </a:cubicBezTo>
                  <a:cubicBezTo>
                    <a:pt x="93" y="186"/>
                    <a:pt x="123" y="170"/>
                    <a:pt x="139" y="140"/>
                  </a:cubicBezTo>
                  <a:cubicBezTo>
                    <a:pt x="154" y="124"/>
                    <a:pt x="170" y="109"/>
                    <a:pt x="185" y="109"/>
                  </a:cubicBezTo>
                  <a:cubicBezTo>
                    <a:pt x="216" y="93"/>
                    <a:pt x="216" y="63"/>
                    <a:pt x="200" y="47"/>
                  </a:cubicBezTo>
                  <a:cubicBezTo>
                    <a:pt x="200" y="32"/>
                    <a:pt x="216" y="16"/>
                    <a:pt x="200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411;p43"/>
            <p:cNvSpPr/>
            <p:nvPr/>
          </p:nvSpPr>
          <p:spPr>
            <a:xfrm>
              <a:off x="4516575" y="4838825"/>
              <a:ext cx="6950" cy="5025"/>
            </a:xfrm>
            <a:custGeom>
              <a:avLst/>
              <a:gdLst/>
              <a:ahLst/>
              <a:cxnLst/>
              <a:rect l="l" t="t" r="r" b="b"/>
              <a:pathLst>
                <a:path w="278" h="201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7" y="16"/>
                    <a:pt x="47" y="31"/>
                    <a:pt x="31" y="46"/>
                  </a:cubicBezTo>
                  <a:cubicBezTo>
                    <a:pt x="0" y="46"/>
                    <a:pt x="16" y="77"/>
                    <a:pt x="0" y="93"/>
                  </a:cubicBezTo>
                  <a:cubicBezTo>
                    <a:pt x="0" y="108"/>
                    <a:pt x="16" y="123"/>
                    <a:pt x="16" y="123"/>
                  </a:cubicBezTo>
                  <a:cubicBezTo>
                    <a:pt x="31" y="139"/>
                    <a:pt x="47" y="139"/>
                    <a:pt x="62" y="139"/>
                  </a:cubicBezTo>
                  <a:cubicBezTo>
                    <a:pt x="77" y="139"/>
                    <a:pt x="93" y="139"/>
                    <a:pt x="93" y="154"/>
                  </a:cubicBezTo>
                  <a:cubicBezTo>
                    <a:pt x="124" y="154"/>
                    <a:pt x="124" y="170"/>
                    <a:pt x="124" y="185"/>
                  </a:cubicBezTo>
                  <a:cubicBezTo>
                    <a:pt x="139" y="200"/>
                    <a:pt x="154" y="200"/>
                    <a:pt x="170" y="200"/>
                  </a:cubicBezTo>
                  <a:cubicBezTo>
                    <a:pt x="185" y="185"/>
                    <a:pt x="170" y="170"/>
                    <a:pt x="185" y="170"/>
                  </a:cubicBezTo>
                  <a:cubicBezTo>
                    <a:pt x="185" y="154"/>
                    <a:pt x="185" y="139"/>
                    <a:pt x="185" y="139"/>
                  </a:cubicBezTo>
                  <a:cubicBezTo>
                    <a:pt x="185" y="123"/>
                    <a:pt x="201" y="108"/>
                    <a:pt x="216" y="108"/>
                  </a:cubicBezTo>
                  <a:cubicBezTo>
                    <a:pt x="231" y="93"/>
                    <a:pt x="247" y="93"/>
                    <a:pt x="262" y="77"/>
                  </a:cubicBezTo>
                  <a:cubicBezTo>
                    <a:pt x="262" y="77"/>
                    <a:pt x="278" y="62"/>
                    <a:pt x="278" y="46"/>
                  </a:cubicBezTo>
                  <a:lnTo>
                    <a:pt x="201" y="46"/>
                  </a:lnTo>
                  <a:cubicBezTo>
                    <a:pt x="185" y="46"/>
                    <a:pt x="185" y="31"/>
                    <a:pt x="170" y="16"/>
                  </a:cubicBezTo>
                  <a:lnTo>
                    <a:pt x="93" y="16"/>
                  </a:lnTo>
                  <a:cubicBezTo>
                    <a:pt x="89" y="16"/>
                    <a:pt x="85" y="17"/>
                    <a:pt x="82" y="18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412;p43"/>
            <p:cNvSpPr/>
            <p:nvPr/>
          </p:nvSpPr>
          <p:spPr>
            <a:xfrm>
              <a:off x="4513500" y="4832275"/>
              <a:ext cx="11175" cy="7250"/>
            </a:xfrm>
            <a:custGeom>
              <a:avLst/>
              <a:gdLst/>
              <a:ahLst/>
              <a:cxnLst/>
              <a:rect l="l" t="t" r="r" b="b"/>
              <a:pathLst>
                <a:path w="447" h="290" extrusionOk="0">
                  <a:moveTo>
                    <a:pt x="262" y="0"/>
                  </a:moveTo>
                  <a:cubicBezTo>
                    <a:pt x="247" y="0"/>
                    <a:pt x="231" y="0"/>
                    <a:pt x="216" y="16"/>
                  </a:cubicBezTo>
                  <a:cubicBezTo>
                    <a:pt x="200" y="31"/>
                    <a:pt x="185" y="47"/>
                    <a:pt x="170" y="62"/>
                  </a:cubicBezTo>
                  <a:cubicBezTo>
                    <a:pt x="139" y="77"/>
                    <a:pt x="123" y="93"/>
                    <a:pt x="108" y="108"/>
                  </a:cubicBezTo>
                  <a:cubicBezTo>
                    <a:pt x="93" y="124"/>
                    <a:pt x="77" y="124"/>
                    <a:pt x="62" y="139"/>
                  </a:cubicBezTo>
                  <a:cubicBezTo>
                    <a:pt x="46" y="154"/>
                    <a:pt x="31" y="154"/>
                    <a:pt x="16" y="170"/>
                  </a:cubicBezTo>
                  <a:cubicBezTo>
                    <a:pt x="16" y="185"/>
                    <a:pt x="0" y="201"/>
                    <a:pt x="0" y="231"/>
                  </a:cubicBezTo>
                  <a:cubicBezTo>
                    <a:pt x="0" y="247"/>
                    <a:pt x="16" y="262"/>
                    <a:pt x="31" y="278"/>
                  </a:cubicBezTo>
                  <a:cubicBezTo>
                    <a:pt x="39" y="285"/>
                    <a:pt x="50" y="289"/>
                    <a:pt x="62" y="289"/>
                  </a:cubicBezTo>
                  <a:cubicBezTo>
                    <a:pt x="73" y="289"/>
                    <a:pt x="85" y="285"/>
                    <a:pt x="93" y="278"/>
                  </a:cubicBezTo>
                  <a:cubicBezTo>
                    <a:pt x="139" y="247"/>
                    <a:pt x="185" y="201"/>
                    <a:pt x="216" y="170"/>
                  </a:cubicBezTo>
                  <a:cubicBezTo>
                    <a:pt x="247" y="154"/>
                    <a:pt x="262" y="154"/>
                    <a:pt x="293" y="154"/>
                  </a:cubicBezTo>
                  <a:cubicBezTo>
                    <a:pt x="308" y="154"/>
                    <a:pt x="339" y="154"/>
                    <a:pt x="354" y="170"/>
                  </a:cubicBezTo>
                  <a:cubicBezTo>
                    <a:pt x="370" y="185"/>
                    <a:pt x="385" y="201"/>
                    <a:pt x="401" y="201"/>
                  </a:cubicBezTo>
                  <a:cubicBezTo>
                    <a:pt x="416" y="201"/>
                    <a:pt x="431" y="185"/>
                    <a:pt x="431" y="154"/>
                  </a:cubicBezTo>
                  <a:cubicBezTo>
                    <a:pt x="431" y="124"/>
                    <a:pt x="431" y="93"/>
                    <a:pt x="431" y="47"/>
                  </a:cubicBezTo>
                  <a:cubicBezTo>
                    <a:pt x="431" y="31"/>
                    <a:pt x="447" y="0"/>
                    <a:pt x="416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413;p43"/>
            <p:cNvSpPr/>
            <p:nvPr/>
          </p:nvSpPr>
          <p:spPr>
            <a:xfrm>
              <a:off x="4509650" y="4829950"/>
              <a:ext cx="6950" cy="3500"/>
            </a:xfrm>
            <a:custGeom>
              <a:avLst/>
              <a:gdLst/>
              <a:ahLst/>
              <a:cxnLst/>
              <a:rect l="l" t="t" r="r" b="b"/>
              <a:pathLst>
                <a:path w="278" h="140" extrusionOk="0">
                  <a:moveTo>
                    <a:pt x="77" y="1"/>
                  </a:moveTo>
                  <a:cubicBezTo>
                    <a:pt x="62" y="16"/>
                    <a:pt x="46" y="16"/>
                    <a:pt x="31" y="16"/>
                  </a:cubicBezTo>
                  <a:cubicBezTo>
                    <a:pt x="16" y="32"/>
                    <a:pt x="16" y="47"/>
                    <a:pt x="0" y="47"/>
                  </a:cubicBezTo>
                  <a:cubicBezTo>
                    <a:pt x="0" y="63"/>
                    <a:pt x="0" y="78"/>
                    <a:pt x="16" y="78"/>
                  </a:cubicBezTo>
                  <a:cubicBezTo>
                    <a:pt x="16" y="93"/>
                    <a:pt x="31" y="109"/>
                    <a:pt x="62" y="109"/>
                  </a:cubicBezTo>
                  <a:cubicBezTo>
                    <a:pt x="93" y="124"/>
                    <a:pt x="123" y="124"/>
                    <a:pt x="154" y="140"/>
                  </a:cubicBezTo>
                  <a:lnTo>
                    <a:pt x="216" y="140"/>
                  </a:lnTo>
                  <a:cubicBezTo>
                    <a:pt x="216" y="140"/>
                    <a:pt x="216" y="124"/>
                    <a:pt x="231" y="109"/>
                  </a:cubicBezTo>
                  <a:cubicBezTo>
                    <a:pt x="247" y="93"/>
                    <a:pt x="262" y="78"/>
                    <a:pt x="262" y="47"/>
                  </a:cubicBezTo>
                  <a:cubicBezTo>
                    <a:pt x="277" y="32"/>
                    <a:pt x="277" y="32"/>
                    <a:pt x="277" y="16"/>
                  </a:cubicBezTo>
                  <a:cubicBezTo>
                    <a:pt x="262" y="1"/>
                    <a:pt x="247" y="1"/>
                    <a:pt x="247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414;p43"/>
            <p:cNvSpPr/>
            <p:nvPr/>
          </p:nvSpPr>
          <p:spPr>
            <a:xfrm>
              <a:off x="4510025" y="4835350"/>
              <a:ext cx="1575" cy="1950"/>
            </a:xfrm>
            <a:custGeom>
              <a:avLst/>
              <a:gdLst/>
              <a:ahLst/>
              <a:cxnLst/>
              <a:rect l="l" t="t" r="r" b="b"/>
              <a:pathLst>
                <a:path w="63" h="78" extrusionOk="0">
                  <a:moveTo>
                    <a:pt x="16" y="1"/>
                  </a:moveTo>
                  <a:cubicBezTo>
                    <a:pt x="16" y="16"/>
                    <a:pt x="16" y="31"/>
                    <a:pt x="1" y="62"/>
                  </a:cubicBezTo>
                  <a:cubicBezTo>
                    <a:pt x="16" y="62"/>
                    <a:pt x="16" y="78"/>
                    <a:pt x="31" y="78"/>
                  </a:cubicBezTo>
                  <a:lnTo>
                    <a:pt x="62" y="78"/>
                  </a:lnTo>
                  <a:cubicBezTo>
                    <a:pt x="62" y="62"/>
                    <a:pt x="62" y="47"/>
                    <a:pt x="62" y="31"/>
                  </a:cubicBezTo>
                  <a:cubicBezTo>
                    <a:pt x="62" y="31"/>
                    <a:pt x="62" y="16"/>
                    <a:pt x="62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415;p43"/>
            <p:cNvSpPr/>
            <p:nvPr/>
          </p:nvSpPr>
          <p:spPr>
            <a:xfrm>
              <a:off x="4481925" y="4809400"/>
              <a:ext cx="16200" cy="8650"/>
            </a:xfrm>
            <a:custGeom>
              <a:avLst/>
              <a:gdLst/>
              <a:ahLst/>
              <a:cxnLst/>
              <a:rect l="l" t="t" r="r" b="b"/>
              <a:pathLst>
                <a:path w="648" h="346" extrusionOk="0">
                  <a:moveTo>
                    <a:pt x="587" y="0"/>
                  </a:moveTo>
                  <a:cubicBezTo>
                    <a:pt x="580" y="0"/>
                    <a:pt x="575" y="2"/>
                    <a:pt x="570" y="7"/>
                  </a:cubicBezTo>
                  <a:cubicBezTo>
                    <a:pt x="539" y="7"/>
                    <a:pt x="539" y="37"/>
                    <a:pt x="539" y="53"/>
                  </a:cubicBezTo>
                  <a:cubicBezTo>
                    <a:pt x="535" y="57"/>
                    <a:pt x="529" y="59"/>
                    <a:pt x="523" y="59"/>
                  </a:cubicBezTo>
                  <a:cubicBezTo>
                    <a:pt x="507" y="59"/>
                    <a:pt x="489" y="48"/>
                    <a:pt x="478" y="37"/>
                  </a:cubicBezTo>
                  <a:cubicBezTo>
                    <a:pt x="478" y="22"/>
                    <a:pt x="447" y="22"/>
                    <a:pt x="431" y="22"/>
                  </a:cubicBezTo>
                  <a:cubicBezTo>
                    <a:pt x="401" y="37"/>
                    <a:pt x="370" y="53"/>
                    <a:pt x="324" y="68"/>
                  </a:cubicBezTo>
                  <a:cubicBezTo>
                    <a:pt x="324" y="84"/>
                    <a:pt x="308" y="84"/>
                    <a:pt x="293" y="84"/>
                  </a:cubicBezTo>
                  <a:cubicBezTo>
                    <a:pt x="262" y="84"/>
                    <a:pt x="262" y="130"/>
                    <a:pt x="231" y="130"/>
                  </a:cubicBezTo>
                  <a:cubicBezTo>
                    <a:pt x="200" y="130"/>
                    <a:pt x="170" y="130"/>
                    <a:pt x="154" y="114"/>
                  </a:cubicBezTo>
                  <a:cubicBezTo>
                    <a:pt x="154" y="99"/>
                    <a:pt x="139" y="99"/>
                    <a:pt x="123" y="84"/>
                  </a:cubicBezTo>
                  <a:cubicBezTo>
                    <a:pt x="123" y="84"/>
                    <a:pt x="123" y="84"/>
                    <a:pt x="108" y="99"/>
                  </a:cubicBezTo>
                  <a:cubicBezTo>
                    <a:pt x="108" y="114"/>
                    <a:pt x="108" y="145"/>
                    <a:pt x="108" y="176"/>
                  </a:cubicBezTo>
                  <a:cubicBezTo>
                    <a:pt x="93" y="191"/>
                    <a:pt x="93" y="207"/>
                    <a:pt x="77" y="222"/>
                  </a:cubicBezTo>
                  <a:cubicBezTo>
                    <a:pt x="62" y="238"/>
                    <a:pt x="46" y="238"/>
                    <a:pt x="31" y="253"/>
                  </a:cubicBezTo>
                  <a:cubicBezTo>
                    <a:pt x="16" y="268"/>
                    <a:pt x="0" y="284"/>
                    <a:pt x="16" y="315"/>
                  </a:cubicBezTo>
                  <a:cubicBezTo>
                    <a:pt x="31" y="330"/>
                    <a:pt x="46" y="345"/>
                    <a:pt x="77" y="345"/>
                  </a:cubicBezTo>
                  <a:cubicBezTo>
                    <a:pt x="108" y="330"/>
                    <a:pt x="139" y="330"/>
                    <a:pt x="154" y="315"/>
                  </a:cubicBezTo>
                  <a:cubicBezTo>
                    <a:pt x="185" y="299"/>
                    <a:pt x="200" y="284"/>
                    <a:pt x="200" y="268"/>
                  </a:cubicBezTo>
                  <a:cubicBezTo>
                    <a:pt x="216" y="253"/>
                    <a:pt x="231" y="222"/>
                    <a:pt x="247" y="207"/>
                  </a:cubicBezTo>
                  <a:cubicBezTo>
                    <a:pt x="247" y="191"/>
                    <a:pt x="262" y="191"/>
                    <a:pt x="277" y="191"/>
                  </a:cubicBezTo>
                  <a:cubicBezTo>
                    <a:pt x="277" y="207"/>
                    <a:pt x="293" y="207"/>
                    <a:pt x="293" y="222"/>
                  </a:cubicBezTo>
                  <a:cubicBezTo>
                    <a:pt x="293" y="238"/>
                    <a:pt x="293" y="268"/>
                    <a:pt x="308" y="299"/>
                  </a:cubicBezTo>
                  <a:cubicBezTo>
                    <a:pt x="308" y="299"/>
                    <a:pt x="308" y="306"/>
                    <a:pt x="313" y="306"/>
                  </a:cubicBezTo>
                  <a:cubicBezTo>
                    <a:pt x="315" y="306"/>
                    <a:pt x="319" y="304"/>
                    <a:pt x="324" y="299"/>
                  </a:cubicBezTo>
                  <a:cubicBezTo>
                    <a:pt x="339" y="299"/>
                    <a:pt x="354" y="299"/>
                    <a:pt x="370" y="284"/>
                  </a:cubicBezTo>
                  <a:cubicBezTo>
                    <a:pt x="385" y="268"/>
                    <a:pt x="416" y="253"/>
                    <a:pt x="431" y="222"/>
                  </a:cubicBezTo>
                  <a:cubicBezTo>
                    <a:pt x="431" y="207"/>
                    <a:pt x="431" y="191"/>
                    <a:pt x="431" y="176"/>
                  </a:cubicBezTo>
                  <a:cubicBezTo>
                    <a:pt x="447" y="161"/>
                    <a:pt x="478" y="161"/>
                    <a:pt x="508" y="161"/>
                  </a:cubicBezTo>
                  <a:cubicBezTo>
                    <a:pt x="524" y="161"/>
                    <a:pt x="539" y="161"/>
                    <a:pt x="555" y="145"/>
                  </a:cubicBezTo>
                  <a:cubicBezTo>
                    <a:pt x="570" y="130"/>
                    <a:pt x="586" y="99"/>
                    <a:pt x="616" y="84"/>
                  </a:cubicBezTo>
                  <a:cubicBezTo>
                    <a:pt x="632" y="84"/>
                    <a:pt x="647" y="53"/>
                    <a:pt x="632" y="22"/>
                  </a:cubicBezTo>
                  <a:cubicBezTo>
                    <a:pt x="621" y="11"/>
                    <a:pt x="602" y="0"/>
                    <a:pt x="58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416;p43"/>
            <p:cNvSpPr/>
            <p:nvPr/>
          </p:nvSpPr>
          <p:spPr>
            <a:xfrm>
              <a:off x="4479600" y="4818800"/>
              <a:ext cx="4650" cy="3100"/>
            </a:xfrm>
            <a:custGeom>
              <a:avLst/>
              <a:gdLst/>
              <a:ahLst/>
              <a:cxnLst/>
              <a:rect l="l" t="t" r="r" b="b"/>
              <a:pathLst>
                <a:path w="186" h="124" extrusionOk="0">
                  <a:moveTo>
                    <a:pt x="47" y="0"/>
                  </a:moveTo>
                  <a:cubicBezTo>
                    <a:pt x="47" y="0"/>
                    <a:pt x="32" y="16"/>
                    <a:pt x="32" y="16"/>
                  </a:cubicBezTo>
                  <a:cubicBezTo>
                    <a:pt x="16" y="31"/>
                    <a:pt x="16" y="46"/>
                    <a:pt x="1" y="46"/>
                  </a:cubicBezTo>
                  <a:cubicBezTo>
                    <a:pt x="1" y="62"/>
                    <a:pt x="1" y="62"/>
                    <a:pt x="1" y="77"/>
                  </a:cubicBezTo>
                  <a:cubicBezTo>
                    <a:pt x="1" y="93"/>
                    <a:pt x="16" y="108"/>
                    <a:pt x="16" y="108"/>
                  </a:cubicBezTo>
                  <a:cubicBezTo>
                    <a:pt x="32" y="108"/>
                    <a:pt x="32" y="123"/>
                    <a:pt x="47" y="123"/>
                  </a:cubicBezTo>
                  <a:cubicBezTo>
                    <a:pt x="62" y="108"/>
                    <a:pt x="78" y="108"/>
                    <a:pt x="93" y="108"/>
                  </a:cubicBezTo>
                  <a:cubicBezTo>
                    <a:pt x="109" y="93"/>
                    <a:pt x="109" y="93"/>
                    <a:pt x="124" y="93"/>
                  </a:cubicBezTo>
                  <a:cubicBezTo>
                    <a:pt x="139" y="77"/>
                    <a:pt x="139" y="77"/>
                    <a:pt x="155" y="62"/>
                  </a:cubicBezTo>
                  <a:lnTo>
                    <a:pt x="186" y="62"/>
                  </a:lnTo>
                  <a:cubicBezTo>
                    <a:pt x="170" y="46"/>
                    <a:pt x="155" y="46"/>
                    <a:pt x="139" y="31"/>
                  </a:cubicBezTo>
                  <a:lnTo>
                    <a:pt x="109" y="31"/>
                  </a:lnTo>
                  <a:cubicBezTo>
                    <a:pt x="93" y="16"/>
                    <a:pt x="93" y="16"/>
                    <a:pt x="78" y="16"/>
                  </a:cubicBezTo>
                  <a:cubicBezTo>
                    <a:pt x="62" y="0"/>
                    <a:pt x="62" y="0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417;p43"/>
            <p:cNvSpPr/>
            <p:nvPr/>
          </p:nvSpPr>
          <p:spPr>
            <a:xfrm>
              <a:off x="4474975" y="4821875"/>
              <a:ext cx="3875" cy="3100"/>
            </a:xfrm>
            <a:custGeom>
              <a:avLst/>
              <a:gdLst/>
              <a:ahLst/>
              <a:cxnLst/>
              <a:rect l="l" t="t" r="r" b="b"/>
              <a:pathLst>
                <a:path w="155" h="124" extrusionOk="0">
                  <a:moveTo>
                    <a:pt x="63" y="0"/>
                  </a:moveTo>
                  <a:cubicBezTo>
                    <a:pt x="47" y="0"/>
                    <a:pt x="32" y="0"/>
                    <a:pt x="32" y="16"/>
                  </a:cubicBezTo>
                  <a:cubicBezTo>
                    <a:pt x="16" y="16"/>
                    <a:pt x="16" y="16"/>
                    <a:pt x="16" y="31"/>
                  </a:cubicBezTo>
                  <a:cubicBezTo>
                    <a:pt x="1" y="31"/>
                    <a:pt x="1" y="62"/>
                    <a:pt x="1" y="77"/>
                  </a:cubicBezTo>
                  <a:cubicBezTo>
                    <a:pt x="16" y="77"/>
                    <a:pt x="16" y="93"/>
                    <a:pt x="16" y="93"/>
                  </a:cubicBezTo>
                  <a:cubicBezTo>
                    <a:pt x="32" y="108"/>
                    <a:pt x="47" y="108"/>
                    <a:pt x="47" y="108"/>
                  </a:cubicBezTo>
                  <a:cubicBezTo>
                    <a:pt x="63" y="124"/>
                    <a:pt x="78" y="124"/>
                    <a:pt x="109" y="124"/>
                  </a:cubicBezTo>
                  <a:lnTo>
                    <a:pt x="140" y="124"/>
                  </a:lnTo>
                  <a:cubicBezTo>
                    <a:pt x="155" y="124"/>
                    <a:pt x="155" y="108"/>
                    <a:pt x="155" y="93"/>
                  </a:cubicBezTo>
                  <a:cubicBezTo>
                    <a:pt x="155" y="93"/>
                    <a:pt x="155" y="77"/>
                    <a:pt x="155" y="62"/>
                  </a:cubicBezTo>
                  <a:cubicBezTo>
                    <a:pt x="155" y="47"/>
                    <a:pt x="140" y="47"/>
                    <a:pt x="124" y="31"/>
                  </a:cubicBezTo>
                  <a:cubicBezTo>
                    <a:pt x="109" y="31"/>
                    <a:pt x="109" y="31"/>
                    <a:pt x="93" y="16"/>
                  </a:cubicBezTo>
                  <a:cubicBezTo>
                    <a:pt x="93" y="16"/>
                    <a:pt x="78" y="0"/>
                    <a:pt x="63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418;p43"/>
            <p:cNvSpPr/>
            <p:nvPr/>
          </p:nvSpPr>
          <p:spPr>
            <a:xfrm>
              <a:off x="4472675" y="4824025"/>
              <a:ext cx="3100" cy="6250"/>
            </a:xfrm>
            <a:custGeom>
              <a:avLst/>
              <a:gdLst/>
              <a:ahLst/>
              <a:cxnLst/>
              <a:rect l="l" t="t" r="r" b="b"/>
              <a:pathLst>
                <a:path w="124" h="250" extrusionOk="0">
                  <a:moveTo>
                    <a:pt x="47" y="0"/>
                  </a:moveTo>
                  <a:cubicBezTo>
                    <a:pt x="42" y="0"/>
                    <a:pt x="36" y="2"/>
                    <a:pt x="31" y="7"/>
                  </a:cubicBezTo>
                  <a:cubicBezTo>
                    <a:pt x="16" y="22"/>
                    <a:pt x="1" y="22"/>
                    <a:pt x="1" y="38"/>
                  </a:cubicBezTo>
                  <a:cubicBezTo>
                    <a:pt x="1" y="69"/>
                    <a:pt x="1" y="84"/>
                    <a:pt x="1" y="99"/>
                  </a:cubicBezTo>
                  <a:cubicBezTo>
                    <a:pt x="1" y="115"/>
                    <a:pt x="1" y="146"/>
                    <a:pt x="16" y="161"/>
                  </a:cubicBezTo>
                  <a:cubicBezTo>
                    <a:pt x="16" y="176"/>
                    <a:pt x="31" y="192"/>
                    <a:pt x="31" y="207"/>
                  </a:cubicBezTo>
                  <a:cubicBezTo>
                    <a:pt x="31" y="223"/>
                    <a:pt x="31" y="238"/>
                    <a:pt x="47" y="238"/>
                  </a:cubicBezTo>
                  <a:cubicBezTo>
                    <a:pt x="54" y="246"/>
                    <a:pt x="62" y="249"/>
                    <a:pt x="68" y="249"/>
                  </a:cubicBezTo>
                  <a:cubicBezTo>
                    <a:pt x="74" y="249"/>
                    <a:pt x="78" y="246"/>
                    <a:pt x="78" y="238"/>
                  </a:cubicBezTo>
                  <a:cubicBezTo>
                    <a:pt x="78" y="223"/>
                    <a:pt x="93" y="207"/>
                    <a:pt x="78" y="192"/>
                  </a:cubicBezTo>
                  <a:cubicBezTo>
                    <a:pt x="78" y="176"/>
                    <a:pt x="78" y="161"/>
                    <a:pt x="93" y="146"/>
                  </a:cubicBezTo>
                  <a:cubicBezTo>
                    <a:pt x="93" y="130"/>
                    <a:pt x="108" y="115"/>
                    <a:pt x="108" y="99"/>
                  </a:cubicBezTo>
                  <a:cubicBezTo>
                    <a:pt x="124" y="84"/>
                    <a:pt x="124" y="69"/>
                    <a:pt x="108" y="53"/>
                  </a:cubicBezTo>
                  <a:cubicBezTo>
                    <a:pt x="108" y="38"/>
                    <a:pt x="93" y="22"/>
                    <a:pt x="78" y="7"/>
                  </a:cubicBezTo>
                  <a:cubicBezTo>
                    <a:pt x="67" y="7"/>
                    <a:pt x="57" y="0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419;p43"/>
            <p:cNvSpPr/>
            <p:nvPr/>
          </p:nvSpPr>
          <p:spPr>
            <a:xfrm>
              <a:off x="4461500" y="4826875"/>
              <a:ext cx="11200" cy="4650"/>
            </a:xfrm>
            <a:custGeom>
              <a:avLst/>
              <a:gdLst/>
              <a:ahLst/>
              <a:cxnLst/>
              <a:rect l="l" t="t" r="r" b="b"/>
              <a:pathLst>
                <a:path w="448" h="186" extrusionOk="0">
                  <a:moveTo>
                    <a:pt x="309" y="1"/>
                  </a:moveTo>
                  <a:cubicBezTo>
                    <a:pt x="309" y="1"/>
                    <a:pt x="278" y="16"/>
                    <a:pt x="278" y="16"/>
                  </a:cubicBezTo>
                  <a:lnTo>
                    <a:pt x="217" y="62"/>
                  </a:lnTo>
                  <a:cubicBezTo>
                    <a:pt x="217" y="62"/>
                    <a:pt x="201" y="47"/>
                    <a:pt x="186" y="47"/>
                  </a:cubicBezTo>
                  <a:cubicBezTo>
                    <a:pt x="186" y="47"/>
                    <a:pt x="140" y="32"/>
                    <a:pt x="140" y="32"/>
                  </a:cubicBezTo>
                  <a:cubicBezTo>
                    <a:pt x="129" y="32"/>
                    <a:pt x="119" y="25"/>
                    <a:pt x="104" y="25"/>
                  </a:cubicBezTo>
                  <a:cubicBezTo>
                    <a:pt x="97" y="25"/>
                    <a:pt x="88" y="26"/>
                    <a:pt x="78" y="32"/>
                  </a:cubicBezTo>
                  <a:cubicBezTo>
                    <a:pt x="47" y="47"/>
                    <a:pt x="16" y="62"/>
                    <a:pt x="16" y="62"/>
                  </a:cubicBezTo>
                  <a:lnTo>
                    <a:pt x="1" y="93"/>
                  </a:lnTo>
                  <a:lnTo>
                    <a:pt x="16" y="139"/>
                  </a:lnTo>
                  <a:lnTo>
                    <a:pt x="32" y="155"/>
                  </a:lnTo>
                  <a:lnTo>
                    <a:pt x="109" y="170"/>
                  </a:lnTo>
                  <a:cubicBezTo>
                    <a:pt x="109" y="170"/>
                    <a:pt x="124" y="170"/>
                    <a:pt x="140" y="155"/>
                  </a:cubicBezTo>
                  <a:cubicBezTo>
                    <a:pt x="140" y="155"/>
                    <a:pt x="155" y="155"/>
                    <a:pt x="170" y="139"/>
                  </a:cubicBezTo>
                  <a:cubicBezTo>
                    <a:pt x="170" y="124"/>
                    <a:pt x="201" y="124"/>
                    <a:pt x="201" y="124"/>
                  </a:cubicBezTo>
                  <a:lnTo>
                    <a:pt x="263" y="124"/>
                  </a:lnTo>
                  <a:cubicBezTo>
                    <a:pt x="263" y="124"/>
                    <a:pt x="294" y="139"/>
                    <a:pt x="294" y="155"/>
                  </a:cubicBezTo>
                  <a:cubicBezTo>
                    <a:pt x="309" y="155"/>
                    <a:pt x="309" y="170"/>
                    <a:pt x="324" y="170"/>
                  </a:cubicBezTo>
                  <a:cubicBezTo>
                    <a:pt x="340" y="186"/>
                    <a:pt x="355" y="186"/>
                    <a:pt x="355" y="186"/>
                  </a:cubicBezTo>
                  <a:lnTo>
                    <a:pt x="401" y="186"/>
                  </a:lnTo>
                  <a:cubicBezTo>
                    <a:pt x="417" y="186"/>
                    <a:pt x="417" y="170"/>
                    <a:pt x="432" y="170"/>
                  </a:cubicBezTo>
                  <a:cubicBezTo>
                    <a:pt x="448" y="155"/>
                    <a:pt x="432" y="155"/>
                    <a:pt x="448" y="139"/>
                  </a:cubicBezTo>
                  <a:cubicBezTo>
                    <a:pt x="448" y="124"/>
                    <a:pt x="448" y="124"/>
                    <a:pt x="448" y="124"/>
                  </a:cubicBezTo>
                  <a:lnTo>
                    <a:pt x="432" y="93"/>
                  </a:lnTo>
                  <a:cubicBezTo>
                    <a:pt x="432" y="93"/>
                    <a:pt x="432" y="62"/>
                    <a:pt x="432" y="62"/>
                  </a:cubicBezTo>
                  <a:cubicBezTo>
                    <a:pt x="432" y="47"/>
                    <a:pt x="417" y="47"/>
                    <a:pt x="417" y="47"/>
                  </a:cubicBezTo>
                  <a:lnTo>
                    <a:pt x="401" y="16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420;p43"/>
            <p:cNvSpPr/>
            <p:nvPr/>
          </p:nvSpPr>
          <p:spPr>
            <a:xfrm>
              <a:off x="4456500" y="4832650"/>
              <a:ext cx="3875" cy="3500"/>
            </a:xfrm>
            <a:custGeom>
              <a:avLst/>
              <a:gdLst/>
              <a:ahLst/>
              <a:cxnLst/>
              <a:rect l="l" t="t" r="r" b="b"/>
              <a:pathLst>
                <a:path w="155" h="140" extrusionOk="0">
                  <a:moveTo>
                    <a:pt x="62" y="1"/>
                  </a:moveTo>
                  <a:cubicBezTo>
                    <a:pt x="47" y="1"/>
                    <a:pt x="16" y="1"/>
                    <a:pt x="16" y="16"/>
                  </a:cubicBezTo>
                  <a:cubicBezTo>
                    <a:pt x="1" y="32"/>
                    <a:pt x="1" y="62"/>
                    <a:pt x="1" y="78"/>
                  </a:cubicBezTo>
                  <a:cubicBezTo>
                    <a:pt x="16" y="109"/>
                    <a:pt x="47" y="109"/>
                    <a:pt x="62" y="139"/>
                  </a:cubicBezTo>
                  <a:cubicBezTo>
                    <a:pt x="78" y="139"/>
                    <a:pt x="93" y="109"/>
                    <a:pt x="108" y="109"/>
                  </a:cubicBezTo>
                  <a:cubicBezTo>
                    <a:pt x="108" y="78"/>
                    <a:pt x="124" y="78"/>
                    <a:pt x="139" y="47"/>
                  </a:cubicBezTo>
                  <a:cubicBezTo>
                    <a:pt x="155" y="32"/>
                    <a:pt x="124" y="16"/>
                    <a:pt x="108" y="16"/>
                  </a:cubicBezTo>
                  <a:cubicBezTo>
                    <a:pt x="93" y="16"/>
                    <a:pt x="78" y="1"/>
                    <a:pt x="62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421;p43"/>
            <p:cNvSpPr/>
            <p:nvPr/>
          </p:nvSpPr>
          <p:spPr>
            <a:xfrm>
              <a:off x="4466525" y="4834975"/>
              <a:ext cx="2700" cy="2875"/>
            </a:xfrm>
            <a:custGeom>
              <a:avLst/>
              <a:gdLst/>
              <a:ahLst/>
              <a:cxnLst/>
              <a:rect l="l" t="t" r="r" b="b"/>
              <a:pathLst>
                <a:path w="108" h="115" extrusionOk="0">
                  <a:moveTo>
                    <a:pt x="31" y="0"/>
                  </a:moveTo>
                  <a:cubicBezTo>
                    <a:pt x="31" y="16"/>
                    <a:pt x="31" y="16"/>
                    <a:pt x="16" y="31"/>
                  </a:cubicBezTo>
                  <a:cubicBezTo>
                    <a:pt x="16" y="46"/>
                    <a:pt x="0" y="46"/>
                    <a:pt x="0" y="62"/>
                  </a:cubicBezTo>
                  <a:cubicBezTo>
                    <a:pt x="0" y="77"/>
                    <a:pt x="16" y="77"/>
                    <a:pt x="16" y="93"/>
                  </a:cubicBezTo>
                  <a:cubicBezTo>
                    <a:pt x="16" y="108"/>
                    <a:pt x="31" y="108"/>
                    <a:pt x="31" y="108"/>
                  </a:cubicBezTo>
                  <a:cubicBezTo>
                    <a:pt x="36" y="113"/>
                    <a:pt x="41" y="115"/>
                    <a:pt x="46" y="115"/>
                  </a:cubicBezTo>
                  <a:cubicBezTo>
                    <a:pt x="57" y="115"/>
                    <a:pt x="67" y="108"/>
                    <a:pt x="77" y="108"/>
                  </a:cubicBezTo>
                  <a:cubicBezTo>
                    <a:pt x="93" y="108"/>
                    <a:pt x="93" y="93"/>
                    <a:pt x="108" y="93"/>
                  </a:cubicBezTo>
                  <a:cubicBezTo>
                    <a:pt x="108" y="77"/>
                    <a:pt x="108" y="62"/>
                    <a:pt x="108" y="46"/>
                  </a:cubicBezTo>
                  <a:cubicBezTo>
                    <a:pt x="108" y="46"/>
                    <a:pt x="108" y="31"/>
                    <a:pt x="108" y="16"/>
                  </a:cubicBezTo>
                  <a:cubicBezTo>
                    <a:pt x="93" y="16"/>
                    <a:pt x="77" y="0"/>
                    <a:pt x="7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422;p43"/>
            <p:cNvSpPr/>
            <p:nvPr/>
          </p:nvSpPr>
          <p:spPr>
            <a:xfrm>
              <a:off x="4445725" y="4838325"/>
              <a:ext cx="4650" cy="4025"/>
            </a:xfrm>
            <a:custGeom>
              <a:avLst/>
              <a:gdLst/>
              <a:ahLst/>
              <a:cxnLst/>
              <a:rect l="l" t="t" r="r" b="b"/>
              <a:pathLst>
                <a:path w="186" h="161" extrusionOk="0">
                  <a:moveTo>
                    <a:pt x="160" y="1"/>
                  </a:moveTo>
                  <a:cubicBezTo>
                    <a:pt x="147" y="1"/>
                    <a:pt x="131" y="5"/>
                    <a:pt x="124" y="5"/>
                  </a:cubicBezTo>
                  <a:cubicBezTo>
                    <a:pt x="93" y="51"/>
                    <a:pt x="0" y="66"/>
                    <a:pt x="16" y="113"/>
                  </a:cubicBezTo>
                  <a:cubicBezTo>
                    <a:pt x="16" y="146"/>
                    <a:pt x="33" y="161"/>
                    <a:pt x="55" y="161"/>
                  </a:cubicBezTo>
                  <a:cubicBezTo>
                    <a:pt x="73" y="161"/>
                    <a:pt x="94" y="149"/>
                    <a:pt x="108" y="128"/>
                  </a:cubicBezTo>
                  <a:cubicBezTo>
                    <a:pt x="139" y="113"/>
                    <a:pt x="185" y="82"/>
                    <a:pt x="185" y="20"/>
                  </a:cubicBezTo>
                  <a:cubicBezTo>
                    <a:pt x="185" y="5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423;p43"/>
            <p:cNvSpPr/>
            <p:nvPr/>
          </p:nvSpPr>
          <p:spPr>
            <a:xfrm>
              <a:off x="4476900" y="4846125"/>
              <a:ext cx="2350" cy="2725"/>
            </a:xfrm>
            <a:custGeom>
              <a:avLst/>
              <a:gdLst/>
              <a:ahLst/>
              <a:cxnLst/>
              <a:rect l="l" t="t" r="r" b="b"/>
              <a:pathLst>
                <a:path w="94" h="109" extrusionOk="0">
                  <a:moveTo>
                    <a:pt x="63" y="1"/>
                  </a:moveTo>
                  <a:cubicBezTo>
                    <a:pt x="47" y="1"/>
                    <a:pt x="32" y="16"/>
                    <a:pt x="32" y="16"/>
                  </a:cubicBezTo>
                  <a:cubicBezTo>
                    <a:pt x="16" y="16"/>
                    <a:pt x="1" y="32"/>
                    <a:pt x="1" y="47"/>
                  </a:cubicBezTo>
                  <a:cubicBezTo>
                    <a:pt x="1" y="62"/>
                    <a:pt x="1" y="62"/>
                    <a:pt x="1" y="78"/>
                  </a:cubicBezTo>
                  <a:cubicBezTo>
                    <a:pt x="16" y="93"/>
                    <a:pt x="16" y="93"/>
                    <a:pt x="32" y="109"/>
                  </a:cubicBezTo>
                  <a:lnTo>
                    <a:pt x="63" y="109"/>
                  </a:lnTo>
                  <a:cubicBezTo>
                    <a:pt x="78" y="93"/>
                    <a:pt x="93" y="62"/>
                    <a:pt x="93" y="32"/>
                  </a:cubicBezTo>
                  <a:cubicBezTo>
                    <a:pt x="93" y="16"/>
                    <a:pt x="93" y="1"/>
                    <a:pt x="78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424;p43"/>
            <p:cNvSpPr/>
            <p:nvPr/>
          </p:nvSpPr>
          <p:spPr>
            <a:xfrm>
              <a:off x="4452275" y="4860850"/>
              <a:ext cx="7325" cy="10500"/>
            </a:xfrm>
            <a:custGeom>
              <a:avLst/>
              <a:gdLst/>
              <a:ahLst/>
              <a:cxnLst/>
              <a:rect l="l" t="t" r="r" b="b"/>
              <a:pathLst>
                <a:path w="293" h="420" extrusionOk="0">
                  <a:moveTo>
                    <a:pt x="85" y="1"/>
                  </a:moveTo>
                  <a:cubicBezTo>
                    <a:pt x="77" y="1"/>
                    <a:pt x="70" y="5"/>
                    <a:pt x="62" y="13"/>
                  </a:cubicBezTo>
                  <a:cubicBezTo>
                    <a:pt x="46" y="28"/>
                    <a:pt x="16" y="43"/>
                    <a:pt x="16" y="74"/>
                  </a:cubicBezTo>
                  <a:cubicBezTo>
                    <a:pt x="16" y="90"/>
                    <a:pt x="46" y="90"/>
                    <a:pt x="62" y="90"/>
                  </a:cubicBezTo>
                  <a:cubicBezTo>
                    <a:pt x="77" y="105"/>
                    <a:pt x="93" y="120"/>
                    <a:pt x="77" y="136"/>
                  </a:cubicBezTo>
                  <a:cubicBezTo>
                    <a:pt x="62" y="136"/>
                    <a:pt x="46" y="151"/>
                    <a:pt x="31" y="151"/>
                  </a:cubicBezTo>
                  <a:cubicBezTo>
                    <a:pt x="16" y="182"/>
                    <a:pt x="31" y="197"/>
                    <a:pt x="31" y="213"/>
                  </a:cubicBezTo>
                  <a:cubicBezTo>
                    <a:pt x="31" y="228"/>
                    <a:pt x="31" y="259"/>
                    <a:pt x="31" y="274"/>
                  </a:cubicBezTo>
                  <a:cubicBezTo>
                    <a:pt x="31" y="305"/>
                    <a:pt x="31" y="336"/>
                    <a:pt x="16" y="351"/>
                  </a:cubicBezTo>
                  <a:cubicBezTo>
                    <a:pt x="0" y="367"/>
                    <a:pt x="0" y="398"/>
                    <a:pt x="0" y="413"/>
                  </a:cubicBezTo>
                  <a:cubicBezTo>
                    <a:pt x="5" y="418"/>
                    <a:pt x="12" y="420"/>
                    <a:pt x="20" y="420"/>
                  </a:cubicBezTo>
                  <a:cubicBezTo>
                    <a:pt x="34" y="420"/>
                    <a:pt x="52" y="413"/>
                    <a:pt x="62" y="413"/>
                  </a:cubicBezTo>
                  <a:lnTo>
                    <a:pt x="123" y="413"/>
                  </a:lnTo>
                  <a:cubicBezTo>
                    <a:pt x="154" y="398"/>
                    <a:pt x="170" y="382"/>
                    <a:pt x="185" y="367"/>
                  </a:cubicBezTo>
                  <a:cubicBezTo>
                    <a:pt x="216" y="351"/>
                    <a:pt x="247" y="336"/>
                    <a:pt x="262" y="321"/>
                  </a:cubicBezTo>
                  <a:cubicBezTo>
                    <a:pt x="277" y="305"/>
                    <a:pt x="262" y="274"/>
                    <a:pt x="262" y="259"/>
                  </a:cubicBezTo>
                  <a:cubicBezTo>
                    <a:pt x="262" y="228"/>
                    <a:pt x="262" y="213"/>
                    <a:pt x="277" y="182"/>
                  </a:cubicBezTo>
                  <a:cubicBezTo>
                    <a:pt x="293" y="167"/>
                    <a:pt x="293" y="151"/>
                    <a:pt x="293" y="136"/>
                  </a:cubicBezTo>
                  <a:cubicBezTo>
                    <a:pt x="293" y="105"/>
                    <a:pt x="277" y="105"/>
                    <a:pt x="262" y="105"/>
                  </a:cubicBezTo>
                  <a:cubicBezTo>
                    <a:pt x="247" y="105"/>
                    <a:pt x="231" y="136"/>
                    <a:pt x="216" y="136"/>
                  </a:cubicBezTo>
                  <a:cubicBezTo>
                    <a:pt x="200" y="136"/>
                    <a:pt x="170" y="136"/>
                    <a:pt x="154" y="120"/>
                  </a:cubicBezTo>
                  <a:cubicBezTo>
                    <a:pt x="139" y="105"/>
                    <a:pt x="123" y="90"/>
                    <a:pt x="123" y="74"/>
                  </a:cubicBezTo>
                  <a:cubicBezTo>
                    <a:pt x="123" y="59"/>
                    <a:pt x="139" y="28"/>
                    <a:pt x="108" y="13"/>
                  </a:cubicBezTo>
                  <a:cubicBezTo>
                    <a:pt x="100" y="5"/>
                    <a:pt x="93" y="1"/>
                    <a:pt x="85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425;p43"/>
            <p:cNvSpPr/>
            <p:nvPr/>
          </p:nvSpPr>
          <p:spPr>
            <a:xfrm>
              <a:off x="4458050" y="4859225"/>
              <a:ext cx="3100" cy="2775"/>
            </a:xfrm>
            <a:custGeom>
              <a:avLst/>
              <a:gdLst/>
              <a:ahLst/>
              <a:cxnLst/>
              <a:rect l="l" t="t" r="r" b="b"/>
              <a:pathLst>
                <a:path w="124" h="111" extrusionOk="0">
                  <a:moveTo>
                    <a:pt x="46" y="1"/>
                  </a:moveTo>
                  <a:cubicBezTo>
                    <a:pt x="31" y="16"/>
                    <a:pt x="31" y="31"/>
                    <a:pt x="16" y="31"/>
                  </a:cubicBezTo>
                  <a:cubicBezTo>
                    <a:pt x="0" y="31"/>
                    <a:pt x="0" y="47"/>
                    <a:pt x="0" y="47"/>
                  </a:cubicBezTo>
                  <a:cubicBezTo>
                    <a:pt x="0" y="78"/>
                    <a:pt x="16" y="93"/>
                    <a:pt x="31" y="93"/>
                  </a:cubicBezTo>
                  <a:cubicBezTo>
                    <a:pt x="49" y="102"/>
                    <a:pt x="67" y="111"/>
                    <a:pt x="78" y="111"/>
                  </a:cubicBezTo>
                  <a:cubicBezTo>
                    <a:pt x="87" y="111"/>
                    <a:pt x="93" y="106"/>
                    <a:pt x="93" y="93"/>
                  </a:cubicBezTo>
                  <a:cubicBezTo>
                    <a:pt x="108" y="78"/>
                    <a:pt x="123" y="47"/>
                    <a:pt x="108" y="31"/>
                  </a:cubicBezTo>
                  <a:cubicBezTo>
                    <a:pt x="77" y="31"/>
                    <a:pt x="77" y="1"/>
                    <a:pt x="46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426;p43"/>
            <p:cNvSpPr/>
            <p:nvPr/>
          </p:nvSpPr>
          <p:spPr>
            <a:xfrm>
              <a:off x="4461125" y="4856925"/>
              <a:ext cx="1950" cy="775"/>
            </a:xfrm>
            <a:custGeom>
              <a:avLst/>
              <a:gdLst/>
              <a:ahLst/>
              <a:cxnLst/>
              <a:rect l="l" t="t" r="r" b="b"/>
              <a:pathLst>
                <a:path w="78" h="31" extrusionOk="0">
                  <a:moveTo>
                    <a:pt x="47" y="0"/>
                  </a:moveTo>
                  <a:cubicBezTo>
                    <a:pt x="47" y="16"/>
                    <a:pt x="31" y="16"/>
                    <a:pt x="31" y="16"/>
                  </a:cubicBezTo>
                  <a:cubicBezTo>
                    <a:pt x="16" y="16"/>
                    <a:pt x="16" y="16"/>
                    <a:pt x="0" y="31"/>
                  </a:cubicBezTo>
                  <a:lnTo>
                    <a:pt x="62" y="31"/>
                  </a:ln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62" y="0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427;p43"/>
            <p:cNvSpPr/>
            <p:nvPr/>
          </p:nvSpPr>
          <p:spPr>
            <a:xfrm>
              <a:off x="4516200" y="4786275"/>
              <a:ext cx="10800" cy="5925"/>
            </a:xfrm>
            <a:custGeom>
              <a:avLst/>
              <a:gdLst/>
              <a:ahLst/>
              <a:cxnLst/>
              <a:rect l="l" t="t" r="r" b="b"/>
              <a:pathLst>
                <a:path w="432" h="237" extrusionOk="0">
                  <a:moveTo>
                    <a:pt x="216" y="1"/>
                  </a:moveTo>
                  <a:cubicBezTo>
                    <a:pt x="195" y="1"/>
                    <a:pt x="175" y="7"/>
                    <a:pt x="154" y="7"/>
                  </a:cubicBezTo>
                  <a:cubicBezTo>
                    <a:pt x="123" y="7"/>
                    <a:pt x="108" y="38"/>
                    <a:pt x="92" y="69"/>
                  </a:cubicBezTo>
                  <a:cubicBezTo>
                    <a:pt x="77" y="84"/>
                    <a:pt x="31" y="131"/>
                    <a:pt x="62" y="146"/>
                  </a:cubicBezTo>
                  <a:cubicBezTo>
                    <a:pt x="92" y="192"/>
                    <a:pt x="0" y="192"/>
                    <a:pt x="46" y="223"/>
                  </a:cubicBezTo>
                  <a:cubicBezTo>
                    <a:pt x="57" y="233"/>
                    <a:pt x="68" y="237"/>
                    <a:pt x="81" y="237"/>
                  </a:cubicBezTo>
                  <a:cubicBezTo>
                    <a:pt x="106" y="237"/>
                    <a:pt x="134" y="223"/>
                    <a:pt x="154" y="223"/>
                  </a:cubicBezTo>
                  <a:cubicBezTo>
                    <a:pt x="216" y="208"/>
                    <a:pt x="123" y="161"/>
                    <a:pt x="169" y="131"/>
                  </a:cubicBezTo>
                  <a:cubicBezTo>
                    <a:pt x="207" y="118"/>
                    <a:pt x="244" y="96"/>
                    <a:pt x="282" y="96"/>
                  </a:cubicBezTo>
                  <a:cubicBezTo>
                    <a:pt x="290" y="96"/>
                    <a:pt x="299" y="97"/>
                    <a:pt x="308" y="100"/>
                  </a:cubicBezTo>
                  <a:cubicBezTo>
                    <a:pt x="319" y="96"/>
                    <a:pt x="329" y="95"/>
                    <a:pt x="339" y="95"/>
                  </a:cubicBezTo>
                  <a:cubicBezTo>
                    <a:pt x="358" y="95"/>
                    <a:pt x="375" y="99"/>
                    <a:pt x="392" y="99"/>
                  </a:cubicBezTo>
                  <a:cubicBezTo>
                    <a:pt x="406" y="99"/>
                    <a:pt x="420" y="96"/>
                    <a:pt x="431" y="84"/>
                  </a:cubicBezTo>
                  <a:cubicBezTo>
                    <a:pt x="431" y="54"/>
                    <a:pt x="400" y="23"/>
                    <a:pt x="370" y="23"/>
                  </a:cubicBezTo>
                  <a:cubicBezTo>
                    <a:pt x="359" y="19"/>
                    <a:pt x="349" y="18"/>
                    <a:pt x="338" y="18"/>
                  </a:cubicBezTo>
                  <a:cubicBezTo>
                    <a:pt x="320" y="18"/>
                    <a:pt x="302" y="22"/>
                    <a:pt x="286" y="22"/>
                  </a:cubicBezTo>
                  <a:cubicBezTo>
                    <a:pt x="271" y="22"/>
                    <a:pt x="258" y="19"/>
                    <a:pt x="246" y="7"/>
                  </a:cubicBezTo>
                  <a:cubicBezTo>
                    <a:pt x="236" y="2"/>
                    <a:pt x="226" y="1"/>
                    <a:pt x="216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428;p43"/>
            <p:cNvSpPr/>
            <p:nvPr/>
          </p:nvSpPr>
          <p:spPr>
            <a:xfrm>
              <a:off x="4513500" y="4788000"/>
              <a:ext cx="2725" cy="3475"/>
            </a:xfrm>
            <a:custGeom>
              <a:avLst/>
              <a:gdLst/>
              <a:ahLst/>
              <a:cxnLst/>
              <a:rect l="l" t="t" r="r" b="b"/>
              <a:pathLst>
                <a:path w="109" h="139" extrusionOk="0">
                  <a:moveTo>
                    <a:pt x="93" y="0"/>
                  </a:moveTo>
                  <a:cubicBezTo>
                    <a:pt x="62" y="15"/>
                    <a:pt x="31" y="46"/>
                    <a:pt x="0" y="77"/>
                  </a:cubicBezTo>
                  <a:cubicBezTo>
                    <a:pt x="0" y="92"/>
                    <a:pt x="16" y="108"/>
                    <a:pt x="31" y="123"/>
                  </a:cubicBezTo>
                  <a:cubicBezTo>
                    <a:pt x="31" y="123"/>
                    <a:pt x="46" y="123"/>
                    <a:pt x="62" y="139"/>
                  </a:cubicBezTo>
                  <a:cubicBezTo>
                    <a:pt x="77" y="108"/>
                    <a:pt x="93" y="77"/>
                    <a:pt x="108" y="62"/>
                  </a:cubicBezTo>
                  <a:cubicBezTo>
                    <a:pt x="108" y="31"/>
                    <a:pt x="93" y="15"/>
                    <a:pt x="93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429;p43"/>
            <p:cNvSpPr/>
            <p:nvPr/>
          </p:nvSpPr>
          <p:spPr>
            <a:xfrm>
              <a:off x="4532350" y="4785300"/>
              <a:ext cx="4650" cy="6850"/>
            </a:xfrm>
            <a:custGeom>
              <a:avLst/>
              <a:gdLst/>
              <a:ahLst/>
              <a:cxnLst/>
              <a:rect l="l" t="t" r="r" b="b"/>
              <a:pathLst>
                <a:path w="186" h="274" extrusionOk="0">
                  <a:moveTo>
                    <a:pt x="93" y="0"/>
                  </a:moveTo>
                  <a:cubicBezTo>
                    <a:pt x="78" y="16"/>
                    <a:pt x="78" y="46"/>
                    <a:pt x="47" y="62"/>
                  </a:cubicBezTo>
                  <a:cubicBezTo>
                    <a:pt x="47" y="77"/>
                    <a:pt x="32" y="108"/>
                    <a:pt x="16" y="123"/>
                  </a:cubicBezTo>
                  <a:cubicBezTo>
                    <a:pt x="1" y="123"/>
                    <a:pt x="1" y="139"/>
                    <a:pt x="1" y="170"/>
                  </a:cubicBezTo>
                  <a:cubicBezTo>
                    <a:pt x="1" y="185"/>
                    <a:pt x="1" y="200"/>
                    <a:pt x="16" y="216"/>
                  </a:cubicBezTo>
                  <a:cubicBezTo>
                    <a:pt x="16" y="231"/>
                    <a:pt x="32" y="247"/>
                    <a:pt x="47" y="247"/>
                  </a:cubicBezTo>
                  <a:cubicBezTo>
                    <a:pt x="63" y="247"/>
                    <a:pt x="63" y="262"/>
                    <a:pt x="78" y="262"/>
                  </a:cubicBezTo>
                  <a:cubicBezTo>
                    <a:pt x="86" y="270"/>
                    <a:pt x="93" y="274"/>
                    <a:pt x="99" y="274"/>
                  </a:cubicBezTo>
                  <a:cubicBezTo>
                    <a:pt x="105" y="274"/>
                    <a:pt x="109" y="270"/>
                    <a:pt x="109" y="262"/>
                  </a:cubicBezTo>
                  <a:cubicBezTo>
                    <a:pt x="124" y="247"/>
                    <a:pt x="124" y="231"/>
                    <a:pt x="140" y="231"/>
                  </a:cubicBezTo>
                  <a:cubicBezTo>
                    <a:pt x="140" y="216"/>
                    <a:pt x="140" y="200"/>
                    <a:pt x="155" y="200"/>
                  </a:cubicBezTo>
                  <a:cubicBezTo>
                    <a:pt x="155" y="185"/>
                    <a:pt x="170" y="170"/>
                    <a:pt x="186" y="154"/>
                  </a:cubicBezTo>
                  <a:cubicBezTo>
                    <a:pt x="186" y="139"/>
                    <a:pt x="186" y="123"/>
                    <a:pt x="170" y="123"/>
                  </a:cubicBezTo>
                  <a:cubicBezTo>
                    <a:pt x="170" y="108"/>
                    <a:pt x="155" y="93"/>
                    <a:pt x="140" y="77"/>
                  </a:cubicBezTo>
                  <a:cubicBezTo>
                    <a:pt x="140" y="62"/>
                    <a:pt x="140" y="46"/>
                    <a:pt x="124" y="46"/>
                  </a:cubicBezTo>
                  <a:cubicBezTo>
                    <a:pt x="109" y="31"/>
                    <a:pt x="124" y="0"/>
                    <a:pt x="93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430;p43"/>
            <p:cNvSpPr/>
            <p:nvPr/>
          </p:nvSpPr>
          <p:spPr>
            <a:xfrm>
              <a:off x="4513500" y="4798375"/>
              <a:ext cx="1950" cy="1950"/>
            </a:xfrm>
            <a:custGeom>
              <a:avLst/>
              <a:gdLst/>
              <a:ahLst/>
              <a:cxnLst/>
              <a:rect l="l" t="t" r="r" b="b"/>
              <a:pathLst>
                <a:path w="78" h="78" extrusionOk="0">
                  <a:moveTo>
                    <a:pt x="31" y="1"/>
                  </a:moveTo>
                  <a:cubicBezTo>
                    <a:pt x="31" y="16"/>
                    <a:pt x="16" y="16"/>
                    <a:pt x="16" y="32"/>
                  </a:cubicBezTo>
                  <a:cubicBezTo>
                    <a:pt x="0" y="32"/>
                    <a:pt x="0" y="47"/>
                    <a:pt x="16" y="47"/>
                  </a:cubicBezTo>
                  <a:cubicBezTo>
                    <a:pt x="16" y="63"/>
                    <a:pt x="16" y="63"/>
                    <a:pt x="31" y="78"/>
                  </a:cubicBezTo>
                  <a:lnTo>
                    <a:pt x="46" y="78"/>
                  </a:lnTo>
                  <a:cubicBezTo>
                    <a:pt x="62" y="63"/>
                    <a:pt x="62" y="63"/>
                    <a:pt x="77" y="63"/>
                  </a:cubicBezTo>
                  <a:cubicBezTo>
                    <a:pt x="77" y="47"/>
                    <a:pt x="62" y="32"/>
                    <a:pt x="62" y="16"/>
                  </a:cubicBezTo>
                  <a:cubicBezTo>
                    <a:pt x="46" y="16"/>
                    <a:pt x="46" y="16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431;p43"/>
            <p:cNvSpPr/>
            <p:nvPr/>
          </p:nvSpPr>
          <p:spPr>
            <a:xfrm>
              <a:off x="4516950" y="4799150"/>
              <a:ext cx="1950" cy="1175"/>
            </a:xfrm>
            <a:custGeom>
              <a:avLst/>
              <a:gdLst/>
              <a:ahLst/>
              <a:cxnLst/>
              <a:rect l="l" t="t" r="r" b="b"/>
              <a:pathLst>
                <a:path w="78" h="47" extrusionOk="0">
                  <a:moveTo>
                    <a:pt x="16" y="1"/>
                  </a:moveTo>
                  <a:cubicBezTo>
                    <a:pt x="16" y="16"/>
                    <a:pt x="1" y="16"/>
                    <a:pt x="1" y="16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6" y="32"/>
                    <a:pt x="1" y="47"/>
                    <a:pt x="16" y="47"/>
                  </a:cubicBezTo>
                  <a:lnTo>
                    <a:pt x="47" y="47"/>
                  </a:lnTo>
                  <a:cubicBezTo>
                    <a:pt x="47" y="47"/>
                    <a:pt x="62" y="47"/>
                    <a:pt x="62" y="32"/>
                  </a:cubicBezTo>
                  <a:cubicBezTo>
                    <a:pt x="78" y="32"/>
                    <a:pt x="78" y="32"/>
                    <a:pt x="78" y="16"/>
                  </a:cubicBezTo>
                  <a:cubicBezTo>
                    <a:pt x="78" y="16"/>
                    <a:pt x="62" y="1"/>
                    <a:pt x="62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432;p43"/>
            <p:cNvSpPr/>
            <p:nvPr/>
          </p:nvSpPr>
          <p:spPr>
            <a:xfrm>
              <a:off x="4493850" y="4786075"/>
              <a:ext cx="1950" cy="1450"/>
            </a:xfrm>
            <a:custGeom>
              <a:avLst/>
              <a:gdLst/>
              <a:ahLst/>
              <a:cxnLst/>
              <a:rect l="l" t="t" r="r" b="b"/>
              <a:pathLst>
                <a:path w="78" h="58" extrusionOk="0">
                  <a:moveTo>
                    <a:pt x="31" y="0"/>
                  </a:moveTo>
                  <a:cubicBezTo>
                    <a:pt x="31" y="15"/>
                    <a:pt x="16" y="15"/>
                    <a:pt x="1" y="31"/>
                  </a:cubicBezTo>
                  <a:cubicBezTo>
                    <a:pt x="1" y="31"/>
                    <a:pt x="1" y="46"/>
                    <a:pt x="1" y="46"/>
                  </a:cubicBezTo>
                  <a:cubicBezTo>
                    <a:pt x="1" y="54"/>
                    <a:pt x="1" y="58"/>
                    <a:pt x="3" y="58"/>
                  </a:cubicBezTo>
                  <a:cubicBezTo>
                    <a:pt x="5" y="58"/>
                    <a:pt x="8" y="54"/>
                    <a:pt x="16" y="46"/>
                  </a:cubicBezTo>
                  <a:lnTo>
                    <a:pt x="62" y="46"/>
                  </a:lnTo>
                  <a:cubicBezTo>
                    <a:pt x="62" y="46"/>
                    <a:pt x="62" y="31"/>
                    <a:pt x="78" y="31"/>
                  </a:cubicBezTo>
                  <a:cubicBezTo>
                    <a:pt x="78" y="31"/>
                    <a:pt x="78" y="15"/>
                    <a:pt x="78" y="15"/>
                  </a:cubicBezTo>
                  <a:cubicBezTo>
                    <a:pt x="78" y="15"/>
                    <a:pt x="78" y="0"/>
                    <a:pt x="62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433;p43"/>
            <p:cNvSpPr/>
            <p:nvPr/>
          </p:nvSpPr>
          <p:spPr>
            <a:xfrm>
              <a:off x="4425325" y="4900800"/>
              <a:ext cx="6175" cy="5800"/>
            </a:xfrm>
            <a:custGeom>
              <a:avLst/>
              <a:gdLst/>
              <a:ahLst/>
              <a:cxnLst/>
              <a:rect l="l" t="t" r="r" b="b"/>
              <a:pathLst>
                <a:path w="247" h="232" extrusionOk="0">
                  <a:moveTo>
                    <a:pt x="169" y="1"/>
                  </a:moveTo>
                  <a:cubicBezTo>
                    <a:pt x="154" y="1"/>
                    <a:pt x="139" y="32"/>
                    <a:pt x="123" y="47"/>
                  </a:cubicBezTo>
                  <a:cubicBezTo>
                    <a:pt x="123" y="47"/>
                    <a:pt x="108" y="47"/>
                    <a:pt x="108" y="63"/>
                  </a:cubicBezTo>
                  <a:cubicBezTo>
                    <a:pt x="92" y="63"/>
                    <a:pt x="46" y="63"/>
                    <a:pt x="46" y="93"/>
                  </a:cubicBezTo>
                  <a:cubicBezTo>
                    <a:pt x="46" y="124"/>
                    <a:pt x="77" y="140"/>
                    <a:pt x="62" y="170"/>
                  </a:cubicBezTo>
                  <a:cubicBezTo>
                    <a:pt x="62" y="186"/>
                    <a:pt x="31" y="186"/>
                    <a:pt x="15" y="201"/>
                  </a:cubicBezTo>
                  <a:cubicBezTo>
                    <a:pt x="0" y="217"/>
                    <a:pt x="31" y="232"/>
                    <a:pt x="46" y="232"/>
                  </a:cubicBezTo>
                  <a:cubicBezTo>
                    <a:pt x="77" y="232"/>
                    <a:pt x="92" y="232"/>
                    <a:pt x="108" y="217"/>
                  </a:cubicBezTo>
                  <a:cubicBezTo>
                    <a:pt x="123" y="201"/>
                    <a:pt x="123" y="170"/>
                    <a:pt x="139" y="155"/>
                  </a:cubicBezTo>
                  <a:cubicBezTo>
                    <a:pt x="154" y="124"/>
                    <a:pt x="185" y="109"/>
                    <a:pt x="200" y="93"/>
                  </a:cubicBezTo>
                  <a:cubicBezTo>
                    <a:pt x="216" y="93"/>
                    <a:pt x="246" y="63"/>
                    <a:pt x="216" y="47"/>
                  </a:cubicBezTo>
                  <a:cubicBezTo>
                    <a:pt x="200" y="32"/>
                    <a:pt x="216" y="1"/>
                    <a:pt x="169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434;p43"/>
            <p:cNvSpPr/>
            <p:nvPr/>
          </p:nvSpPr>
          <p:spPr>
            <a:xfrm>
              <a:off x="4424925" y="4907750"/>
              <a:ext cx="3500" cy="2625"/>
            </a:xfrm>
            <a:custGeom>
              <a:avLst/>
              <a:gdLst/>
              <a:ahLst/>
              <a:cxnLst/>
              <a:rect l="l" t="t" r="r" b="b"/>
              <a:pathLst>
                <a:path w="140" h="105" extrusionOk="0">
                  <a:moveTo>
                    <a:pt x="78" y="0"/>
                  </a:moveTo>
                  <a:cubicBezTo>
                    <a:pt x="62" y="16"/>
                    <a:pt x="47" y="16"/>
                    <a:pt x="47" y="31"/>
                  </a:cubicBezTo>
                  <a:lnTo>
                    <a:pt x="16" y="31"/>
                  </a:lnTo>
                  <a:cubicBezTo>
                    <a:pt x="1" y="46"/>
                    <a:pt x="1" y="46"/>
                    <a:pt x="1" y="62"/>
                  </a:cubicBezTo>
                  <a:cubicBezTo>
                    <a:pt x="1" y="62"/>
                    <a:pt x="1" y="77"/>
                    <a:pt x="16" y="77"/>
                  </a:cubicBezTo>
                  <a:cubicBezTo>
                    <a:pt x="16" y="93"/>
                    <a:pt x="31" y="93"/>
                    <a:pt x="47" y="93"/>
                  </a:cubicBezTo>
                  <a:cubicBezTo>
                    <a:pt x="55" y="100"/>
                    <a:pt x="62" y="104"/>
                    <a:pt x="68" y="104"/>
                  </a:cubicBezTo>
                  <a:cubicBezTo>
                    <a:pt x="74" y="104"/>
                    <a:pt x="78" y="100"/>
                    <a:pt x="78" y="93"/>
                  </a:cubicBezTo>
                  <a:cubicBezTo>
                    <a:pt x="93" y="93"/>
                    <a:pt x="108" y="93"/>
                    <a:pt x="124" y="77"/>
                  </a:cubicBezTo>
                  <a:cubicBezTo>
                    <a:pt x="124" y="77"/>
                    <a:pt x="139" y="62"/>
                    <a:pt x="139" y="46"/>
                  </a:cubicBezTo>
                  <a:cubicBezTo>
                    <a:pt x="139" y="46"/>
                    <a:pt x="139" y="31"/>
                    <a:pt x="139" y="31"/>
                  </a:cubicBezTo>
                  <a:cubicBezTo>
                    <a:pt x="139" y="20"/>
                    <a:pt x="139" y="9"/>
                    <a:pt x="134" y="9"/>
                  </a:cubicBezTo>
                  <a:cubicBezTo>
                    <a:pt x="132" y="9"/>
                    <a:pt x="128" y="11"/>
                    <a:pt x="124" y="16"/>
                  </a:cubicBezTo>
                  <a:cubicBezTo>
                    <a:pt x="124" y="16"/>
                    <a:pt x="108" y="0"/>
                    <a:pt x="93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435;p43"/>
            <p:cNvSpPr/>
            <p:nvPr/>
          </p:nvSpPr>
          <p:spPr>
            <a:xfrm>
              <a:off x="4429925" y="4908725"/>
              <a:ext cx="1200" cy="1350"/>
            </a:xfrm>
            <a:custGeom>
              <a:avLst/>
              <a:gdLst/>
              <a:ahLst/>
              <a:cxnLst/>
              <a:rect l="l" t="t" r="r" b="b"/>
              <a:pathLst>
                <a:path w="48" h="54" extrusionOk="0">
                  <a:moveTo>
                    <a:pt x="31" y="1"/>
                  </a:moveTo>
                  <a:cubicBezTo>
                    <a:pt x="30" y="1"/>
                    <a:pt x="27" y="7"/>
                    <a:pt x="16" y="7"/>
                  </a:cubicBezTo>
                  <a:cubicBezTo>
                    <a:pt x="1" y="23"/>
                    <a:pt x="1" y="23"/>
                    <a:pt x="1" y="38"/>
                  </a:cubicBezTo>
                  <a:cubicBezTo>
                    <a:pt x="1" y="38"/>
                    <a:pt x="1" y="54"/>
                    <a:pt x="16" y="54"/>
                  </a:cubicBezTo>
                  <a:lnTo>
                    <a:pt x="47" y="54"/>
                  </a:lnTo>
                  <a:cubicBezTo>
                    <a:pt x="47" y="54"/>
                    <a:pt x="47" y="38"/>
                    <a:pt x="47" y="38"/>
                  </a:cubicBezTo>
                  <a:cubicBezTo>
                    <a:pt x="47" y="38"/>
                    <a:pt x="47" y="23"/>
                    <a:pt x="47" y="7"/>
                  </a:cubicBezTo>
                  <a:lnTo>
                    <a:pt x="32" y="7"/>
                  </a:lnTo>
                  <a:cubicBezTo>
                    <a:pt x="32" y="2"/>
                    <a:pt x="32" y="1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36;p43"/>
            <p:cNvSpPr/>
            <p:nvPr/>
          </p:nvSpPr>
          <p:spPr>
            <a:xfrm>
              <a:off x="4434550" y="4905050"/>
              <a:ext cx="1175" cy="1950"/>
            </a:xfrm>
            <a:custGeom>
              <a:avLst/>
              <a:gdLst/>
              <a:ahLst/>
              <a:cxnLst/>
              <a:rect l="l" t="t" r="r" b="b"/>
              <a:pathLst>
                <a:path w="47" h="78" extrusionOk="0">
                  <a:moveTo>
                    <a:pt x="16" y="0"/>
                  </a:moveTo>
                  <a:cubicBezTo>
                    <a:pt x="16" y="16"/>
                    <a:pt x="1" y="16"/>
                    <a:pt x="1" y="31"/>
                  </a:cubicBezTo>
                  <a:cubicBezTo>
                    <a:pt x="1" y="47"/>
                    <a:pt x="1" y="47"/>
                    <a:pt x="1" y="62"/>
                  </a:cubicBezTo>
                  <a:cubicBezTo>
                    <a:pt x="1" y="62"/>
                    <a:pt x="1" y="77"/>
                    <a:pt x="16" y="77"/>
                  </a:cubicBezTo>
                  <a:lnTo>
                    <a:pt x="32" y="77"/>
                  </a:lnTo>
                  <a:cubicBezTo>
                    <a:pt x="47" y="62"/>
                    <a:pt x="47" y="47"/>
                    <a:pt x="47" y="47"/>
                  </a:cubicBezTo>
                  <a:cubicBezTo>
                    <a:pt x="47" y="31"/>
                    <a:pt x="47" y="31"/>
                    <a:pt x="47" y="16"/>
                  </a:cubicBezTo>
                  <a:cubicBezTo>
                    <a:pt x="47" y="16"/>
                    <a:pt x="47" y="16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37;p43"/>
            <p:cNvSpPr/>
            <p:nvPr/>
          </p:nvSpPr>
          <p:spPr>
            <a:xfrm>
              <a:off x="4431100" y="4899275"/>
              <a:ext cx="1175" cy="117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0" y="0"/>
                  </a:moveTo>
                  <a:cubicBezTo>
                    <a:pt x="0" y="16"/>
                    <a:pt x="0" y="16"/>
                    <a:pt x="0" y="31"/>
                  </a:cubicBezTo>
                  <a:cubicBezTo>
                    <a:pt x="0" y="31"/>
                    <a:pt x="15" y="31"/>
                    <a:pt x="15" y="47"/>
                  </a:cubicBezTo>
                  <a:cubicBezTo>
                    <a:pt x="31" y="31"/>
                    <a:pt x="31" y="31"/>
                    <a:pt x="46" y="31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38;p43"/>
            <p:cNvSpPr/>
            <p:nvPr/>
          </p:nvSpPr>
          <p:spPr>
            <a:xfrm>
              <a:off x="4433400" y="4901400"/>
              <a:ext cx="1575" cy="1750"/>
            </a:xfrm>
            <a:custGeom>
              <a:avLst/>
              <a:gdLst/>
              <a:ahLst/>
              <a:cxnLst/>
              <a:rect l="l" t="t" r="r" b="b"/>
              <a:pathLst>
                <a:path w="63" h="70" extrusionOk="0">
                  <a:moveTo>
                    <a:pt x="58" y="1"/>
                  </a:moveTo>
                  <a:cubicBezTo>
                    <a:pt x="52" y="1"/>
                    <a:pt x="42" y="8"/>
                    <a:pt x="31" y="8"/>
                  </a:cubicBezTo>
                  <a:cubicBezTo>
                    <a:pt x="16" y="23"/>
                    <a:pt x="16" y="39"/>
                    <a:pt x="1" y="39"/>
                  </a:cubicBezTo>
                  <a:cubicBezTo>
                    <a:pt x="1" y="54"/>
                    <a:pt x="1" y="69"/>
                    <a:pt x="16" y="69"/>
                  </a:cubicBezTo>
                  <a:cubicBezTo>
                    <a:pt x="31" y="69"/>
                    <a:pt x="47" y="69"/>
                    <a:pt x="47" y="54"/>
                  </a:cubicBezTo>
                  <a:cubicBezTo>
                    <a:pt x="62" y="39"/>
                    <a:pt x="62" y="23"/>
                    <a:pt x="62" y="8"/>
                  </a:cubicBezTo>
                  <a:cubicBezTo>
                    <a:pt x="62" y="3"/>
                    <a:pt x="60" y="1"/>
                    <a:pt x="58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9;p43"/>
            <p:cNvSpPr/>
            <p:nvPr/>
          </p:nvSpPr>
          <p:spPr>
            <a:xfrm>
              <a:off x="4436100" y="4900150"/>
              <a:ext cx="1175" cy="1075"/>
            </a:xfrm>
            <a:custGeom>
              <a:avLst/>
              <a:gdLst/>
              <a:ahLst/>
              <a:cxnLst/>
              <a:rect l="l" t="t" r="r" b="b"/>
              <a:pathLst>
                <a:path w="47" h="43" extrusionOk="0">
                  <a:moveTo>
                    <a:pt x="39" y="0"/>
                  </a:moveTo>
                  <a:cubicBezTo>
                    <a:pt x="35" y="0"/>
                    <a:pt x="31" y="4"/>
                    <a:pt x="31" y="12"/>
                  </a:cubicBezTo>
                  <a:lnTo>
                    <a:pt x="16" y="12"/>
                  </a:lnTo>
                  <a:cubicBezTo>
                    <a:pt x="16" y="12"/>
                    <a:pt x="0" y="27"/>
                    <a:pt x="16" y="27"/>
                  </a:cubicBezTo>
                  <a:cubicBezTo>
                    <a:pt x="16" y="42"/>
                    <a:pt x="16" y="42"/>
                    <a:pt x="31" y="42"/>
                  </a:cubicBezTo>
                  <a:cubicBezTo>
                    <a:pt x="31" y="42"/>
                    <a:pt x="31" y="27"/>
                    <a:pt x="47" y="27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4"/>
                    <a:pt x="43" y="0"/>
                    <a:pt x="39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0;p43"/>
            <p:cNvSpPr/>
            <p:nvPr/>
          </p:nvSpPr>
          <p:spPr>
            <a:xfrm>
              <a:off x="4439950" y="4898500"/>
              <a:ext cx="1550" cy="1950"/>
            </a:xfrm>
            <a:custGeom>
              <a:avLst/>
              <a:gdLst/>
              <a:ahLst/>
              <a:cxnLst/>
              <a:rect l="l" t="t" r="r" b="b"/>
              <a:pathLst>
                <a:path w="62" h="78" extrusionOk="0">
                  <a:moveTo>
                    <a:pt x="62" y="1"/>
                  </a:moveTo>
                  <a:cubicBezTo>
                    <a:pt x="47" y="1"/>
                    <a:pt x="31" y="16"/>
                    <a:pt x="31" y="16"/>
                  </a:cubicBezTo>
                  <a:lnTo>
                    <a:pt x="16" y="16"/>
                  </a:lnTo>
                  <a:cubicBezTo>
                    <a:pt x="16" y="31"/>
                    <a:pt x="0" y="31"/>
                    <a:pt x="0" y="31"/>
                  </a:cubicBezTo>
                  <a:cubicBezTo>
                    <a:pt x="0" y="47"/>
                    <a:pt x="0" y="47"/>
                    <a:pt x="0" y="62"/>
                  </a:cubicBezTo>
                  <a:cubicBezTo>
                    <a:pt x="0" y="62"/>
                    <a:pt x="16" y="78"/>
                    <a:pt x="16" y="78"/>
                  </a:cubicBezTo>
                  <a:cubicBezTo>
                    <a:pt x="16" y="78"/>
                    <a:pt x="31" y="62"/>
                    <a:pt x="31" y="62"/>
                  </a:cubicBezTo>
                  <a:cubicBezTo>
                    <a:pt x="31" y="62"/>
                    <a:pt x="47" y="62"/>
                    <a:pt x="47" y="47"/>
                  </a:cubicBezTo>
                  <a:cubicBezTo>
                    <a:pt x="62" y="47"/>
                    <a:pt x="62" y="31"/>
                    <a:pt x="62" y="31"/>
                  </a:cubicBezTo>
                  <a:cubicBezTo>
                    <a:pt x="62" y="16"/>
                    <a:pt x="62" y="16"/>
                    <a:pt x="62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41;p43"/>
            <p:cNvSpPr/>
            <p:nvPr/>
          </p:nvSpPr>
          <p:spPr>
            <a:xfrm>
              <a:off x="4435325" y="4897350"/>
              <a:ext cx="1575" cy="1550"/>
            </a:xfrm>
            <a:custGeom>
              <a:avLst/>
              <a:gdLst/>
              <a:ahLst/>
              <a:cxnLst/>
              <a:rect l="l" t="t" r="r" b="b"/>
              <a:pathLst>
                <a:path w="63" h="62" extrusionOk="0">
                  <a:moveTo>
                    <a:pt x="16" y="0"/>
                  </a:moveTo>
                  <a:cubicBezTo>
                    <a:pt x="16" y="0"/>
                    <a:pt x="16" y="0"/>
                    <a:pt x="16" y="16"/>
                  </a:cubicBezTo>
                  <a:lnTo>
                    <a:pt x="1" y="16"/>
                  </a:lnTo>
                  <a:cubicBezTo>
                    <a:pt x="1" y="31"/>
                    <a:pt x="1" y="31"/>
                    <a:pt x="16" y="47"/>
                  </a:cubicBezTo>
                  <a:cubicBezTo>
                    <a:pt x="16" y="47"/>
                    <a:pt x="31" y="62"/>
                    <a:pt x="31" y="62"/>
                  </a:cubicBezTo>
                  <a:lnTo>
                    <a:pt x="47" y="62"/>
                  </a:lnTo>
                  <a:cubicBezTo>
                    <a:pt x="47" y="47"/>
                    <a:pt x="47" y="47"/>
                    <a:pt x="62" y="47"/>
                  </a:cubicBezTo>
                  <a:cubicBezTo>
                    <a:pt x="62" y="47"/>
                    <a:pt x="62" y="31"/>
                    <a:pt x="62" y="31"/>
                  </a:cubicBezTo>
                  <a:cubicBezTo>
                    <a:pt x="47" y="16"/>
                    <a:pt x="47" y="16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42;p43"/>
            <p:cNvSpPr/>
            <p:nvPr/>
          </p:nvSpPr>
          <p:spPr>
            <a:xfrm>
              <a:off x="4433775" y="4899275"/>
              <a:ext cx="1950" cy="1175"/>
            </a:xfrm>
            <a:custGeom>
              <a:avLst/>
              <a:gdLst/>
              <a:ahLst/>
              <a:cxnLst/>
              <a:rect l="l" t="t" r="r" b="b"/>
              <a:pathLst>
                <a:path w="78" h="47" extrusionOk="0">
                  <a:moveTo>
                    <a:pt x="63" y="0"/>
                  </a:moveTo>
                  <a:cubicBezTo>
                    <a:pt x="47" y="16"/>
                    <a:pt x="47" y="16"/>
                    <a:pt x="47" y="16"/>
                  </a:cubicBezTo>
                  <a:lnTo>
                    <a:pt x="32" y="16"/>
                  </a:lnTo>
                  <a:cubicBezTo>
                    <a:pt x="32" y="16"/>
                    <a:pt x="16" y="31"/>
                    <a:pt x="16" y="31"/>
                  </a:cubicBezTo>
                  <a:cubicBezTo>
                    <a:pt x="16" y="31"/>
                    <a:pt x="1" y="47"/>
                    <a:pt x="16" y="47"/>
                  </a:cubicBezTo>
                  <a:lnTo>
                    <a:pt x="47" y="47"/>
                  </a:lnTo>
                  <a:cubicBezTo>
                    <a:pt x="47" y="47"/>
                    <a:pt x="63" y="31"/>
                    <a:pt x="63" y="31"/>
                  </a:cubicBezTo>
                  <a:cubicBezTo>
                    <a:pt x="63" y="31"/>
                    <a:pt x="63" y="16"/>
                    <a:pt x="63" y="16"/>
                  </a:cubicBezTo>
                  <a:cubicBezTo>
                    <a:pt x="78" y="16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43;p43"/>
            <p:cNvSpPr/>
            <p:nvPr/>
          </p:nvSpPr>
          <p:spPr>
            <a:xfrm>
              <a:off x="4431475" y="4905425"/>
              <a:ext cx="1175" cy="800"/>
            </a:xfrm>
            <a:custGeom>
              <a:avLst/>
              <a:gdLst/>
              <a:ahLst/>
              <a:cxnLst/>
              <a:rect l="l" t="t" r="r" b="b"/>
              <a:pathLst>
                <a:path w="47" h="32" extrusionOk="0">
                  <a:moveTo>
                    <a:pt x="16" y="1"/>
                  </a:moveTo>
                  <a:cubicBezTo>
                    <a:pt x="16" y="1"/>
                    <a:pt x="0" y="1"/>
                    <a:pt x="0" y="16"/>
                  </a:cubicBezTo>
                  <a:cubicBezTo>
                    <a:pt x="0" y="16"/>
                    <a:pt x="0" y="16"/>
                    <a:pt x="0" y="32"/>
                  </a:cubicBezTo>
                  <a:lnTo>
                    <a:pt x="16" y="32"/>
                  </a:lnTo>
                  <a:cubicBezTo>
                    <a:pt x="31" y="16"/>
                    <a:pt x="31" y="16"/>
                    <a:pt x="47" y="16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44;p43"/>
            <p:cNvSpPr/>
            <p:nvPr/>
          </p:nvSpPr>
          <p:spPr>
            <a:xfrm>
              <a:off x="4643650" y="4781275"/>
              <a:ext cx="4650" cy="2500"/>
            </a:xfrm>
            <a:custGeom>
              <a:avLst/>
              <a:gdLst/>
              <a:ahLst/>
              <a:cxnLst/>
              <a:rect l="l" t="t" r="r" b="b"/>
              <a:pathLst>
                <a:path w="186" h="100" extrusionOk="0">
                  <a:moveTo>
                    <a:pt x="165" y="0"/>
                  </a:moveTo>
                  <a:cubicBezTo>
                    <a:pt x="163" y="0"/>
                    <a:pt x="159" y="2"/>
                    <a:pt x="154" y="7"/>
                  </a:cubicBezTo>
                  <a:lnTo>
                    <a:pt x="93" y="7"/>
                  </a:lnTo>
                  <a:cubicBezTo>
                    <a:pt x="77" y="23"/>
                    <a:pt x="77" y="23"/>
                    <a:pt x="62" y="23"/>
                  </a:cubicBezTo>
                  <a:cubicBezTo>
                    <a:pt x="46" y="38"/>
                    <a:pt x="31" y="38"/>
                    <a:pt x="31" y="38"/>
                  </a:cubicBezTo>
                  <a:cubicBezTo>
                    <a:pt x="16" y="53"/>
                    <a:pt x="16" y="69"/>
                    <a:pt x="0" y="84"/>
                  </a:cubicBezTo>
                  <a:lnTo>
                    <a:pt x="16" y="84"/>
                  </a:lnTo>
                  <a:cubicBezTo>
                    <a:pt x="31" y="100"/>
                    <a:pt x="31" y="100"/>
                    <a:pt x="46" y="100"/>
                  </a:cubicBezTo>
                  <a:cubicBezTo>
                    <a:pt x="62" y="100"/>
                    <a:pt x="62" y="84"/>
                    <a:pt x="77" y="84"/>
                  </a:cubicBezTo>
                  <a:lnTo>
                    <a:pt x="108" y="84"/>
                  </a:lnTo>
                  <a:cubicBezTo>
                    <a:pt x="123" y="69"/>
                    <a:pt x="139" y="69"/>
                    <a:pt x="154" y="69"/>
                  </a:cubicBezTo>
                  <a:cubicBezTo>
                    <a:pt x="154" y="69"/>
                    <a:pt x="170" y="53"/>
                    <a:pt x="170" y="53"/>
                  </a:cubicBezTo>
                  <a:cubicBezTo>
                    <a:pt x="170" y="38"/>
                    <a:pt x="185" y="38"/>
                    <a:pt x="185" y="38"/>
                  </a:cubicBezTo>
                  <a:cubicBezTo>
                    <a:pt x="185" y="23"/>
                    <a:pt x="170" y="23"/>
                    <a:pt x="170" y="7"/>
                  </a:cubicBezTo>
                  <a:cubicBezTo>
                    <a:pt x="170" y="7"/>
                    <a:pt x="170" y="0"/>
                    <a:pt x="165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45;p43"/>
            <p:cNvSpPr/>
            <p:nvPr/>
          </p:nvSpPr>
          <p:spPr>
            <a:xfrm>
              <a:off x="4628250" y="4775675"/>
              <a:ext cx="10800" cy="8800"/>
            </a:xfrm>
            <a:custGeom>
              <a:avLst/>
              <a:gdLst/>
              <a:ahLst/>
              <a:cxnLst/>
              <a:rect l="l" t="t" r="r" b="b"/>
              <a:pathLst>
                <a:path w="432" h="352" extrusionOk="0">
                  <a:moveTo>
                    <a:pt x="170" y="0"/>
                  </a:moveTo>
                  <a:cubicBezTo>
                    <a:pt x="123" y="16"/>
                    <a:pt x="108" y="62"/>
                    <a:pt x="62" y="62"/>
                  </a:cubicBezTo>
                  <a:cubicBezTo>
                    <a:pt x="31" y="62"/>
                    <a:pt x="0" y="77"/>
                    <a:pt x="16" y="108"/>
                  </a:cubicBezTo>
                  <a:cubicBezTo>
                    <a:pt x="16" y="139"/>
                    <a:pt x="0" y="154"/>
                    <a:pt x="0" y="185"/>
                  </a:cubicBezTo>
                  <a:cubicBezTo>
                    <a:pt x="0" y="216"/>
                    <a:pt x="16" y="231"/>
                    <a:pt x="46" y="247"/>
                  </a:cubicBezTo>
                  <a:cubicBezTo>
                    <a:pt x="62" y="254"/>
                    <a:pt x="77" y="258"/>
                    <a:pt x="93" y="258"/>
                  </a:cubicBezTo>
                  <a:cubicBezTo>
                    <a:pt x="108" y="258"/>
                    <a:pt x="123" y="254"/>
                    <a:pt x="139" y="247"/>
                  </a:cubicBezTo>
                  <a:cubicBezTo>
                    <a:pt x="145" y="234"/>
                    <a:pt x="157" y="229"/>
                    <a:pt x="171" y="229"/>
                  </a:cubicBezTo>
                  <a:cubicBezTo>
                    <a:pt x="190" y="229"/>
                    <a:pt x="213" y="238"/>
                    <a:pt x="231" y="247"/>
                  </a:cubicBezTo>
                  <a:cubicBezTo>
                    <a:pt x="238" y="250"/>
                    <a:pt x="245" y="251"/>
                    <a:pt x="252" y="251"/>
                  </a:cubicBezTo>
                  <a:cubicBezTo>
                    <a:pt x="273" y="251"/>
                    <a:pt x="297" y="242"/>
                    <a:pt x="318" y="242"/>
                  </a:cubicBezTo>
                  <a:cubicBezTo>
                    <a:pt x="325" y="242"/>
                    <a:pt x="332" y="243"/>
                    <a:pt x="339" y="247"/>
                  </a:cubicBezTo>
                  <a:cubicBezTo>
                    <a:pt x="370" y="277"/>
                    <a:pt x="339" y="308"/>
                    <a:pt x="354" y="339"/>
                  </a:cubicBezTo>
                  <a:cubicBezTo>
                    <a:pt x="363" y="348"/>
                    <a:pt x="372" y="352"/>
                    <a:pt x="380" y="352"/>
                  </a:cubicBezTo>
                  <a:cubicBezTo>
                    <a:pt x="399" y="352"/>
                    <a:pt x="411" y="330"/>
                    <a:pt x="401" y="308"/>
                  </a:cubicBezTo>
                  <a:cubicBezTo>
                    <a:pt x="416" y="277"/>
                    <a:pt x="416" y="231"/>
                    <a:pt x="431" y="200"/>
                  </a:cubicBezTo>
                  <a:cubicBezTo>
                    <a:pt x="431" y="170"/>
                    <a:pt x="416" y="139"/>
                    <a:pt x="385" y="139"/>
                  </a:cubicBezTo>
                  <a:cubicBezTo>
                    <a:pt x="354" y="123"/>
                    <a:pt x="293" y="139"/>
                    <a:pt x="308" y="93"/>
                  </a:cubicBezTo>
                  <a:cubicBezTo>
                    <a:pt x="324" y="62"/>
                    <a:pt x="262" y="62"/>
                    <a:pt x="247" y="62"/>
                  </a:cubicBezTo>
                  <a:cubicBezTo>
                    <a:pt x="216" y="62"/>
                    <a:pt x="216" y="16"/>
                    <a:pt x="200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446;p43"/>
            <p:cNvSpPr/>
            <p:nvPr/>
          </p:nvSpPr>
          <p:spPr>
            <a:xfrm>
              <a:off x="4629000" y="4782500"/>
              <a:ext cx="2350" cy="3075"/>
            </a:xfrm>
            <a:custGeom>
              <a:avLst/>
              <a:gdLst/>
              <a:ahLst/>
              <a:cxnLst/>
              <a:rect l="l" t="t" r="r" b="b"/>
              <a:pathLst>
                <a:path w="94" h="123" extrusionOk="0">
                  <a:moveTo>
                    <a:pt x="32" y="0"/>
                  </a:moveTo>
                  <a:cubicBezTo>
                    <a:pt x="28" y="0"/>
                    <a:pt x="22" y="1"/>
                    <a:pt x="16" y="4"/>
                  </a:cubicBezTo>
                  <a:cubicBezTo>
                    <a:pt x="1" y="35"/>
                    <a:pt x="16" y="51"/>
                    <a:pt x="32" y="66"/>
                  </a:cubicBezTo>
                  <a:cubicBezTo>
                    <a:pt x="44" y="90"/>
                    <a:pt x="55" y="122"/>
                    <a:pt x="67" y="122"/>
                  </a:cubicBezTo>
                  <a:cubicBezTo>
                    <a:pt x="71" y="122"/>
                    <a:pt x="74" y="119"/>
                    <a:pt x="78" y="112"/>
                  </a:cubicBezTo>
                  <a:cubicBezTo>
                    <a:pt x="93" y="97"/>
                    <a:pt x="78" y="66"/>
                    <a:pt x="63" y="35"/>
                  </a:cubicBezTo>
                  <a:cubicBezTo>
                    <a:pt x="63" y="23"/>
                    <a:pt x="52" y="0"/>
                    <a:pt x="32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447;p43"/>
            <p:cNvSpPr/>
            <p:nvPr/>
          </p:nvSpPr>
          <p:spPr>
            <a:xfrm>
              <a:off x="4423775" y="4835950"/>
              <a:ext cx="90500" cy="314400"/>
            </a:xfrm>
            <a:custGeom>
              <a:avLst/>
              <a:gdLst/>
              <a:ahLst/>
              <a:cxnLst/>
              <a:rect l="l" t="t" r="r" b="b"/>
              <a:pathLst>
                <a:path w="3620" h="12576" extrusionOk="0">
                  <a:moveTo>
                    <a:pt x="3366" y="0"/>
                  </a:moveTo>
                  <a:cubicBezTo>
                    <a:pt x="3338" y="0"/>
                    <a:pt x="3295" y="15"/>
                    <a:pt x="3235" y="54"/>
                  </a:cubicBezTo>
                  <a:cubicBezTo>
                    <a:pt x="3204" y="54"/>
                    <a:pt x="3143" y="54"/>
                    <a:pt x="3143" y="69"/>
                  </a:cubicBezTo>
                  <a:lnTo>
                    <a:pt x="2942" y="254"/>
                  </a:lnTo>
                  <a:cubicBezTo>
                    <a:pt x="2910" y="243"/>
                    <a:pt x="2880" y="236"/>
                    <a:pt x="2854" y="236"/>
                  </a:cubicBezTo>
                  <a:cubicBezTo>
                    <a:pt x="2806" y="236"/>
                    <a:pt x="2773" y="261"/>
                    <a:pt x="2773" y="331"/>
                  </a:cubicBezTo>
                  <a:cubicBezTo>
                    <a:pt x="2746" y="349"/>
                    <a:pt x="2713" y="356"/>
                    <a:pt x="2679" y="356"/>
                  </a:cubicBezTo>
                  <a:cubicBezTo>
                    <a:pt x="2654" y="356"/>
                    <a:pt x="2629" y="353"/>
                    <a:pt x="2603" y="346"/>
                  </a:cubicBezTo>
                  <a:cubicBezTo>
                    <a:pt x="2557" y="377"/>
                    <a:pt x="2603" y="392"/>
                    <a:pt x="2603" y="423"/>
                  </a:cubicBezTo>
                  <a:cubicBezTo>
                    <a:pt x="2634" y="562"/>
                    <a:pt x="2557" y="562"/>
                    <a:pt x="2449" y="593"/>
                  </a:cubicBezTo>
                  <a:cubicBezTo>
                    <a:pt x="2428" y="686"/>
                    <a:pt x="2413" y="712"/>
                    <a:pt x="2399" y="712"/>
                  </a:cubicBezTo>
                  <a:cubicBezTo>
                    <a:pt x="2382" y="712"/>
                    <a:pt x="2366" y="678"/>
                    <a:pt x="2342" y="670"/>
                  </a:cubicBezTo>
                  <a:cubicBezTo>
                    <a:pt x="2322" y="650"/>
                    <a:pt x="2306" y="642"/>
                    <a:pt x="2293" y="642"/>
                  </a:cubicBezTo>
                  <a:cubicBezTo>
                    <a:pt x="2229" y="642"/>
                    <a:pt x="2209" y="808"/>
                    <a:pt x="2095" y="808"/>
                  </a:cubicBezTo>
                  <a:cubicBezTo>
                    <a:pt x="1957" y="808"/>
                    <a:pt x="1972" y="747"/>
                    <a:pt x="1941" y="731"/>
                  </a:cubicBezTo>
                  <a:cubicBezTo>
                    <a:pt x="1880" y="685"/>
                    <a:pt x="1864" y="654"/>
                    <a:pt x="1864" y="623"/>
                  </a:cubicBezTo>
                  <a:cubicBezTo>
                    <a:pt x="1864" y="558"/>
                    <a:pt x="1860" y="541"/>
                    <a:pt x="1851" y="541"/>
                  </a:cubicBezTo>
                  <a:cubicBezTo>
                    <a:pt x="1844" y="541"/>
                    <a:pt x="1832" y="555"/>
                    <a:pt x="1818" y="562"/>
                  </a:cubicBezTo>
                  <a:lnTo>
                    <a:pt x="1818" y="731"/>
                  </a:lnTo>
                  <a:cubicBezTo>
                    <a:pt x="1864" y="777"/>
                    <a:pt x="1957" y="824"/>
                    <a:pt x="1849" y="916"/>
                  </a:cubicBezTo>
                  <a:cubicBezTo>
                    <a:pt x="1510" y="962"/>
                    <a:pt x="1741" y="947"/>
                    <a:pt x="1756" y="1055"/>
                  </a:cubicBezTo>
                  <a:cubicBezTo>
                    <a:pt x="1726" y="1101"/>
                    <a:pt x="1679" y="1163"/>
                    <a:pt x="1710" y="1163"/>
                  </a:cubicBezTo>
                  <a:cubicBezTo>
                    <a:pt x="1710" y="1209"/>
                    <a:pt x="1695" y="1209"/>
                    <a:pt x="1679" y="1209"/>
                  </a:cubicBezTo>
                  <a:cubicBezTo>
                    <a:pt x="1661" y="1209"/>
                    <a:pt x="1640" y="1201"/>
                    <a:pt x="1622" y="1201"/>
                  </a:cubicBezTo>
                  <a:cubicBezTo>
                    <a:pt x="1596" y="1201"/>
                    <a:pt x="1578" y="1218"/>
                    <a:pt x="1587" y="1301"/>
                  </a:cubicBezTo>
                  <a:cubicBezTo>
                    <a:pt x="1575" y="1301"/>
                    <a:pt x="1572" y="1321"/>
                    <a:pt x="1564" y="1321"/>
                  </a:cubicBezTo>
                  <a:cubicBezTo>
                    <a:pt x="1562" y="1321"/>
                    <a:pt x="1559" y="1320"/>
                    <a:pt x="1556" y="1317"/>
                  </a:cubicBezTo>
                  <a:cubicBezTo>
                    <a:pt x="1494" y="1317"/>
                    <a:pt x="1479" y="1378"/>
                    <a:pt x="1494" y="1440"/>
                  </a:cubicBezTo>
                  <a:cubicBezTo>
                    <a:pt x="1522" y="1481"/>
                    <a:pt x="1500" y="1535"/>
                    <a:pt x="1419" y="1535"/>
                  </a:cubicBezTo>
                  <a:cubicBezTo>
                    <a:pt x="1409" y="1535"/>
                    <a:pt x="1398" y="1534"/>
                    <a:pt x="1387" y="1532"/>
                  </a:cubicBezTo>
                  <a:cubicBezTo>
                    <a:pt x="1363" y="1509"/>
                    <a:pt x="1343" y="1495"/>
                    <a:pt x="1327" y="1495"/>
                  </a:cubicBezTo>
                  <a:cubicBezTo>
                    <a:pt x="1290" y="1495"/>
                    <a:pt x="1278" y="1566"/>
                    <a:pt x="1310" y="1748"/>
                  </a:cubicBezTo>
                  <a:cubicBezTo>
                    <a:pt x="1248" y="1779"/>
                    <a:pt x="1186" y="1809"/>
                    <a:pt x="1140" y="1856"/>
                  </a:cubicBezTo>
                  <a:cubicBezTo>
                    <a:pt x="1102" y="1817"/>
                    <a:pt x="1030" y="1703"/>
                    <a:pt x="1008" y="1703"/>
                  </a:cubicBezTo>
                  <a:cubicBezTo>
                    <a:pt x="1004" y="1703"/>
                    <a:pt x="1002" y="1707"/>
                    <a:pt x="1002" y="1717"/>
                  </a:cubicBezTo>
                  <a:cubicBezTo>
                    <a:pt x="953" y="1749"/>
                    <a:pt x="926" y="1763"/>
                    <a:pt x="912" y="1763"/>
                  </a:cubicBezTo>
                  <a:cubicBezTo>
                    <a:pt x="886" y="1763"/>
                    <a:pt x="910" y="1716"/>
                    <a:pt x="940" y="1655"/>
                  </a:cubicBezTo>
                  <a:cubicBezTo>
                    <a:pt x="971" y="1625"/>
                    <a:pt x="1063" y="1578"/>
                    <a:pt x="1156" y="1532"/>
                  </a:cubicBezTo>
                  <a:cubicBezTo>
                    <a:pt x="1148" y="1486"/>
                    <a:pt x="1136" y="1474"/>
                    <a:pt x="1125" y="1474"/>
                  </a:cubicBezTo>
                  <a:cubicBezTo>
                    <a:pt x="1113" y="1474"/>
                    <a:pt x="1102" y="1486"/>
                    <a:pt x="1094" y="1486"/>
                  </a:cubicBezTo>
                  <a:cubicBezTo>
                    <a:pt x="1076" y="1513"/>
                    <a:pt x="1060" y="1523"/>
                    <a:pt x="1044" y="1523"/>
                  </a:cubicBezTo>
                  <a:cubicBezTo>
                    <a:pt x="1004" y="1523"/>
                    <a:pt x="968" y="1462"/>
                    <a:pt x="925" y="1440"/>
                  </a:cubicBezTo>
                  <a:cubicBezTo>
                    <a:pt x="903" y="1427"/>
                    <a:pt x="882" y="1421"/>
                    <a:pt x="862" y="1421"/>
                  </a:cubicBezTo>
                  <a:cubicBezTo>
                    <a:pt x="813" y="1421"/>
                    <a:pt x="769" y="1457"/>
                    <a:pt x="724" y="1501"/>
                  </a:cubicBezTo>
                  <a:cubicBezTo>
                    <a:pt x="694" y="1578"/>
                    <a:pt x="694" y="1609"/>
                    <a:pt x="663" y="1655"/>
                  </a:cubicBezTo>
                  <a:cubicBezTo>
                    <a:pt x="589" y="1754"/>
                    <a:pt x="584" y="1843"/>
                    <a:pt x="719" y="1843"/>
                  </a:cubicBezTo>
                  <a:cubicBezTo>
                    <a:pt x="753" y="1843"/>
                    <a:pt x="795" y="1837"/>
                    <a:pt x="848" y="1825"/>
                  </a:cubicBezTo>
                  <a:cubicBezTo>
                    <a:pt x="853" y="1823"/>
                    <a:pt x="858" y="1822"/>
                    <a:pt x="863" y="1822"/>
                  </a:cubicBezTo>
                  <a:cubicBezTo>
                    <a:pt x="896" y="1822"/>
                    <a:pt x="925" y="1858"/>
                    <a:pt x="977" y="1858"/>
                  </a:cubicBezTo>
                  <a:cubicBezTo>
                    <a:pt x="985" y="1858"/>
                    <a:pt x="993" y="1857"/>
                    <a:pt x="1002" y="1856"/>
                  </a:cubicBezTo>
                  <a:cubicBezTo>
                    <a:pt x="1006" y="1855"/>
                    <a:pt x="1010" y="1854"/>
                    <a:pt x="1015" y="1854"/>
                  </a:cubicBezTo>
                  <a:cubicBezTo>
                    <a:pt x="1082" y="1854"/>
                    <a:pt x="1107" y="1965"/>
                    <a:pt x="1063" y="1994"/>
                  </a:cubicBezTo>
                  <a:cubicBezTo>
                    <a:pt x="1048" y="2010"/>
                    <a:pt x="1002" y="2010"/>
                    <a:pt x="955" y="2010"/>
                  </a:cubicBezTo>
                  <a:cubicBezTo>
                    <a:pt x="832" y="2040"/>
                    <a:pt x="786" y="2071"/>
                    <a:pt x="771" y="2102"/>
                  </a:cubicBezTo>
                  <a:cubicBezTo>
                    <a:pt x="771" y="2148"/>
                    <a:pt x="817" y="2210"/>
                    <a:pt x="832" y="2210"/>
                  </a:cubicBezTo>
                  <a:cubicBezTo>
                    <a:pt x="880" y="2210"/>
                    <a:pt x="816" y="2360"/>
                    <a:pt x="917" y="2360"/>
                  </a:cubicBezTo>
                  <a:cubicBezTo>
                    <a:pt x="945" y="2360"/>
                    <a:pt x="987" y="2348"/>
                    <a:pt x="1048" y="2318"/>
                  </a:cubicBezTo>
                  <a:lnTo>
                    <a:pt x="1048" y="2318"/>
                  </a:lnTo>
                  <a:cubicBezTo>
                    <a:pt x="1048" y="2349"/>
                    <a:pt x="1048" y="2379"/>
                    <a:pt x="986" y="2410"/>
                  </a:cubicBezTo>
                  <a:cubicBezTo>
                    <a:pt x="863" y="2441"/>
                    <a:pt x="832" y="2487"/>
                    <a:pt x="848" y="2549"/>
                  </a:cubicBezTo>
                  <a:cubicBezTo>
                    <a:pt x="845" y="2550"/>
                    <a:pt x="841" y="2551"/>
                    <a:pt x="838" y="2551"/>
                  </a:cubicBezTo>
                  <a:cubicBezTo>
                    <a:pt x="825" y="2551"/>
                    <a:pt x="810" y="2541"/>
                    <a:pt x="799" y="2541"/>
                  </a:cubicBezTo>
                  <a:cubicBezTo>
                    <a:pt x="786" y="2541"/>
                    <a:pt x="778" y="2556"/>
                    <a:pt x="786" y="2626"/>
                  </a:cubicBezTo>
                  <a:cubicBezTo>
                    <a:pt x="617" y="2764"/>
                    <a:pt x="771" y="2780"/>
                    <a:pt x="771" y="2841"/>
                  </a:cubicBezTo>
                  <a:cubicBezTo>
                    <a:pt x="755" y="2857"/>
                    <a:pt x="755" y="2872"/>
                    <a:pt x="740" y="2872"/>
                  </a:cubicBezTo>
                  <a:cubicBezTo>
                    <a:pt x="702" y="2853"/>
                    <a:pt x="658" y="2840"/>
                    <a:pt x="630" y="2840"/>
                  </a:cubicBezTo>
                  <a:cubicBezTo>
                    <a:pt x="612" y="2840"/>
                    <a:pt x="601" y="2845"/>
                    <a:pt x="601" y="2857"/>
                  </a:cubicBezTo>
                  <a:cubicBezTo>
                    <a:pt x="577" y="2893"/>
                    <a:pt x="581" y="2928"/>
                    <a:pt x="548" y="2928"/>
                  </a:cubicBezTo>
                  <a:cubicBezTo>
                    <a:pt x="539" y="2928"/>
                    <a:pt x="526" y="2925"/>
                    <a:pt x="509" y="2918"/>
                  </a:cubicBezTo>
                  <a:cubicBezTo>
                    <a:pt x="505" y="2917"/>
                    <a:pt x="501" y="2916"/>
                    <a:pt x="497" y="2916"/>
                  </a:cubicBezTo>
                  <a:cubicBezTo>
                    <a:pt x="463" y="2916"/>
                    <a:pt x="465" y="2983"/>
                    <a:pt x="493" y="3011"/>
                  </a:cubicBezTo>
                  <a:cubicBezTo>
                    <a:pt x="524" y="3042"/>
                    <a:pt x="478" y="3072"/>
                    <a:pt x="386" y="3088"/>
                  </a:cubicBezTo>
                  <a:cubicBezTo>
                    <a:pt x="339" y="3088"/>
                    <a:pt x="324" y="3149"/>
                    <a:pt x="324" y="3180"/>
                  </a:cubicBezTo>
                  <a:cubicBezTo>
                    <a:pt x="339" y="3211"/>
                    <a:pt x="339" y="3257"/>
                    <a:pt x="401" y="3257"/>
                  </a:cubicBezTo>
                  <a:cubicBezTo>
                    <a:pt x="432" y="3257"/>
                    <a:pt x="478" y="3273"/>
                    <a:pt x="540" y="3273"/>
                  </a:cubicBezTo>
                  <a:cubicBezTo>
                    <a:pt x="586" y="3519"/>
                    <a:pt x="524" y="3535"/>
                    <a:pt x="478" y="3581"/>
                  </a:cubicBezTo>
                  <a:cubicBezTo>
                    <a:pt x="495" y="3673"/>
                    <a:pt x="484" y="3697"/>
                    <a:pt x="458" y="3697"/>
                  </a:cubicBezTo>
                  <a:cubicBezTo>
                    <a:pt x="437" y="3697"/>
                    <a:pt x="405" y="3680"/>
                    <a:pt x="370" y="3673"/>
                  </a:cubicBezTo>
                  <a:cubicBezTo>
                    <a:pt x="308" y="3650"/>
                    <a:pt x="266" y="3638"/>
                    <a:pt x="239" y="3638"/>
                  </a:cubicBezTo>
                  <a:cubicBezTo>
                    <a:pt x="212" y="3638"/>
                    <a:pt x="201" y="3650"/>
                    <a:pt x="201" y="3673"/>
                  </a:cubicBezTo>
                  <a:cubicBezTo>
                    <a:pt x="201" y="3704"/>
                    <a:pt x="308" y="3766"/>
                    <a:pt x="278" y="3843"/>
                  </a:cubicBezTo>
                  <a:cubicBezTo>
                    <a:pt x="278" y="3981"/>
                    <a:pt x="339" y="3920"/>
                    <a:pt x="370" y="3950"/>
                  </a:cubicBezTo>
                  <a:cubicBezTo>
                    <a:pt x="401" y="3997"/>
                    <a:pt x="401" y="4043"/>
                    <a:pt x="355" y="4074"/>
                  </a:cubicBezTo>
                  <a:cubicBezTo>
                    <a:pt x="330" y="4090"/>
                    <a:pt x="301" y="4107"/>
                    <a:pt x="267" y="4107"/>
                  </a:cubicBezTo>
                  <a:cubicBezTo>
                    <a:pt x="238" y="4107"/>
                    <a:pt x="206" y="4094"/>
                    <a:pt x="170" y="4058"/>
                  </a:cubicBezTo>
                  <a:cubicBezTo>
                    <a:pt x="138" y="3995"/>
                    <a:pt x="92" y="3866"/>
                    <a:pt x="61" y="3866"/>
                  </a:cubicBezTo>
                  <a:cubicBezTo>
                    <a:pt x="47" y="3866"/>
                    <a:pt x="36" y="3893"/>
                    <a:pt x="31" y="3966"/>
                  </a:cubicBezTo>
                  <a:cubicBezTo>
                    <a:pt x="16" y="4043"/>
                    <a:pt x="0" y="4120"/>
                    <a:pt x="16" y="4181"/>
                  </a:cubicBezTo>
                  <a:cubicBezTo>
                    <a:pt x="31" y="4258"/>
                    <a:pt x="31" y="4320"/>
                    <a:pt x="31" y="4351"/>
                  </a:cubicBezTo>
                  <a:cubicBezTo>
                    <a:pt x="26" y="4366"/>
                    <a:pt x="33" y="4373"/>
                    <a:pt x="47" y="4373"/>
                  </a:cubicBezTo>
                  <a:cubicBezTo>
                    <a:pt x="74" y="4373"/>
                    <a:pt x="129" y="4346"/>
                    <a:pt x="170" y="4305"/>
                  </a:cubicBezTo>
                  <a:lnTo>
                    <a:pt x="416" y="4305"/>
                  </a:lnTo>
                  <a:cubicBezTo>
                    <a:pt x="416" y="4360"/>
                    <a:pt x="316" y="4478"/>
                    <a:pt x="376" y="4478"/>
                  </a:cubicBezTo>
                  <a:cubicBezTo>
                    <a:pt x="382" y="4478"/>
                    <a:pt x="390" y="4477"/>
                    <a:pt x="401" y="4474"/>
                  </a:cubicBezTo>
                  <a:lnTo>
                    <a:pt x="401" y="4474"/>
                  </a:lnTo>
                  <a:cubicBezTo>
                    <a:pt x="416" y="4489"/>
                    <a:pt x="524" y="4459"/>
                    <a:pt x="386" y="4582"/>
                  </a:cubicBezTo>
                  <a:cubicBezTo>
                    <a:pt x="386" y="4674"/>
                    <a:pt x="370" y="4721"/>
                    <a:pt x="355" y="4767"/>
                  </a:cubicBezTo>
                  <a:lnTo>
                    <a:pt x="370" y="4859"/>
                  </a:lnTo>
                  <a:cubicBezTo>
                    <a:pt x="382" y="4877"/>
                    <a:pt x="399" y="4884"/>
                    <a:pt x="417" y="4884"/>
                  </a:cubicBezTo>
                  <a:cubicBezTo>
                    <a:pt x="445" y="4884"/>
                    <a:pt x="475" y="4868"/>
                    <a:pt x="493" y="4859"/>
                  </a:cubicBezTo>
                  <a:cubicBezTo>
                    <a:pt x="540" y="4859"/>
                    <a:pt x="524" y="4890"/>
                    <a:pt x="463" y="4936"/>
                  </a:cubicBezTo>
                  <a:cubicBezTo>
                    <a:pt x="447" y="4952"/>
                    <a:pt x="386" y="4952"/>
                    <a:pt x="386" y="4982"/>
                  </a:cubicBezTo>
                  <a:cubicBezTo>
                    <a:pt x="399" y="4996"/>
                    <a:pt x="401" y="5032"/>
                    <a:pt x="420" y="5032"/>
                  </a:cubicBezTo>
                  <a:cubicBezTo>
                    <a:pt x="424" y="5032"/>
                    <a:pt x="427" y="5031"/>
                    <a:pt x="432" y="5029"/>
                  </a:cubicBezTo>
                  <a:cubicBezTo>
                    <a:pt x="439" y="5025"/>
                    <a:pt x="445" y="5023"/>
                    <a:pt x="450" y="5023"/>
                  </a:cubicBezTo>
                  <a:cubicBezTo>
                    <a:pt x="487" y="5023"/>
                    <a:pt x="464" y="5120"/>
                    <a:pt x="478" y="5229"/>
                  </a:cubicBezTo>
                  <a:cubicBezTo>
                    <a:pt x="505" y="5311"/>
                    <a:pt x="570" y="5418"/>
                    <a:pt x="506" y="5418"/>
                  </a:cubicBezTo>
                  <a:cubicBezTo>
                    <a:pt x="499" y="5418"/>
                    <a:pt x="489" y="5417"/>
                    <a:pt x="478" y="5414"/>
                  </a:cubicBezTo>
                  <a:cubicBezTo>
                    <a:pt x="466" y="5411"/>
                    <a:pt x="457" y="5409"/>
                    <a:pt x="450" y="5409"/>
                  </a:cubicBezTo>
                  <a:cubicBezTo>
                    <a:pt x="421" y="5409"/>
                    <a:pt x="429" y="5432"/>
                    <a:pt x="416" y="5444"/>
                  </a:cubicBezTo>
                  <a:cubicBezTo>
                    <a:pt x="339" y="5475"/>
                    <a:pt x="370" y="5521"/>
                    <a:pt x="478" y="5521"/>
                  </a:cubicBezTo>
                  <a:cubicBezTo>
                    <a:pt x="570" y="5583"/>
                    <a:pt x="909" y="5475"/>
                    <a:pt x="478" y="5922"/>
                  </a:cubicBezTo>
                  <a:cubicBezTo>
                    <a:pt x="459" y="5926"/>
                    <a:pt x="442" y="5927"/>
                    <a:pt x="425" y="5927"/>
                  </a:cubicBezTo>
                  <a:cubicBezTo>
                    <a:pt x="360" y="5927"/>
                    <a:pt x="310" y="5904"/>
                    <a:pt x="282" y="5904"/>
                  </a:cubicBezTo>
                  <a:cubicBezTo>
                    <a:pt x="258" y="5904"/>
                    <a:pt x="250" y="5921"/>
                    <a:pt x="262" y="5984"/>
                  </a:cubicBezTo>
                  <a:cubicBezTo>
                    <a:pt x="255" y="6022"/>
                    <a:pt x="239" y="6030"/>
                    <a:pt x="222" y="6030"/>
                  </a:cubicBezTo>
                  <a:cubicBezTo>
                    <a:pt x="210" y="6030"/>
                    <a:pt x="198" y="6026"/>
                    <a:pt x="186" y="6026"/>
                  </a:cubicBezTo>
                  <a:cubicBezTo>
                    <a:pt x="181" y="6026"/>
                    <a:pt x="175" y="6027"/>
                    <a:pt x="170" y="6030"/>
                  </a:cubicBezTo>
                  <a:cubicBezTo>
                    <a:pt x="139" y="6061"/>
                    <a:pt x="108" y="6107"/>
                    <a:pt x="139" y="6122"/>
                  </a:cubicBezTo>
                  <a:cubicBezTo>
                    <a:pt x="355" y="6215"/>
                    <a:pt x="416" y="6384"/>
                    <a:pt x="478" y="6553"/>
                  </a:cubicBezTo>
                  <a:cubicBezTo>
                    <a:pt x="493" y="6615"/>
                    <a:pt x="493" y="6661"/>
                    <a:pt x="555" y="6661"/>
                  </a:cubicBezTo>
                  <a:cubicBezTo>
                    <a:pt x="771" y="6677"/>
                    <a:pt x="801" y="6831"/>
                    <a:pt x="878" y="7000"/>
                  </a:cubicBezTo>
                  <a:cubicBezTo>
                    <a:pt x="1248" y="7308"/>
                    <a:pt x="1125" y="7508"/>
                    <a:pt x="1202" y="7755"/>
                  </a:cubicBezTo>
                  <a:cubicBezTo>
                    <a:pt x="1279" y="7847"/>
                    <a:pt x="1402" y="7955"/>
                    <a:pt x="1479" y="7970"/>
                  </a:cubicBezTo>
                  <a:cubicBezTo>
                    <a:pt x="1525" y="7970"/>
                    <a:pt x="1494" y="8047"/>
                    <a:pt x="1433" y="8109"/>
                  </a:cubicBezTo>
                  <a:cubicBezTo>
                    <a:pt x="1448" y="8263"/>
                    <a:pt x="1494" y="8309"/>
                    <a:pt x="1448" y="8556"/>
                  </a:cubicBezTo>
                  <a:cubicBezTo>
                    <a:pt x="1417" y="8710"/>
                    <a:pt x="1356" y="8848"/>
                    <a:pt x="1356" y="9018"/>
                  </a:cubicBezTo>
                  <a:cubicBezTo>
                    <a:pt x="1279" y="9049"/>
                    <a:pt x="1217" y="9033"/>
                    <a:pt x="1079" y="9203"/>
                  </a:cubicBezTo>
                  <a:cubicBezTo>
                    <a:pt x="993" y="9288"/>
                    <a:pt x="1039" y="9452"/>
                    <a:pt x="791" y="9452"/>
                  </a:cubicBezTo>
                  <a:cubicBezTo>
                    <a:pt x="771" y="9452"/>
                    <a:pt x="749" y="9451"/>
                    <a:pt x="724" y="9449"/>
                  </a:cubicBezTo>
                  <a:cubicBezTo>
                    <a:pt x="678" y="9464"/>
                    <a:pt x="647" y="9449"/>
                    <a:pt x="617" y="9526"/>
                  </a:cubicBezTo>
                  <a:cubicBezTo>
                    <a:pt x="589" y="9581"/>
                    <a:pt x="635" y="9636"/>
                    <a:pt x="546" y="9636"/>
                  </a:cubicBezTo>
                  <a:cubicBezTo>
                    <a:pt x="536" y="9636"/>
                    <a:pt x="523" y="9636"/>
                    <a:pt x="509" y="9634"/>
                  </a:cubicBezTo>
                  <a:cubicBezTo>
                    <a:pt x="478" y="9649"/>
                    <a:pt x="447" y="9649"/>
                    <a:pt x="401" y="9742"/>
                  </a:cubicBezTo>
                  <a:cubicBezTo>
                    <a:pt x="401" y="9803"/>
                    <a:pt x="386" y="9850"/>
                    <a:pt x="339" y="9850"/>
                  </a:cubicBezTo>
                  <a:cubicBezTo>
                    <a:pt x="216" y="9850"/>
                    <a:pt x="93" y="9850"/>
                    <a:pt x="47" y="10111"/>
                  </a:cubicBezTo>
                  <a:lnTo>
                    <a:pt x="1186" y="12576"/>
                  </a:lnTo>
                  <a:cubicBezTo>
                    <a:pt x="1248" y="12545"/>
                    <a:pt x="1310" y="12560"/>
                    <a:pt x="1387" y="12499"/>
                  </a:cubicBezTo>
                  <a:cubicBezTo>
                    <a:pt x="1416" y="12469"/>
                    <a:pt x="1458" y="12459"/>
                    <a:pt x="1488" y="12459"/>
                  </a:cubicBezTo>
                  <a:cubicBezTo>
                    <a:pt x="1506" y="12459"/>
                    <a:pt x="1520" y="12462"/>
                    <a:pt x="1525" y="12468"/>
                  </a:cubicBezTo>
                  <a:cubicBezTo>
                    <a:pt x="1602" y="12453"/>
                    <a:pt x="1602" y="12437"/>
                    <a:pt x="1618" y="12422"/>
                  </a:cubicBezTo>
                  <a:cubicBezTo>
                    <a:pt x="1633" y="12406"/>
                    <a:pt x="1664" y="12406"/>
                    <a:pt x="1679" y="12406"/>
                  </a:cubicBezTo>
                  <a:cubicBezTo>
                    <a:pt x="1682" y="12409"/>
                    <a:pt x="1685" y="12411"/>
                    <a:pt x="1688" y="12411"/>
                  </a:cubicBezTo>
                  <a:cubicBezTo>
                    <a:pt x="1700" y="12411"/>
                    <a:pt x="1710" y="12388"/>
                    <a:pt x="1710" y="12376"/>
                  </a:cubicBezTo>
                  <a:cubicBezTo>
                    <a:pt x="1726" y="12345"/>
                    <a:pt x="1772" y="12345"/>
                    <a:pt x="1818" y="12329"/>
                  </a:cubicBezTo>
                  <a:cubicBezTo>
                    <a:pt x="1833" y="12331"/>
                    <a:pt x="1846" y="12332"/>
                    <a:pt x="1858" y="12332"/>
                  </a:cubicBezTo>
                  <a:cubicBezTo>
                    <a:pt x="2056" y="12332"/>
                    <a:pt x="1869" y="12101"/>
                    <a:pt x="1957" y="11898"/>
                  </a:cubicBezTo>
                  <a:cubicBezTo>
                    <a:pt x="2049" y="11790"/>
                    <a:pt x="2234" y="11806"/>
                    <a:pt x="2265" y="11652"/>
                  </a:cubicBezTo>
                  <a:cubicBezTo>
                    <a:pt x="2234" y="11605"/>
                    <a:pt x="2480" y="11451"/>
                    <a:pt x="2542" y="11421"/>
                  </a:cubicBezTo>
                  <a:cubicBezTo>
                    <a:pt x="2757" y="11267"/>
                    <a:pt x="2650" y="11267"/>
                    <a:pt x="2819" y="11113"/>
                  </a:cubicBezTo>
                  <a:cubicBezTo>
                    <a:pt x="2912" y="11036"/>
                    <a:pt x="2989" y="10928"/>
                    <a:pt x="3112" y="10758"/>
                  </a:cubicBezTo>
                  <a:lnTo>
                    <a:pt x="3112" y="10758"/>
                  </a:lnTo>
                  <a:cubicBezTo>
                    <a:pt x="3108" y="10763"/>
                    <a:pt x="3108" y="10766"/>
                    <a:pt x="3108" y="10766"/>
                  </a:cubicBezTo>
                  <a:cubicBezTo>
                    <a:pt x="3116" y="10766"/>
                    <a:pt x="3226" y="10614"/>
                    <a:pt x="2912" y="10450"/>
                  </a:cubicBezTo>
                  <a:cubicBezTo>
                    <a:pt x="2850" y="10419"/>
                    <a:pt x="2958" y="10312"/>
                    <a:pt x="3050" y="10204"/>
                  </a:cubicBezTo>
                  <a:cubicBezTo>
                    <a:pt x="3067" y="10187"/>
                    <a:pt x="3087" y="10179"/>
                    <a:pt x="3112" y="10179"/>
                  </a:cubicBezTo>
                  <a:cubicBezTo>
                    <a:pt x="3156" y="10179"/>
                    <a:pt x="3212" y="10206"/>
                    <a:pt x="3281" y="10265"/>
                  </a:cubicBezTo>
                  <a:cubicBezTo>
                    <a:pt x="3314" y="10298"/>
                    <a:pt x="3345" y="10314"/>
                    <a:pt x="3368" y="10314"/>
                  </a:cubicBezTo>
                  <a:cubicBezTo>
                    <a:pt x="3420" y="10314"/>
                    <a:pt x="3425" y="10231"/>
                    <a:pt x="3297" y="10081"/>
                  </a:cubicBezTo>
                  <a:cubicBezTo>
                    <a:pt x="3266" y="10065"/>
                    <a:pt x="3297" y="10019"/>
                    <a:pt x="3266" y="9942"/>
                  </a:cubicBezTo>
                  <a:cubicBezTo>
                    <a:pt x="3266" y="9896"/>
                    <a:pt x="3266" y="9865"/>
                    <a:pt x="3281" y="9819"/>
                  </a:cubicBezTo>
                  <a:cubicBezTo>
                    <a:pt x="3281" y="9726"/>
                    <a:pt x="3250" y="9757"/>
                    <a:pt x="3250" y="9695"/>
                  </a:cubicBezTo>
                  <a:cubicBezTo>
                    <a:pt x="3250" y="9572"/>
                    <a:pt x="3343" y="9541"/>
                    <a:pt x="3358" y="9464"/>
                  </a:cubicBezTo>
                  <a:cubicBezTo>
                    <a:pt x="3419" y="9313"/>
                    <a:pt x="3420" y="8925"/>
                    <a:pt x="3362" y="8925"/>
                  </a:cubicBezTo>
                  <a:cubicBezTo>
                    <a:pt x="3360" y="8925"/>
                    <a:pt x="3359" y="8925"/>
                    <a:pt x="3358" y="8925"/>
                  </a:cubicBezTo>
                  <a:cubicBezTo>
                    <a:pt x="3331" y="8930"/>
                    <a:pt x="3289" y="8937"/>
                    <a:pt x="3251" y="8937"/>
                  </a:cubicBezTo>
                  <a:cubicBezTo>
                    <a:pt x="3161" y="8937"/>
                    <a:pt x="3095" y="8896"/>
                    <a:pt x="3312" y="8679"/>
                  </a:cubicBezTo>
                  <a:cubicBezTo>
                    <a:pt x="3313" y="8678"/>
                    <a:pt x="3313" y="8678"/>
                    <a:pt x="3314" y="8678"/>
                  </a:cubicBezTo>
                  <a:cubicBezTo>
                    <a:pt x="3326" y="8678"/>
                    <a:pt x="3364" y="8765"/>
                    <a:pt x="3409" y="8765"/>
                  </a:cubicBezTo>
                  <a:cubicBezTo>
                    <a:pt x="3432" y="8765"/>
                    <a:pt x="3457" y="8743"/>
                    <a:pt x="3481" y="8679"/>
                  </a:cubicBezTo>
                  <a:cubicBezTo>
                    <a:pt x="3484" y="8671"/>
                    <a:pt x="3488" y="8667"/>
                    <a:pt x="3494" y="8667"/>
                  </a:cubicBezTo>
                  <a:cubicBezTo>
                    <a:pt x="3516" y="8667"/>
                    <a:pt x="3556" y="8727"/>
                    <a:pt x="3583" y="8727"/>
                  </a:cubicBezTo>
                  <a:cubicBezTo>
                    <a:pt x="3585" y="8727"/>
                    <a:pt x="3587" y="8726"/>
                    <a:pt x="3589" y="8725"/>
                  </a:cubicBezTo>
                  <a:cubicBezTo>
                    <a:pt x="3605" y="8710"/>
                    <a:pt x="3620" y="8694"/>
                    <a:pt x="3620" y="8679"/>
                  </a:cubicBezTo>
                  <a:cubicBezTo>
                    <a:pt x="3620" y="8587"/>
                    <a:pt x="3605" y="8479"/>
                    <a:pt x="3589" y="8448"/>
                  </a:cubicBezTo>
                  <a:cubicBezTo>
                    <a:pt x="3577" y="8436"/>
                    <a:pt x="3566" y="8431"/>
                    <a:pt x="3555" y="8431"/>
                  </a:cubicBezTo>
                  <a:cubicBezTo>
                    <a:pt x="3537" y="8431"/>
                    <a:pt x="3522" y="8444"/>
                    <a:pt x="3512" y="8463"/>
                  </a:cubicBezTo>
                  <a:cubicBezTo>
                    <a:pt x="3469" y="8513"/>
                    <a:pt x="3429" y="8560"/>
                    <a:pt x="3406" y="8560"/>
                  </a:cubicBezTo>
                  <a:cubicBezTo>
                    <a:pt x="3378" y="8560"/>
                    <a:pt x="3371" y="8499"/>
                    <a:pt x="3404" y="8309"/>
                  </a:cubicBezTo>
                  <a:cubicBezTo>
                    <a:pt x="3408" y="8272"/>
                    <a:pt x="3398" y="8260"/>
                    <a:pt x="3381" y="8260"/>
                  </a:cubicBezTo>
                  <a:cubicBezTo>
                    <a:pt x="3339" y="8260"/>
                    <a:pt x="3253" y="8332"/>
                    <a:pt x="3208" y="8332"/>
                  </a:cubicBezTo>
                  <a:cubicBezTo>
                    <a:pt x="3200" y="8332"/>
                    <a:pt x="3194" y="8330"/>
                    <a:pt x="3189" y="8325"/>
                  </a:cubicBezTo>
                  <a:cubicBezTo>
                    <a:pt x="3173" y="8294"/>
                    <a:pt x="3158" y="8248"/>
                    <a:pt x="3143" y="8217"/>
                  </a:cubicBezTo>
                  <a:cubicBezTo>
                    <a:pt x="3135" y="8209"/>
                    <a:pt x="3127" y="8209"/>
                    <a:pt x="3119" y="8209"/>
                  </a:cubicBezTo>
                  <a:cubicBezTo>
                    <a:pt x="3112" y="8209"/>
                    <a:pt x="3104" y="8209"/>
                    <a:pt x="3096" y="8201"/>
                  </a:cubicBezTo>
                  <a:cubicBezTo>
                    <a:pt x="2958" y="8063"/>
                    <a:pt x="3266" y="8109"/>
                    <a:pt x="3266" y="8078"/>
                  </a:cubicBezTo>
                  <a:cubicBezTo>
                    <a:pt x="3266" y="7899"/>
                    <a:pt x="3245" y="7678"/>
                    <a:pt x="3193" y="7678"/>
                  </a:cubicBezTo>
                  <a:cubicBezTo>
                    <a:pt x="3183" y="7678"/>
                    <a:pt x="3171" y="7688"/>
                    <a:pt x="3158" y="7709"/>
                  </a:cubicBezTo>
                  <a:cubicBezTo>
                    <a:pt x="3097" y="7776"/>
                    <a:pt x="3045" y="7796"/>
                    <a:pt x="3001" y="7796"/>
                  </a:cubicBezTo>
                  <a:cubicBezTo>
                    <a:pt x="2944" y="7796"/>
                    <a:pt x="2900" y="7763"/>
                    <a:pt x="2865" y="7755"/>
                  </a:cubicBezTo>
                  <a:cubicBezTo>
                    <a:pt x="2757" y="7724"/>
                    <a:pt x="2773" y="7662"/>
                    <a:pt x="3004" y="7462"/>
                  </a:cubicBezTo>
                  <a:cubicBezTo>
                    <a:pt x="3158" y="7370"/>
                    <a:pt x="3127" y="7339"/>
                    <a:pt x="3004" y="7262"/>
                  </a:cubicBezTo>
                  <a:cubicBezTo>
                    <a:pt x="3004" y="7262"/>
                    <a:pt x="3004" y="7247"/>
                    <a:pt x="2989" y="7247"/>
                  </a:cubicBezTo>
                  <a:cubicBezTo>
                    <a:pt x="2986" y="7244"/>
                    <a:pt x="2984" y="7243"/>
                    <a:pt x="2981" y="7243"/>
                  </a:cubicBezTo>
                  <a:cubicBezTo>
                    <a:pt x="2965" y="7243"/>
                    <a:pt x="2940" y="7277"/>
                    <a:pt x="2927" y="7277"/>
                  </a:cubicBezTo>
                  <a:cubicBezTo>
                    <a:pt x="2865" y="7231"/>
                    <a:pt x="2834" y="7092"/>
                    <a:pt x="2989" y="7015"/>
                  </a:cubicBezTo>
                  <a:cubicBezTo>
                    <a:pt x="3035" y="7000"/>
                    <a:pt x="2834" y="6877"/>
                    <a:pt x="2834" y="6846"/>
                  </a:cubicBezTo>
                  <a:cubicBezTo>
                    <a:pt x="2834" y="6803"/>
                    <a:pt x="2797" y="6640"/>
                    <a:pt x="2753" y="6640"/>
                  </a:cubicBezTo>
                  <a:cubicBezTo>
                    <a:pt x="2734" y="6640"/>
                    <a:pt x="2714" y="6670"/>
                    <a:pt x="2696" y="6754"/>
                  </a:cubicBezTo>
                  <a:cubicBezTo>
                    <a:pt x="2696" y="6787"/>
                    <a:pt x="2687" y="6812"/>
                    <a:pt x="2673" y="6812"/>
                  </a:cubicBezTo>
                  <a:cubicBezTo>
                    <a:pt x="2662" y="6812"/>
                    <a:pt x="2648" y="6795"/>
                    <a:pt x="2634" y="6754"/>
                  </a:cubicBezTo>
                  <a:cubicBezTo>
                    <a:pt x="2619" y="6677"/>
                    <a:pt x="2542" y="6600"/>
                    <a:pt x="2696" y="6569"/>
                  </a:cubicBezTo>
                  <a:cubicBezTo>
                    <a:pt x="2773" y="6558"/>
                    <a:pt x="2748" y="6468"/>
                    <a:pt x="2660" y="6468"/>
                  </a:cubicBezTo>
                  <a:cubicBezTo>
                    <a:pt x="2625" y="6468"/>
                    <a:pt x="2579" y="6483"/>
                    <a:pt x="2526" y="6523"/>
                  </a:cubicBezTo>
                  <a:cubicBezTo>
                    <a:pt x="2510" y="6534"/>
                    <a:pt x="2498" y="6539"/>
                    <a:pt x="2487" y="6539"/>
                  </a:cubicBezTo>
                  <a:cubicBezTo>
                    <a:pt x="2467" y="6539"/>
                    <a:pt x="2454" y="6522"/>
                    <a:pt x="2434" y="6492"/>
                  </a:cubicBezTo>
                  <a:cubicBezTo>
                    <a:pt x="2434" y="6476"/>
                    <a:pt x="2434" y="6446"/>
                    <a:pt x="2419" y="6430"/>
                  </a:cubicBezTo>
                  <a:cubicBezTo>
                    <a:pt x="2234" y="6322"/>
                    <a:pt x="2557" y="6307"/>
                    <a:pt x="2434" y="6122"/>
                  </a:cubicBezTo>
                  <a:cubicBezTo>
                    <a:pt x="2434" y="6110"/>
                    <a:pt x="2424" y="6087"/>
                    <a:pt x="2412" y="6087"/>
                  </a:cubicBezTo>
                  <a:cubicBezTo>
                    <a:pt x="2409" y="6087"/>
                    <a:pt x="2406" y="6088"/>
                    <a:pt x="2403" y="6091"/>
                  </a:cubicBezTo>
                  <a:cubicBezTo>
                    <a:pt x="2357" y="6091"/>
                    <a:pt x="2234" y="6014"/>
                    <a:pt x="2203" y="5907"/>
                  </a:cubicBezTo>
                  <a:cubicBezTo>
                    <a:pt x="2218" y="5691"/>
                    <a:pt x="2172" y="5598"/>
                    <a:pt x="2157" y="5583"/>
                  </a:cubicBezTo>
                  <a:cubicBezTo>
                    <a:pt x="2126" y="5537"/>
                    <a:pt x="2018" y="5537"/>
                    <a:pt x="2003" y="5475"/>
                  </a:cubicBezTo>
                  <a:cubicBezTo>
                    <a:pt x="1989" y="5434"/>
                    <a:pt x="1988" y="5380"/>
                    <a:pt x="1976" y="5380"/>
                  </a:cubicBezTo>
                  <a:cubicBezTo>
                    <a:pt x="1975" y="5380"/>
                    <a:pt x="1974" y="5381"/>
                    <a:pt x="1972" y="5383"/>
                  </a:cubicBezTo>
                  <a:cubicBezTo>
                    <a:pt x="1949" y="5396"/>
                    <a:pt x="1923" y="5402"/>
                    <a:pt x="1898" y="5402"/>
                  </a:cubicBezTo>
                  <a:cubicBezTo>
                    <a:pt x="1837" y="5402"/>
                    <a:pt x="1785" y="5369"/>
                    <a:pt x="1818" y="5337"/>
                  </a:cubicBezTo>
                  <a:cubicBezTo>
                    <a:pt x="1864" y="5291"/>
                    <a:pt x="1861" y="5278"/>
                    <a:pt x="1838" y="5278"/>
                  </a:cubicBezTo>
                  <a:cubicBezTo>
                    <a:pt x="1822" y="5278"/>
                    <a:pt x="1797" y="5284"/>
                    <a:pt x="1772" y="5290"/>
                  </a:cubicBezTo>
                  <a:cubicBezTo>
                    <a:pt x="1752" y="5297"/>
                    <a:pt x="1736" y="5300"/>
                    <a:pt x="1723" y="5300"/>
                  </a:cubicBezTo>
                  <a:cubicBezTo>
                    <a:pt x="1673" y="5300"/>
                    <a:pt x="1674" y="5256"/>
                    <a:pt x="1772" y="5183"/>
                  </a:cubicBezTo>
                  <a:cubicBezTo>
                    <a:pt x="1803" y="5152"/>
                    <a:pt x="1833" y="5121"/>
                    <a:pt x="1803" y="5090"/>
                  </a:cubicBezTo>
                  <a:cubicBezTo>
                    <a:pt x="1803" y="5062"/>
                    <a:pt x="1784" y="5053"/>
                    <a:pt x="1754" y="5053"/>
                  </a:cubicBezTo>
                  <a:cubicBezTo>
                    <a:pt x="1719" y="5053"/>
                    <a:pt x="1668" y="5066"/>
                    <a:pt x="1618" y="5075"/>
                  </a:cubicBezTo>
                  <a:cubicBezTo>
                    <a:pt x="1571" y="5075"/>
                    <a:pt x="1587" y="4998"/>
                    <a:pt x="1587" y="4936"/>
                  </a:cubicBezTo>
                  <a:cubicBezTo>
                    <a:pt x="1587" y="4890"/>
                    <a:pt x="1664" y="4921"/>
                    <a:pt x="1756" y="4813"/>
                  </a:cubicBezTo>
                  <a:cubicBezTo>
                    <a:pt x="1801" y="4777"/>
                    <a:pt x="1810" y="4762"/>
                    <a:pt x="1790" y="4762"/>
                  </a:cubicBezTo>
                  <a:cubicBezTo>
                    <a:pt x="1776" y="4762"/>
                    <a:pt x="1748" y="4769"/>
                    <a:pt x="1710" y="4782"/>
                  </a:cubicBezTo>
                  <a:cubicBezTo>
                    <a:pt x="1618" y="4782"/>
                    <a:pt x="1633" y="4798"/>
                    <a:pt x="1587" y="4798"/>
                  </a:cubicBezTo>
                  <a:cubicBezTo>
                    <a:pt x="1510" y="4859"/>
                    <a:pt x="1510" y="4875"/>
                    <a:pt x="1494" y="4890"/>
                  </a:cubicBezTo>
                  <a:cubicBezTo>
                    <a:pt x="1525" y="4982"/>
                    <a:pt x="1556" y="5090"/>
                    <a:pt x="1510" y="5136"/>
                  </a:cubicBezTo>
                  <a:cubicBezTo>
                    <a:pt x="1498" y="5136"/>
                    <a:pt x="1475" y="5156"/>
                    <a:pt x="1467" y="5156"/>
                  </a:cubicBezTo>
                  <a:cubicBezTo>
                    <a:pt x="1465" y="5156"/>
                    <a:pt x="1464" y="5155"/>
                    <a:pt x="1464" y="5152"/>
                  </a:cubicBezTo>
                  <a:cubicBezTo>
                    <a:pt x="1475" y="5141"/>
                    <a:pt x="1455" y="5130"/>
                    <a:pt x="1431" y="5130"/>
                  </a:cubicBezTo>
                  <a:cubicBezTo>
                    <a:pt x="1421" y="5130"/>
                    <a:pt x="1411" y="5132"/>
                    <a:pt x="1402" y="5136"/>
                  </a:cubicBezTo>
                  <a:cubicBezTo>
                    <a:pt x="1383" y="5156"/>
                    <a:pt x="1363" y="5164"/>
                    <a:pt x="1344" y="5164"/>
                  </a:cubicBezTo>
                  <a:cubicBezTo>
                    <a:pt x="1317" y="5164"/>
                    <a:pt x="1290" y="5148"/>
                    <a:pt x="1263" y="5121"/>
                  </a:cubicBezTo>
                  <a:cubicBezTo>
                    <a:pt x="1243" y="5142"/>
                    <a:pt x="1222" y="5156"/>
                    <a:pt x="1203" y="5156"/>
                  </a:cubicBezTo>
                  <a:cubicBezTo>
                    <a:pt x="1179" y="5156"/>
                    <a:pt x="1157" y="5134"/>
                    <a:pt x="1140" y="5075"/>
                  </a:cubicBezTo>
                  <a:lnTo>
                    <a:pt x="1125" y="5044"/>
                  </a:lnTo>
                  <a:cubicBezTo>
                    <a:pt x="1085" y="5068"/>
                    <a:pt x="1007" y="5092"/>
                    <a:pt x="970" y="5092"/>
                  </a:cubicBezTo>
                  <a:cubicBezTo>
                    <a:pt x="936" y="5092"/>
                    <a:pt x="937" y="5072"/>
                    <a:pt x="1032" y="5013"/>
                  </a:cubicBezTo>
                  <a:cubicBezTo>
                    <a:pt x="1098" y="4915"/>
                    <a:pt x="1117" y="4863"/>
                    <a:pt x="1095" y="4863"/>
                  </a:cubicBezTo>
                  <a:cubicBezTo>
                    <a:pt x="1086" y="4863"/>
                    <a:pt x="1070" y="4872"/>
                    <a:pt x="1048" y="4890"/>
                  </a:cubicBezTo>
                  <a:cubicBezTo>
                    <a:pt x="1018" y="4909"/>
                    <a:pt x="993" y="4916"/>
                    <a:pt x="975" y="4916"/>
                  </a:cubicBezTo>
                  <a:cubicBezTo>
                    <a:pt x="919" y="4916"/>
                    <a:pt x="924" y="4840"/>
                    <a:pt x="1017" y="4782"/>
                  </a:cubicBezTo>
                  <a:cubicBezTo>
                    <a:pt x="1131" y="4689"/>
                    <a:pt x="1147" y="4582"/>
                    <a:pt x="1109" y="4582"/>
                  </a:cubicBezTo>
                  <a:cubicBezTo>
                    <a:pt x="1090" y="4582"/>
                    <a:pt x="1058" y="4608"/>
                    <a:pt x="1017" y="4674"/>
                  </a:cubicBezTo>
                  <a:cubicBezTo>
                    <a:pt x="939" y="4707"/>
                    <a:pt x="877" y="4728"/>
                    <a:pt x="841" y="4728"/>
                  </a:cubicBezTo>
                  <a:cubicBezTo>
                    <a:pt x="793" y="4728"/>
                    <a:pt x="792" y="4688"/>
                    <a:pt x="863" y="4582"/>
                  </a:cubicBezTo>
                  <a:cubicBezTo>
                    <a:pt x="889" y="4569"/>
                    <a:pt x="882" y="4513"/>
                    <a:pt x="870" y="4513"/>
                  </a:cubicBezTo>
                  <a:cubicBezTo>
                    <a:pt x="868" y="4513"/>
                    <a:pt x="866" y="4515"/>
                    <a:pt x="863" y="4520"/>
                  </a:cubicBezTo>
                  <a:cubicBezTo>
                    <a:pt x="853" y="4527"/>
                    <a:pt x="844" y="4530"/>
                    <a:pt x="836" y="4530"/>
                  </a:cubicBezTo>
                  <a:cubicBezTo>
                    <a:pt x="805" y="4530"/>
                    <a:pt x="783" y="4486"/>
                    <a:pt x="771" y="4412"/>
                  </a:cubicBezTo>
                  <a:cubicBezTo>
                    <a:pt x="786" y="4397"/>
                    <a:pt x="786" y="4397"/>
                    <a:pt x="740" y="4397"/>
                  </a:cubicBezTo>
                  <a:cubicBezTo>
                    <a:pt x="736" y="4398"/>
                    <a:pt x="733" y="4399"/>
                    <a:pt x="730" y="4399"/>
                  </a:cubicBezTo>
                  <a:cubicBezTo>
                    <a:pt x="696" y="4399"/>
                    <a:pt x="714" y="4319"/>
                    <a:pt x="771" y="4305"/>
                  </a:cubicBezTo>
                  <a:cubicBezTo>
                    <a:pt x="786" y="4289"/>
                    <a:pt x="786" y="4258"/>
                    <a:pt x="801" y="4243"/>
                  </a:cubicBezTo>
                  <a:cubicBezTo>
                    <a:pt x="709" y="4120"/>
                    <a:pt x="771" y="4104"/>
                    <a:pt x="786" y="4074"/>
                  </a:cubicBezTo>
                  <a:cubicBezTo>
                    <a:pt x="817" y="4058"/>
                    <a:pt x="848" y="4027"/>
                    <a:pt x="863" y="3997"/>
                  </a:cubicBezTo>
                  <a:cubicBezTo>
                    <a:pt x="909" y="3611"/>
                    <a:pt x="987" y="3537"/>
                    <a:pt x="1066" y="3537"/>
                  </a:cubicBezTo>
                  <a:cubicBezTo>
                    <a:pt x="1115" y="3537"/>
                    <a:pt x="1165" y="3566"/>
                    <a:pt x="1206" y="3566"/>
                  </a:cubicBezTo>
                  <a:cubicBezTo>
                    <a:pt x="1210" y="3566"/>
                    <a:pt x="1214" y="3566"/>
                    <a:pt x="1217" y="3565"/>
                  </a:cubicBezTo>
                  <a:cubicBezTo>
                    <a:pt x="1304" y="3551"/>
                    <a:pt x="1282" y="3456"/>
                    <a:pt x="1217" y="3456"/>
                  </a:cubicBezTo>
                  <a:cubicBezTo>
                    <a:pt x="1212" y="3456"/>
                    <a:pt x="1207" y="3456"/>
                    <a:pt x="1202" y="3458"/>
                  </a:cubicBezTo>
                  <a:cubicBezTo>
                    <a:pt x="1176" y="3465"/>
                    <a:pt x="1151" y="3469"/>
                    <a:pt x="1130" y="3469"/>
                  </a:cubicBezTo>
                  <a:cubicBezTo>
                    <a:pt x="1064" y="3469"/>
                    <a:pt x="1028" y="3431"/>
                    <a:pt x="1063" y="3350"/>
                  </a:cubicBezTo>
                  <a:cubicBezTo>
                    <a:pt x="1079" y="3303"/>
                    <a:pt x="1094" y="3303"/>
                    <a:pt x="1109" y="3288"/>
                  </a:cubicBezTo>
                  <a:lnTo>
                    <a:pt x="1125" y="3257"/>
                  </a:lnTo>
                  <a:cubicBezTo>
                    <a:pt x="1032" y="3257"/>
                    <a:pt x="1063" y="3165"/>
                    <a:pt x="1140" y="3088"/>
                  </a:cubicBezTo>
                  <a:cubicBezTo>
                    <a:pt x="1202" y="3072"/>
                    <a:pt x="1140" y="3026"/>
                    <a:pt x="1125" y="2980"/>
                  </a:cubicBezTo>
                  <a:cubicBezTo>
                    <a:pt x="1159" y="2946"/>
                    <a:pt x="1187" y="2933"/>
                    <a:pt x="1212" y="2933"/>
                  </a:cubicBezTo>
                  <a:cubicBezTo>
                    <a:pt x="1255" y="2933"/>
                    <a:pt x="1292" y="2972"/>
                    <a:pt x="1340" y="3011"/>
                  </a:cubicBezTo>
                  <a:lnTo>
                    <a:pt x="1556" y="3165"/>
                  </a:lnTo>
                  <a:cubicBezTo>
                    <a:pt x="1595" y="3211"/>
                    <a:pt x="1641" y="3226"/>
                    <a:pt x="1670" y="3226"/>
                  </a:cubicBezTo>
                  <a:cubicBezTo>
                    <a:pt x="1699" y="3226"/>
                    <a:pt x="1710" y="3211"/>
                    <a:pt x="1679" y="3196"/>
                  </a:cubicBezTo>
                  <a:cubicBezTo>
                    <a:pt x="1618" y="3180"/>
                    <a:pt x="1587" y="3134"/>
                    <a:pt x="1587" y="3072"/>
                  </a:cubicBezTo>
                  <a:cubicBezTo>
                    <a:pt x="1664" y="3042"/>
                    <a:pt x="1556" y="3011"/>
                    <a:pt x="1510" y="2995"/>
                  </a:cubicBezTo>
                  <a:cubicBezTo>
                    <a:pt x="1433" y="2903"/>
                    <a:pt x="1587" y="2795"/>
                    <a:pt x="1649" y="2780"/>
                  </a:cubicBezTo>
                  <a:cubicBezTo>
                    <a:pt x="1941" y="2872"/>
                    <a:pt x="1818" y="2872"/>
                    <a:pt x="1849" y="2918"/>
                  </a:cubicBezTo>
                  <a:cubicBezTo>
                    <a:pt x="1856" y="2941"/>
                    <a:pt x="1881" y="2963"/>
                    <a:pt x="1897" y="2963"/>
                  </a:cubicBezTo>
                  <a:cubicBezTo>
                    <a:pt x="1914" y="2963"/>
                    <a:pt x="1920" y="2937"/>
                    <a:pt x="1880" y="2857"/>
                  </a:cubicBezTo>
                  <a:lnTo>
                    <a:pt x="1941" y="2795"/>
                  </a:lnTo>
                  <a:lnTo>
                    <a:pt x="2003" y="2764"/>
                  </a:lnTo>
                  <a:cubicBezTo>
                    <a:pt x="1994" y="2729"/>
                    <a:pt x="1985" y="2693"/>
                    <a:pt x="2000" y="2693"/>
                  </a:cubicBezTo>
                  <a:cubicBezTo>
                    <a:pt x="2011" y="2693"/>
                    <a:pt x="2034" y="2712"/>
                    <a:pt x="2080" y="2764"/>
                  </a:cubicBezTo>
                  <a:cubicBezTo>
                    <a:pt x="2093" y="2855"/>
                    <a:pt x="2128" y="2891"/>
                    <a:pt x="2129" y="2891"/>
                  </a:cubicBezTo>
                  <a:cubicBezTo>
                    <a:pt x="2129" y="2891"/>
                    <a:pt x="2128" y="2890"/>
                    <a:pt x="2126" y="2888"/>
                  </a:cubicBezTo>
                  <a:cubicBezTo>
                    <a:pt x="2126" y="2841"/>
                    <a:pt x="2172" y="2795"/>
                    <a:pt x="2218" y="2764"/>
                  </a:cubicBezTo>
                  <a:cubicBezTo>
                    <a:pt x="2218" y="2687"/>
                    <a:pt x="2203" y="2595"/>
                    <a:pt x="2249" y="2549"/>
                  </a:cubicBezTo>
                  <a:cubicBezTo>
                    <a:pt x="2306" y="2503"/>
                    <a:pt x="2254" y="2417"/>
                    <a:pt x="2217" y="2417"/>
                  </a:cubicBezTo>
                  <a:cubicBezTo>
                    <a:pt x="2203" y="2417"/>
                    <a:pt x="2192" y="2428"/>
                    <a:pt x="2188" y="2456"/>
                  </a:cubicBezTo>
                  <a:cubicBezTo>
                    <a:pt x="2176" y="2468"/>
                    <a:pt x="2182" y="2498"/>
                    <a:pt x="2145" y="2498"/>
                  </a:cubicBezTo>
                  <a:cubicBezTo>
                    <a:pt x="2133" y="2498"/>
                    <a:pt x="2117" y="2495"/>
                    <a:pt x="2095" y="2487"/>
                  </a:cubicBezTo>
                  <a:cubicBezTo>
                    <a:pt x="2076" y="2468"/>
                    <a:pt x="2046" y="2459"/>
                    <a:pt x="2019" y="2459"/>
                  </a:cubicBezTo>
                  <a:cubicBezTo>
                    <a:pt x="1983" y="2459"/>
                    <a:pt x="1954" y="2476"/>
                    <a:pt x="1972" y="2503"/>
                  </a:cubicBezTo>
                  <a:cubicBezTo>
                    <a:pt x="2003" y="2564"/>
                    <a:pt x="1957" y="2595"/>
                    <a:pt x="1864" y="2595"/>
                  </a:cubicBezTo>
                  <a:cubicBezTo>
                    <a:pt x="1849" y="2595"/>
                    <a:pt x="1880" y="2610"/>
                    <a:pt x="1849" y="2626"/>
                  </a:cubicBezTo>
                  <a:cubicBezTo>
                    <a:pt x="1849" y="2695"/>
                    <a:pt x="1810" y="2714"/>
                    <a:pt x="1758" y="2714"/>
                  </a:cubicBezTo>
                  <a:cubicBezTo>
                    <a:pt x="1729" y="2714"/>
                    <a:pt x="1697" y="2708"/>
                    <a:pt x="1664" y="2703"/>
                  </a:cubicBezTo>
                  <a:cubicBezTo>
                    <a:pt x="1664" y="2657"/>
                    <a:pt x="1633" y="2657"/>
                    <a:pt x="1602" y="2657"/>
                  </a:cubicBezTo>
                  <a:cubicBezTo>
                    <a:pt x="1590" y="2662"/>
                    <a:pt x="1580" y="2664"/>
                    <a:pt x="1571" y="2664"/>
                  </a:cubicBezTo>
                  <a:cubicBezTo>
                    <a:pt x="1499" y="2664"/>
                    <a:pt x="1518" y="2513"/>
                    <a:pt x="1587" y="2472"/>
                  </a:cubicBezTo>
                  <a:cubicBezTo>
                    <a:pt x="1633" y="2456"/>
                    <a:pt x="1649" y="2426"/>
                    <a:pt x="1649" y="2379"/>
                  </a:cubicBezTo>
                  <a:cubicBezTo>
                    <a:pt x="1618" y="2256"/>
                    <a:pt x="1679" y="2241"/>
                    <a:pt x="1756" y="2210"/>
                  </a:cubicBezTo>
                  <a:cubicBezTo>
                    <a:pt x="1786" y="2190"/>
                    <a:pt x="1797" y="2164"/>
                    <a:pt x="1764" y="2164"/>
                  </a:cubicBezTo>
                  <a:cubicBezTo>
                    <a:pt x="1746" y="2164"/>
                    <a:pt x="1714" y="2172"/>
                    <a:pt x="1664" y="2195"/>
                  </a:cubicBezTo>
                  <a:cubicBezTo>
                    <a:pt x="1647" y="2201"/>
                    <a:pt x="1629" y="2204"/>
                    <a:pt x="1612" y="2204"/>
                  </a:cubicBezTo>
                  <a:cubicBezTo>
                    <a:pt x="1550" y="2204"/>
                    <a:pt x="1491" y="2166"/>
                    <a:pt x="1479" y="2118"/>
                  </a:cubicBezTo>
                  <a:cubicBezTo>
                    <a:pt x="1479" y="2102"/>
                    <a:pt x="1448" y="2071"/>
                    <a:pt x="1556" y="2040"/>
                  </a:cubicBezTo>
                  <a:cubicBezTo>
                    <a:pt x="1556" y="2010"/>
                    <a:pt x="1479" y="1979"/>
                    <a:pt x="1618" y="1948"/>
                  </a:cubicBezTo>
                  <a:cubicBezTo>
                    <a:pt x="1648" y="1961"/>
                    <a:pt x="1668" y="1967"/>
                    <a:pt x="1682" y="1967"/>
                  </a:cubicBezTo>
                  <a:cubicBezTo>
                    <a:pt x="1731" y="1967"/>
                    <a:pt x="1688" y="1895"/>
                    <a:pt x="1664" y="1871"/>
                  </a:cubicBezTo>
                  <a:cubicBezTo>
                    <a:pt x="1525" y="1794"/>
                    <a:pt x="1649" y="1748"/>
                    <a:pt x="1803" y="1732"/>
                  </a:cubicBezTo>
                  <a:cubicBezTo>
                    <a:pt x="1821" y="1739"/>
                    <a:pt x="1840" y="1747"/>
                    <a:pt x="1856" y="1747"/>
                  </a:cubicBezTo>
                  <a:cubicBezTo>
                    <a:pt x="1879" y="1747"/>
                    <a:pt x="1895" y="1729"/>
                    <a:pt x="1895" y="1655"/>
                  </a:cubicBezTo>
                  <a:cubicBezTo>
                    <a:pt x="1895" y="1621"/>
                    <a:pt x="1912" y="1603"/>
                    <a:pt x="1940" y="1603"/>
                  </a:cubicBezTo>
                  <a:cubicBezTo>
                    <a:pt x="1950" y="1603"/>
                    <a:pt x="1960" y="1605"/>
                    <a:pt x="1972" y="1609"/>
                  </a:cubicBezTo>
                  <a:cubicBezTo>
                    <a:pt x="1973" y="1610"/>
                    <a:pt x="1975" y="1610"/>
                    <a:pt x="1976" y="1610"/>
                  </a:cubicBezTo>
                  <a:cubicBezTo>
                    <a:pt x="2000" y="1610"/>
                    <a:pt x="1979" y="1469"/>
                    <a:pt x="2111" y="1440"/>
                  </a:cubicBezTo>
                  <a:cubicBezTo>
                    <a:pt x="2141" y="1440"/>
                    <a:pt x="2141" y="1424"/>
                    <a:pt x="2141" y="1409"/>
                  </a:cubicBezTo>
                  <a:cubicBezTo>
                    <a:pt x="2161" y="1219"/>
                    <a:pt x="2214" y="1198"/>
                    <a:pt x="2269" y="1198"/>
                  </a:cubicBezTo>
                  <a:cubicBezTo>
                    <a:pt x="2285" y="1198"/>
                    <a:pt x="2302" y="1200"/>
                    <a:pt x="2318" y="1200"/>
                  </a:cubicBezTo>
                  <a:cubicBezTo>
                    <a:pt x="2331" y="1200"/>
                    <a:pt x="2345" y="1198"/>
                    <a:pt x="2357" y="1193"/>
                  </a:cubicBezTo>
                  <a:cubicBezTo>
                    <a:pt x="2357" y="1163"/>
                    <a:pt x="2388" y="1147"/>
                    <a:pt x="2434" y="1132"/>
                  </a:cubicBezTo>
                  <a:cubicBezTo>
                    <a:pt x="2434" y="1091"/>
                    <a:pt x="2447" y="1072"/>
                    <a:pt x="2468" y="1072"/>
                  </a:cubicBezTo>
                  <a:cubicBezTo>
                    <a:pt x="2487" y="1072"/>
                    <a:pt x="2513" y="1087"/>
                    <a:pt x="2542" y="1116"/>
                  </a:cubicBezTo>
                  <a:cubicBezTo>
                    <a:pt x="2561" y="1169"/>
                    <a:pt x="2586" y="1189"/>
                    <a:pt x="2612" y="1189"/>
                  </a:cubicBezTo>
                  <a:cubicBezTo>
                    <a:pt x="2671" y="1189"/>
                    <a:pt x="2736" y="1088"/>
                    <a:pt x="2757" y="1024"/>
                  </a:cubicBezTo>
                  <a:cubicBezTo>
                    <a:pt x="2757" y="901"/>
                    <a:pt x="2696" y="793"/>
                    <a:pt x="2804" y="670"/>
                  </a:cubicBezTo>
                  <a:cubicBezTo>
                    <a:pt x="2850" y="670"/>
                    <a:pt x="2850" y="639"/>
                    <a:pt x="2850" y="608"/>
                  </a:cubicBezTo>
                  <a:cubicBezTo>
                    <a:pt x="2804" y="377"/>
                    <a:pt x="3035" y="454"/>
                    <a:pt x="3112" y="392"/>
                  </a:cubicBezTo>
                  <a:cubicBezTo>
                    <a:pt x="3112" y="331"/>
                    <a:pt x="3189" y="315"/>
                    <a:pt x="3204" y="269"/>
                  </a:cubicBezTo>
                  <a:cubicBezTo>
                    <a:pt x="3204" y="248"/>
                    <a:pt x="3204" y="212"/>
                    <a:pt x="3224" y="212"/>
                  </a:cubicBezTo>
                  <a:cubicBezTo>
                    <a:pt x="3233" y="212"/>
                    <a:pt x="3247" y="219"/>
                    <a:pt x="3266" y="238"/>
                  </a:cubicBezTo>
                  <a:cubicBezTo>
                    <a:pt x="3290" y="324"/>
                    <a:pt x="3325" y="371"/>
                    <a:pt x="3338" y="371"/>
                  </a:cubicBezTo>
                  <a:cubicBezTo>
                    <a:pt x="3341" y="371"/>
                    <a:pt x="3343" y="368"/>
                    <a:pt x="3343" y="362"/>
                  </a:cubicBezTo>
                  <a:cubicBezTo>
                    <a:pt x="3343" y="348"/>
                    <a:pt x="3331" y="298"/>
                    <a:pt x="3350" y="298"/>
                  </a:cubicBezTo>
                  <a:cubicBezTo>
                    <a:pt x="3352" y="298"/>
                    <a:pt x="3355" y="298"/>
                    <a:pt x="3358" y="300"/>
                  </a:cubicBezTo>
                  <a:cubicBezTo>
                    <a:pt x="3384" y="313"/>
                    <a:pt x="3407" y="319"/>
                    <a:pt x="3425" y="319"/>
                  </a:cubicBezTo>
                  <a:cubicBezTo>
                    <a:pt x="3469" y="319"/>
                    <a:pt x="3484" y="283"/>
                    <a:pt x="3451" y="238"/>
                  </a:cubicBezTo>
                  <a:lnTo>
                    <a:pt x="3404" y="161"/>
                  </a:lnTo>
                  <a:cubicBezTo>
                    <a:pt x="3389" y="146"/>
                    <a:pt x="3389" y="131"/>
                    <a:pt x="3404" y="100"/>
                  </a:cubicBezTo>
                  <a:cubicBezTo>
                    <a:pt x="3424" y="50"/>
                    <a:pt x="3418" y="0"/>
                    <a:pt x="3366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448;p43"/>
            <p:cNvSpPr/>
            <p:nvPr/>
          </p:nvSpPr>
          <p:spPr>
            <a:xfrm>
              <a:off x="4483850" y="5166200"/>
              <a:ext cx="17350" cy="37250"/>
            </a:xfrm>
            <a:custGeom>
              <a:avLst/>
              <a:gdLst/>
              <a:ahLst/>
              <a:cxnLst/>
              <a:rect l="l" t="t" r="r" b="b"/>
              <a:pathLst>
                <a:path w="694" h="1490" extrusionOk="0">
                  <a:moveTo>
                    <a:pt x="460" y="0"/>
                  </a:moveTo>
                  <a:cubicBezTo>
                    <a:pt x="328" y="0"/>
                    <a:pt x="142" y="158"/>
                    <a:pt x="170" y="429"/>
                  </a:cubicBezTo>
                  <a:cubicBezTo>
                    <a:pt x="170" y="490"/>
                    <a:pt x="154" y="552"/>
                    <a:pt x="108" y="583"/>
                  </a:cubicBezTo>
                  <a:cubicBezTo>
                    <a:pt x="0" y="829"/>
                    <a:pt x="46" y="1014"/>
                    <a:pt x="77" y="1260"/>
                  </a:cubicBezTo>
                  <a:cubicBezTo>
                    <a:pt x="153" y="1434"/>
                    <a:pt x="221" y="1489"/>
                    <a:pt x="278" y="1489"/>
                  </a:cubicBezTo>
                  <a:cubicBezTo>
                    <a:pt x="337" y="1489"/>
                    <a:pt x="385" y="1430"/>
                    <a:pt x="416" y="1383"/>
                  </a:cubicBezTo>
                  <a:cubicBezTo>
                    <a:pt x="693" y="1075"/>
                    <a:pt x="462" y="921"/>
                    <a:pt x="447" y="536"/>
                  </a:cubicBezTo>
                  <a:cubicBezTo>
                    <a:pt x="478" y="382"/>
                    <a:pt x="555" y="274"/>
                    <a:pt x="570" y="213"/>
                  </a:cubicBezTo>
                  <a:cubicBezTo>
                    <a:pt x="607" y="67"/>
                    <a:pt x="545" y="0"/>
                    <a:pt x="460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449;p43"/>
            <p:cNvSpPr/>
            <p:nvPr/>
          </p:nvSpPr>
          <p:spPr>
            <a:xfrm>
              <a:off x="4492375" y="5140700"/>
              <a:ext cx="229450" cy="289200"/>
            </a:xfrm>
            <a:custGeom>
              <a:avLst/>
              <a:gdLst/>
              <a:ahLst/>
              <a:cxnLst/>
              <a:rect l="l" t="t" r="r" b="b"/>
              <a:pathLst>
                <a:path w="9178" h="11568" extrusionOk="0">
                  <a:moveTo>
                    <a:pt x="9116" y="1"/>
                  </a:moveTo>
                  <a:cubicBezTo>
                    <a:pt x="8901" y="62"/>
                    <a:pt x="8685" y="109"/>
                    <a:pt x="8469" y="109"/>
                  </a:cubicBezTo>
                  <a:cubicBezTo>
                    <a:pt x="8100" y="139"/>
                    <a:pt x="7807" y="417"/>
                    <a:pt x="7437" y="447"/>
                  </a:cubicBezTo>
                  <a:cubicBezTo>
                    <a:pt x="7299" y="494"/>
                    <a:pt x="7145" y="524"/>
                    <a:pt x="7037" y="617"/>
                  </a:cubicBezTo>
                  <a:cubicBezTo>
                    <a:pt x="6929" y="678"/>
                    <a:pt x="6652" y="617"/>
                    <a:pt x="6806" y="802"/>
                  </a:cubicBezTo>
                  <a:cubicBezTo>
                    <a:pt x="6800" y="863"/>
                    <a:pt x="6760" y="887"/>
                    <a:pt x="6715" y="887"/>
                  </a:cubicBezTo>
                  <a:cubicBezTo>
                    <a:pt x="6646" y="887"/>
                    <a:pt x="6566" y="830"/>
                    <a:pt x="6575" y="755"/>
                  </a:cubicBezTo>
                  <a:cubicBezTo>
                    <a:pt x="6563" y="751"/>
                    <a:pt x="6553" y="750"/>
                    <a:pt x="6543" y="750"/>
                  </a:cubicBezTo>
                  <a:cubicBezTo>
                    <a:pt x="6441" y="750"/>
                    <a:pt x="6458" y="958"/>
                    <a:pt x="6359" y="986"/>
                  </a:cubicBezTo>
                  <a:cubicBezTo>
                    <a:pt x="6236" y="1140"/>
                    <a:pt x="6067" y="1372"/>
                    <a:pt x="6205" y="1556"/>
                  </a:cubicBezTo>
                  <a:cubicBezTo>
                    <a:pt x="6267" y="1818"/>
                    <a:pt x="6606" y="1926"/>
                    <a:pt x="6667" y="2172"/>
                  </a:cubicBezTo>
                  <a:cubicBezTo>
                    <a:pt x="6708" y="2254"/>
                    <a:pt x="6793" y="2288"/>
                    <a:pt x="6881" y="2288"/>
                  </a:cubicBezTo>
                  <a:cubicBezTo>
                    <a:pt x="6960" y="2288"/>
                    <a:pt x="7041" y="2262"/>
                    <a:pt x="7099" y="2219"/>
                  </a:cubicBezTo>
                  <a:cubicBezTo>
                    <a:pt x="7131" y="2238"/>
                    <a:pt x="7164" y="2245"/>
                    <a:pt x="7196" y="2245"/>
                  </a:cubicBezTo>
                  <a:cubicBezTo>
                    <a:pt x="7285" y="2245"/>
                    <a:pt x="7372" y="2192"/>
                    <a:pt x="7455" y="2192"/>
                  </a:cubicBezTo>
                  <a:cubicBezTo>
                    <a:pt x="7486" y="2192"/>
                    <a:pt x="7516" y="2199"/>
                    <a:pt x="7545" y="2219"/>
                  </a:cubicBezTo>
                  <a:cubicBezTo>
                    <a:pt x="7561" y="2434"/>
                    <a:pt x="7268" y="2373"/>
                    <a:pt x="7129" y="2480"/>
                  </a:cubicBezTo>
                  <a:cubicBezTo>
                    <a:pt x="6929" y="2511"/>
                    <a:pt x="6975" y="2681"/>
                    <a:pt x="7052" y="2804"/>
                  </a:cubicBezTo>
                  <a:cubicBezTo>
                    <a:pt x="7006" y="3004"/>
                    <a:pt x="6806" y="3066"/>
                    <a:pt x="6606" y="3066"/>
                  </a:cubicBezTo>
                  <a:cubicBezTo>
                    <a:pt x="6236" y="3251"/>
                    <a:pt x="5836" y="3405"/>
                    <a:pt x="5435" y="3512"/>
                  </a:cubicBezTo>
                  <a:cubicBezTo>
                    <a:pt x="5219" y="3682"/>
                    <a:pt x="4896" y="3605"/>
                    <a:pt x="4711" y="3805"/>
                  </a:cubicBezTo>
                  <a:cubicBezTo>
                    <a:pt x="4723" y="3987"/>
                    <a:pt x="4633" y="4093"/>
                    <a:pt x="4499" y="4093"/>
                  </a:cubicBezTo>
                  <a:cubicBezTo>
                    <a:pt x="4451" y="4093"/>
                    <a:pt x="4398" y="4080"/>
                    <a:pt x="4342" y="4052"/>
                  </a:cubicBezTo>
                  <a:cubicBezTo>
                    <a:pt x="4242" y="4029"/>
                    <a:pt x="4142" y="4018"/>
                    <a:pt x="4041" y="4018"/>
                  </a:cubicBezTo>
                  <a:cubicBezTo>
                    <a:pt x="3518" y="4018"/>
                    <a:pt x="3008" y="4310"/>
                    <a:pt x="2801" y="4775"/>
                  </a:cubicBezTo>
                  <a:cubicBezTo>
                    <a:pt x="2786" y="4914"/>
                    <a:pt x="2786" y="5176"/>
                    <a:pt x="2616" y="5191"/>
                  </a:cubicBezTo>
                  <a:cubicBezTo>
                    <a:pt x="2509" y="5068"/>
                    <a:pt x="2616" y="4852"/>
                    <a:pt x="2462" y="4745"/>
                  </a:cubicBezTo>
                  <a:cubicBezTo>
                    <a:pt x="2385" y="4621"/>
                    <a:pt x="2201" y="4575"/>
                    <a:pt x="2062" y="4514"/>
                  </a:cubicBezTo>
                  <a:cubicBezTo>
                    <a:pt x="1923" y="4437"/>
                    <a:pt x="1800" y="4298"/>
                    <a:pt x="1631" y="4236"/>
                  </a:cubicBezTo>
                  <a:cubicBezTo>
                    <a:pt x="1431" y="4113"/>
                    <a:pt x="1215" y="4005"/>
                    <a:pt x="999" y="3975"/>
                  </a:cubicBezTo>
                  <a:cubicBezTo>
                    <a:pt x="917" y="3913"/>
                    <a:pt x="819" y="3897"/>
                    <a:pt x="717" y="3897"/>
                  </a:cubicBezTo>
                  <a:cubicBezTo>
                    <a:pt x="609" y="3897"/>
                    <a:pt x="496" y="3915"/>
                    <a:pt x="391" y="3915"/>
                  </a:cubicBezTo>
                  <a:cubicBezTo>
                    <a:pt x="373" y="3915"/>
                    <a:pt x="355" y="3914"/>
                    <a:pt x="337" y="3913"/>
                  </a:cubicBezTo>
                  <a:cubicBezTo>
                    <a:pt x="267" y="3873"/>
                    <a:pt x="98" y="3767"/>
                    <a:pt x="36" y="3767"/>
                  </a:cubicBezTo>
                  <a:cubicBezTo>
                    <a:pt x="3" y="3767"/>
                    <a:pt x="1" y="3797"/>
                    <a:pt x="60" y="3882"/>
                  </a:cubicBezTo>
                  <a:cubicBezTo>
                    <a:pt x="1230" y="6424"/>
                    <a:pt x="2462" y="9027"/>
                    <a:pt x="3633" y="11568"/>
                  </a:cubicBezTo>
                  <a:cubicBezTo>
                    <a:pt x="5481" y="7717"/>
                    <a:pt x="7330" y="3851"/>
                    <a:pt x="9178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450;p43"/>
            <p:cNvSpPr/>
            <p:nvPr/>
          </p:nvSpPr>
          <p:spPr>
            <a:xfrm>
              <a:off x="4408375" y="4928750"/>
              <a:ext cx="11950" cy="27100"/>
            </a:xfrm>
            <a:custGeom>
              <a:avLst/>
              <a:gdLst/>
              <a:ahLst/>
              <a:cxnLst/>
              <a:rect l="l" t="t" r="r" b="b"/>
              <a:pathLst>
                <a:path w="478" h="1084" extrusionOk="0">
                  <a:moveTo>
                    <a:pt x="365" y="311"/>
                  </a:moveTo>
                  <a:cubicBezTo>
                    <a:pt x="365" y="311"/>
                    <a:pt x="365" y="312"/>
                    <a:pt x="367" y="312"/>
                  </a:cubicBezTo>
                  <a:lnTo>
                    <a:pt x="367" y="312"/>
                  </a:lnTo>
                  <a:cubicBezTo>
                    <a:pt x="366" y="311"/>
                    <a:pt x="365" y="311"/>
                    <a:pt x="365" y="311"/>
                  </a:cubicBezTo>
                  <a:close/>
                  <a:moveTo>
                    <a:pt x="365" y="0"/>
                  </a:moveTo>
                  <a:cubicBezTo>
                    <a:pt x="358" y="0"/>
                    <a:pt x="349" y="2"/>
                    <a:pt x="339" y="7"/>
                  </a:cubicBezTo>
                  <a:cubicBezTo>
                    <a:pt x="308" y="38"/>
                    <a:pt x="324" y="100"/>
                    <a:pt x="278" y="115"/>
                  </a:cubicBezTo>
                  <a:cubicBezTo>
                    <a:pt x="231" y="131"/>
                    <a:pt x="170" y="161"/>
                    <a:pt x="154" y="223"/>
                  </a:cubicBezTo>
                  <a:cubicBezTo>
                    <a:pt x="154" y="269"/>
                    <a:pt x="139" y="300"/>
                    <a:pt x="124" y="346"/>
                  </a:cubicBezTo>
                  <a:cubicBezTo>
                    <a:pt x="124" y="423"/>
                    <a:pt x="62" y="485"/>
                    <a:pt x="31" y="562"/>
                  </a:cubicBezTo>
                  <a:cubicBezTo>
                    <a:pt x="16" y="639"/>
                    <a:pt x="16" y="700"/>
                    <a:pt x="16" y="777"/>
                  </a:cubicBezTo>
                  <a:cubicBezTo>
                    <a:pt x="0" y="839"/>
                    <a:pt x="16" y="916"/>
                    <a:pt x="77" y="962"/>
                  </a:cubicBezTo>
                  <a:cubicBezTo>
                    <a:pt x="139" y="962"/>
                    <a:pt x="170" y="1024"/>
                    <a:pt x="216" y="1055"/>
                  </a:cubicBezTo>
                  <a:cubicBezTo>
                    <a:pt x="248" y="1065"/>
                    <a:pt x="287" y="1083"/>
                    <a:pt x="318" y="1083"/>
                  </a:cubicBezTo>
                  <a:cubicBezTo>
                    <a:pt x="333" y="1083"/>
                    <a:pt x="345" y="1080"/>
                    <a:pt x="355" y="1070"/>
                  </a:cubicBezTo>
                  <a:cubicBezTo>
                    <a:pt x="385" y="1024"/>
                    <a:pt x="416" y="978"/>
                    <a:pt x="416" y="932"/>
                  </a:cubicBezTo>
                  <a:cubicBezTo>
                    <a:pt x="416" y="885"/>
                    <a:pt x="401" y="870"/>
                    <a:pt x="370" y="839"/>
                  </a:cubicBezTo>
                  <a:cubicBezTo>
                    <a:pt x="341" y="825"/>
                    <a:pt x="326" y="784"/>
                    <a:pt x="336" y="753"/>
                  </a:cubicBezTo>
                  <a:lnTo>
                    <a:pt x="336" y="753"/>
                  </a:lnTo>
                  <a:cubicBezTo>
                    <a:pt x="351" y="753"/>
                    <a:pt x="377" y="747"/>
                    <a:pt x="416" y="747"/>
                  </a:cubicBezTo>
                  <a:cubicBezTo>
                    <a:pt x="447" y="747"/>
                    <a:pt x="447" y="670"/>
                    <a:pt x="432" y="608"/>
                  </a:cubicBezTo>
                  <a:cubicBezTo>
                    <a:pt x="432" y="577"/>
                    <a:pt x="401" y="562"/>
                    <a:pt x="355" y="546"/>
                  </a:cubicBezTo>
                  <a:cubicBezTo>
                    <a:pt x="293" y="516"/>
                    <a:pt x="432" y="469"/>
                    <a:pt x="462" y="423"/>
                  </a:cubicBezTo>
                  <a:cubicBezTo>
                    <a:pt x="478" y="392"/>
                    <a:pt x="478" y="315"/>
                    <a:pt x="447" y="315"/>
                  </a:cubicBezTo>
                  <a:cubicBezTo>
                    <a:pt x="431" y="319"/>
                    <a:pt x="417" y="320"/>
                    <a:pt x="406" y="320"/>
                  </a:cubicBezTo>
                  <a:cubicBezTo>
                    <a:pt x="384" y="320"/>
                    <a:pt x="371" y="315"/>
                    <a:pt x="367" y="312"/>
                  </a:cubicBezTo>
                  <a:lnTo>
                    <a:pt x="367" y="312"/>
                  </a:lnTo>
                  <a:cubicBezTo>
                    <a:pt x="368" y="313"/>
                    <a:pt x="369" y="314"/>
                    <a:pt x="370" y="315"/>
                  </a:cubicBezTo>
                  <a:cubicBezTo>
                    <a:pt x="324" y="285"/>
                    <a:pt x="339" y="223"/>
                    <a:pt x="355" y="192"/>
                  </a:cubicBezTo>
                  <a:cubicBezTo>
                    <a:pt x="355" y="146"/>
                    <a:pt x="385" y="131"/>
                    <a:pt x="401" y="100"/>
                  </a:cubicBezTo>
                  <a:cubicBezTo>
                    <a:pt x="414" y="61"/>
                    <a:pt x="405" y="0"/>
                    <a:pt x="365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451;p43"/>
            <p:cNvSpPr/>
            <p:nvPr/>
          </p:nvSpPr>
          <p:spPr>
            <a:xfrm>
              <a:off x="4398150" y="4979750"/>
              <a:ext cx="51825" cy="86175"/>
            </a:xfrm>
            <a:custGeom>
              <a:avLst/>
              <a:gdLst/>
              <a:ahLst/>
              <a:cxnLst/>
              <a:rect l="l" t="t" r="r" b="b"/>
              <a:pathLst>
                <a:path w="2073" h="3447" extrusionOk="0">
                  <a:moveTo>
                    <a:pt x="486" y="0"/>
                  </a:moveTo>
                  <a:cubicBezTo>
                    <a:pt x="425" y="0"/>
                    <a:pt x="409" y="47"/>
                    <a:pt x="379" y="77"/>
                  </a:cubicBezTo>
                  <a:cubicBezTo>
                    <a:pt x="302" y="124"/>
                    <a:pt x="194" y="108"/>
                    <a:pt x="148" y="170"/>
                  </a:cubicBezTo>
                  <a:cubicBezTo>
                    <a:pt x="101" y="247"/>
                    <a:pt x="163" y="355"/>
                    <a:pt x="101" y="401"/>
                  </a:cubicBezTo>
                  <a:cubicBezTo>
                    <a:pt x="1" y="473"/>
                    <a:pt x="34" y="572"/>
                    <a:pt x="140" y="572"/>
                  </a:cubicBezTo>
                  <a:cubicBezTo>
                    <a:pt x="147" y="572"/>
                    <a:pt x="155" y="571"/>
                    <a:pt x="163" y="570"/>
                  </a:cubicBezTo>
                  <a:cubicBezTo>
                    <a:pt x="240" y="617"/>
                    <a:pt x="178" y="724"/>
                    <a:pt x="225" y="801"/>
                  </a:cubicBezTo>
                  <a:cubicBezTo>
                    <a:pt x="317" y="878"/>
                    <a:pt x="271" y="1002"/>
                    <a:pt x="332" y="1094"/>
                  </a:cubicBezTo>
                  <a:cubicBezTo>
                    <a:pt x="363" y="1171"/>
                    <a:pt x="440" y="1202"/>
                    <a:pt x="486" y="1279"/>
                  </a:cubicBezTo>
                  <a:cubicBezTo>
                    <a:pt x="610" y="1371"/>
                    <a:pt x="471" y="1464"/>
                    <a:pt x="409" y="1525"/>
                  </a:cubicBezTo>
                  <a:cubicBezTo>
                    <a:pt x="394" y="1602"/>
                    <a:pt x="394" y="1679"/>
                    <a:pt x="394" y="1741"/>
                  </a:cubicBezTo>
                  <a:cubicBezTo>
                    <a:pt x="404" y="1782"/>
                    <a:pt x="435" y="1803"/>
                    <a:pt x="473" y="1803"/>
                  </a:cubicBezTo>
                  <a:cubicBezTo>
                    <a:pt x="491" y="1803"/>
                    <a:pt x="512" y="1797"/>
                    <a:pt x="533" y="1787"/>
                  </a:cubicBezTo>
                  <a:cubicBezTo>
                    <a:pt x="582" y="1762"/>
                    <a:pt x="642" y="1717"/>
                    <a:pt x="704" y="1717"/>
                  </a:cubicBezTo>
                  <a:cubicBezTo>
                    <a:pt x="719" y="1717"/>
                    <a:pt x="733" y="1720"/>
                    <a:pt x="748" y="1726"/>
                  </a:cubicBezTo>
                  <a:cubicBezTo>
                    <a:pt x="810" y="1726"/>
                    <a:pt x="887" y="1726"/>
                    <a:pt x="887" y="1803"/>
                  </a:cubicBezTo>
                  <a:cubicBezTo>
                    <a:pt x="933" y="1849"/>
                    <a:pt x="1041" y="1880"/>
                    <a:pt x="1025" y="1957"/>
                  </a:cubicBezTo>
                  <a:cubicBezTo>
                    <a:pt x="1010" y="2018"/>
                    <a:pt x="933" y="1987"/>
                    <a:pt x="887" y="2003"/>
                  </a:cubicBezTo>
                  <a:cubicBezTo>
                    <a:pt x="841" y="2018"/>
                    <a:pt x="810" y="2095"/>
                    <a:pt x="733" y="2111"/>
                  </a:cubicBezTo>
                  <a:cubicBezTo>
                    <a:pt x="713" y="2140"/>
                    <a:pt x="675" y="2151"/>
                    <a:pt x="634" y="2151"/>
                  </a:cubicBezTo>
                  <a:cubicBezTo>
                    <a:pt x="611" y="2151"/>
                    <a:pt x="586" y="2147"/>
                    <a:pt x="563" y="2141"/>
                  </a:cubicBezTo>
                  <a:cubicBezTo>
                    <a:pt x="548" y="2141"/>
                    <a:pt x="529" y="2140"/>
                    <a:pt x="510" y="2140"/>
                  </a:cubicBezTo>
                  <a:cubicBezTo>
                    <a:pt x="471" y="2140"/>
                    <a:pt x="430" y="2147"/>
                    <a:pt x="409" y="2188"/>
                  </a:cubicBezTo>
                  <a:cubicBezTo>
                    <a:pt x="409" y="2218"/>
                    <a:pt x="456" y="2265"/>
                    <a:pt x="486" y="2280"/>
                  </a:cubicBezTo>
                  <a:cubicBezTo>
                    <a:pt x="517" y="2295"/>
                    <a:pt x="563" y="2372"/>
                    <a:pt x="486" y="2372"/>
                  </a:cubicBezTo>
                  <a:cubicBezTo>
                    <a:pt x="440" y="2388"/>
                    <a:pt x="394" y="2403"/>
                    <a:pt x="348" y="2419"/>
                  </a:cubicBezTo>
                  <a:cubicBezTo>
                    <a:pt x="317" y="2496"/>
                    <a:pt x="409" y="2573"/>
                    <a:pt x="379" y="2650"/>
                  </a:cubicBezTo>
                  <a:cubicBezTo>
                    <a:pt x="317" y="2634"/>
                    <a:pt x="348" y="2619"/>
                    <a:pt x="271" y="2619"/>
                  </a:cubicBezTo>
                  <a:cubicBezTo>
                    <a:pt x="363" y="2804"/>
                    <a:pt x="409" y="2912"/>
                    <a:pt x="486" y="3096"/>
                  </a:cubicBezTo>
                  <a:cubicBezTo>
                    <a:pt x="499" y="3121"/>
                    <a:pt x="509" y="3131"/>
                    <a:pt x="517" y="3131"/>
                  </a:cubicBezTo>
                  <a:cubicBezTo>
                    <a:pt x="550" y="3131"/>
                    <a:pt x="548" y="2967"/>
                    <a:pt x="486" y="2942"/>
                  </a:cubicBezTo>
                  <a:cubicBezTo>
                    <a:pt x="432" y="2899"/>
                    <a:pt x="462" y="2848"/>
                    <a:pt x="505" y="2848"/>
                  </a:cubicBezTo>
                  <a:cubicBezTo>
                    <a:pt x="524" y="2848"/>
                    <a:pt x="545" y="2858"/>
                    <a:pt x="563" y="2881"/>
                  </a:cubicBezTo>
                  <a:cubicBezTo>
                    <a:pt x="594" y="2902"/>
                    <a:pt x="622" y="2912"/>
                    <a:pt x="645" y="2912"/>
                  </a:cubicBezTo>
                  <a:cubicBezTo>
                    <a:pt x="706" y="2912"/>
                    <a:pt x="740" y="2850"/>
                    <a:pt x="717" y="2773"/>
                  </a:cubicBezTo>
                  <a:cubicBezTo>
                    <a:pt x="732" y="2700"/>
                    <a:pt x="691" y="2556"/>
                    <a:pt x="794" y="2556"/>
                  </a:cubicBezTo>
                  <a:cubicBezTo>
                    <a:pt x="799" y="2556"/>
                    <a:pt x="804" y="2557"/>
                    <a:pt x="810" y="2557"/>
                  </a:cubicBezTo>
                  <a:cubicBezTo>
                    <a:pt x="887" y="2573"/>
                    <a:pt x="902" y="2680"/>
                    <a:pt x="979" y="2711"/>
                  </a:cubicBezTo>
                  <a:cubicBezTo>
                    <a:pt x="992" y="2708"/>
                    <a:pt x="1012" y="2706"/>
                    <a:pt x="1035" y="2706"/>
                  </a:cubicBezTo>
                  <a:cubicBezTo>
                    <a:pt x="1121" y="2706"/>
                    <a:pt x="1246" y="2734"/>
                    <a:pt x="1149" y="2819"/>
                  </a:cubicBezTo>
                  <a:cubicBezTo>
                    <a:pt x="1027" y="2856"/>
                    <a:pt x="1098" y="2969"/>
                    <a:pt x="1186" y="2969"/>
                  </a:cubicBezTo>
                  <a:cubicBezTo>
                    <a:pt x="1210" y="2969"/>
                    <a:pt x="1234" y="2962"/>
                    <a:pt x="1256" y="2942"/>
                  </a:cubicBezTo>
                  <a:cubicBezTo>
                    <a:pt x="1356" y="2928"/>
                    <a:pt x="1324" y="2769"/>
                    <a:pt x="1404" y="2769"/>
                  </a:cubicBezTo>
                  <a:cubicBezTo>
                    <a:pt x="1410" y="2769"/>
                    <a:pt x="1418" y="2771"/>
                    <a:pt x="1426" y="2773"/>
                  </a:cubicBezTo>
                  <a:cubicBezTo>
                    <a:pt x="1441" y="2881"/>
                    <a:pt x="1441" y="3035"/>
                    <a:pt x="1303" y="3081"/>
                  </a:cubicBezTo>
                  <a:cubicBezTo>
                    <a:pt x="1268" y="3110"/>
                    <a:pt x="1225" y="3115"/>
                    <a:pt x="1181" y="3115"/>
                  </a:cubicBezTo>
                  <a:cubicBezTo>
                    <a:pt x="1156" y="3115"/>
                    <a:pt x="1130" y="3113"/>
                    <a:pt x="1105" y="3113"/>
                  </a:cubicBezTo>
                  <a:cubicBezTo>
                    <a:pt x="1056" y="3113"/>
                    <a:pt x="1011" y="3120"/>
                    <a:pt x="979" y="3158"/>
                  </a:cubicBezTo>
                  <a:cubicBezTo>
                    <a:pt x="953" y="3169"/>
                    <a:pt x="927" y="3174"/>
                    <a:pt x="901" y="3174"/>
                  </a:cubicBezTo>
                  <a:cubicBezTo>
                    <a:pt x="822" y="3174"/>
                    <a:pt x="749" y="3128"/>
                    <a:pt x="702" y="3081"/>
                  </a:cubicBezTo>
                  <a:lnTo>
                    <a:pt x="702" y="3081"/>
                  </a:lnTo>
                  <a:cubicBezTo>
                    <a:pt x="656" y="3127"/>
                    <a:pt x="871" y="3220"/>
                    <a:pt x="810" y="3312"/>
                  </a:cubicBezTo>
                  <a:cubicBezTo>
                    <a:pt x="871" y="3404"/>
                    <a:pt x="995" y="3327"/>
                    <a:pt x="1041" y="3404"/>
                  </a:cubicBezTo>
                  <a:cubicBezTo>
                    <a:pt x="1081" y="3431"/>
                    <a:pt x="1109" y="3446"/>
                    <a:pt x="1132" y="3446"/>
                  </a:cubicBezTo>
                  <a:cubicBezTo>
                    <a:pt x="1163" y="3446"/>
                    <a:pt x="1184" y="3420"/>
                    <a:pt x="1210" y="3358"/>
                  </a:cubicBezTo>
                  <a:cubicBezTo>
                    <a:pt x="1232" y="3320"/>
                    <a:pt x="1262" y="3311"/>
                    <a:pt x="1293" y="3311"/>
                  </a:cubicBezTo>
                  <a:cubicBezTo>
                    <a:pt x="1322" y="3311"/>
                    <a:pt x="1351" y="3318"/>
                    <a:pt x="1378" y="3318"/>
                  </a:cubicBezTo>
                  <a:cubicBezTo>
                    <a:pt x="1404" y="3318"/>
                    <a:pt x="1426" y="3311"/>
                    <a:pt x="1441" y="3281"/>
                  </a:cubicBezTo>
                  <a:cubicBezTo>
                    <a:pt x="1464" y="3247"/>
                    <a:pt x="1487" y="3197"/>
                    <a:pt x="1521" y="3197"/>
                  </a:cubicBezTo>
                  <a:cubicBezTo>
                    <a:pt x="1534" y="3197"/>
                    <a:pt x="1548" y="3203"/>
                    <a:pt x="1565" y="3220"/>
                  </a:cubicBezTo>
                  <a:cubicBezTo>
                    <a:pt x="1571" y="3221"/>
                    <a:pt x="1576" y="3221"/>
                    <a:pt x="1582" y="3221"/>
                  </a:cubicBezTo>
                  <a:cubicBezTo>
                    <a:pt x="1661" y="3221"/>
                    <a:pt x="1693" y="3125"/>
                    <a:pt x="1765" y="3096"/>
                  </a:cubicBezTo>
                  <a:cubicBezTo>
                    <a:pt x="1826" y="3066"/>
                    <a:pt x="1873" y="2989"/>
                    <a:pt x="1934" y="2958"/>
                  </a:cubicBezTo>
                  <a:cubicBezTo>
                    <a:pt x="2057" y="2927"/>
                    <a:pt x="1965" y="2881"/>
                    <a:pt x="1903" y="2850"/>
                  </a:cubicBezTo>
                  <a:cubicBezTo>
                    <a:pt x="1780" y="2727"/>
                    <a:pt x="2073" y="2727"/>
                    <a:pt x="2011" y="2588"/>
                  </a:cubicBezTo>
                  <a:cubicBezTo>
                    <a:pt x="1903" y="2511"/>
                    <a:pt x="1950" y="2372"/>
                    <a:pt x="1980" y="2265"/>
                  </a:cubicBezTo>
                  <a:cubicBezTo>
                    <a:pt x="2011" y="2141"/>
                    <a:pt x="1919" y="2080"/>
                    <a:pt x="1842" y="2018"/>
                  </a:cubicBezTo>
                  <a:cubicBezTo>
                    <a:pt x="1734" y="1910"/>
                    <a:pt x="1842" y="1756"/>
                    <a:pt x="1765" y="1633"/>
                  </a:cubicBezTo>
                  <a:cubicBezTo>
                    <a:pt x="1672" y="1525"/>
                    <a:pt x="1595" y="1417"/>
                    <a:pt x="1611" y="1279"/>
                  </a:cubicBezTo>
                  <a:cubicBezTo>
                    <a:pt x="1611" y="1186"/>
                    <a:pt x="1534" y="1125"/>
                    <a:pt x="1457" y="1079"/>
                  </a:cubicBezTo>
                  <a:cubicBezTo>
                    <a:pt x="1380" y="1017"/>
                    <a:pt x="1272" y="971"/>
                    <a:pt x="1256" y="878"/>
                  </a:cubicBezTo>
                  <a:cubicBezTo>
                    <a:pt x="1226" y="801"/>
                    <a:pt x="1179" y="709"/>
                    <a:pt x="1087" y="694"/>
                  </a:cubicBezTo>
                  <a:cubicBezTo>
                    <a:pt x="1010" y="678"/>
                    <a:pt x="1041" y="586"/>
                    <a:pt x="1010" y="540"/>
                  </a:cubicBezTo>
                  <a:cubicBezTo>
                    <a:pt x="979" y="509"/>
                    <a:pt x="933" y="478"/>
                    <a:pt x="933" y="416"/>
                  </a:cubicBezTo>
                  <a:cubicBezTo>
                    <a:pt x="944" y="364"/>
                    <a:pt x="911" y="340"/>
                    <a:pt x="874" y="340"/>
                  </a:cubicBezTo>
                  <a:cubicBezTo>
                    <a:pt x="858" y="340"/>
                    <a:pt x="840" y="345"/>
                    <a:pt x="825" y="355"/>
                  </a:cubicBezTo>
                  <a:cubicBezTo>
                    <a:pt x="812" y="365"/>
                    <a:pt x="799" y="369"/>
                    <a:pt x="787" y="369"/>
                  </a:cubicBezTo>
                  <a:cubicBezTo>
                    <a:pt x="745" y="369"/>
                    <a:pt x="714" y="314"/>
                    <a:pt x="702" y="278"/>
                  </a:cubicBezTo>
                  <a:cubicBezTo>
                    <a:pt x="640" y="216"/>
                    <a:pt x="687" y="93"/>
                    <a:pt x="594" y="62"/>
                  </a:cubicBezTo>
                  <a:cubicBezTo>
                    <a:pt x="548" y="62"/>
                    <a:pt x="533" y="16"/>
                    <a:pt x="486" y="0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452;p43"/>
            <p:cNvSpPr/>
            <p:nvPr/>
          </p:nvSpPr>
          <p:spPr>
            <a:xfrm>
              <a:off x="4302875" y="4741400"/>
              <a:ext cx="569125" cy="688500"/>
            </a:xfrm>
            <a:custGeom>
              <a:avLst/>
              <a:gdLst/>
              <a:ahLst/>
              <a:cxnLst/>
              <a:rect l="l" t="t" r="r" b="b"/>
              <a:pathLst>
                <a:path w="22765" h="27540" fill="none" extrusionOk="0">
                  <a:moveTo>
                    <a:pt x="11213" y="27540"/>
                  </a:moveTo>
                  <a:lnTo>
                    <a:pt x="3866" y="11691"/>
                  </a:lnTo>
                  <a:lnTo>
                    <a:pt x="0" y="3343"/>
                  </a:lnTo>
                  <a:cubicBezTo>
                    <a:pt x="7778" y="0"/>
                    <a:pt x="15587" y="370"/>
                    <a:pt x="22765" y="3420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9F9F9F"/>
              </a:solidFill>
              <a:prstDash val="solid"/>
              <a:miter lim="15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453;p43"/>
            <p:cNvSpPr/>
            <p:nvPr/>
          </p:nvSpPr>
          <p:spPr>
            <a:xfrm>
              <a:off x="4020225" y="4867700"/>
              <a:ext cx="181775" cy="164050"/>
            </a:xfrm>
            <a:custGeom>
              <a:avLst/>
              <a:gdLst/>
              <a:ahLst/>
              <a:cxnLst/>
              <a:rect l="l" t="t" r="r" b="b"/>
              <a:pathLst>
                <a:path w="7271" h="6562" extrusionOk="0">
                  <a:moveTo>
                    <a:pt x="3867" y="587"/>
                  </a:moveTo>
                  <a:lnTo>
                    <a:pt x="3867" y="587"/>
                  </a:lnTo>
                  <a:cubicBezTo>
                    <a:pt x="3880" y="594"/>
                    <a:pt x="3898" y="601"/>
                    <a:pt x="3913" y="601"/>
                  </a:cubicBezTo>
                  <a:cubicBezTo>
                    <a:pt x="3928" y="616"/>
                    <a:pt x="3928" y="632"/>
                    <a:pt x="3913" y="647"/>
                  </a:cubicBezTo>
                  <a:cubicBezTo>
                    <a:pt x="3898" y="663"/>
                    <a:pt x="3898" y="693"/>
                    <a:pt x="3898" y="709"/>
                  </a:cubicBezTo>
                  <a:cubicBezTo>
                    <a:pt x="3898" y="740"/>
                    <a:pt x="3898" y="770"/>
                    <a:pt x="3882" y="786"/>
                  </a:cubicBezTo>
                  <a:cubicBezTo>
                    <a:pt x="3867" y="817"/>
                    <a:pt x="3882" y="817"/>
                    <a:pt x="3851" y="832"/>
                  </a:cubicBezTo>
                  <a:cubicBezTo>
                    <a:pt x="3848" y="838"/>
                    <a:pt x="3846" y="841"/>
                    <a:pt x="3844" y="841"/>
                  </a:cubicBezTo>
                  <a:cubicBezTo>
                    <a:pt x="3836" y="841"/>
                    <a:pt x="3836" y="798"/>
                    <a:pt x="3836" y="786"/>
                  </a:cubicBezTo>
                  <a:cubicBezTo>
                    <a:pt x="3836" y="755"/>
                    <a:pt x="3836" y="740"/>
                    <a:pt x="3836" y="724"/>
                  </a:cubicBezTo>
                  <a:cubicBezTo>
                    <a:pt x="3836" y="709"/>
                    <a:pt x="3851" y="678"/>
                    <a:pt x="3851" y="647"/>
                  </a:cubicBezTo>
                  <a:cubicBezTo>
                    <a:pt x="3851" y="632"/>
                    <a:pt x="3866" y="602"/>
                    <a:pt x="3867" y="587"/>
                  </a:cubicBezTo>
                  <a:close/>
                  <a:moveTo>
                    <a:pt x="3482" y="786"/>
                  </a:moveTo>
                  <a:cubicBezTo>
                    <a:pt x="3497" y="801"/>
                    <a:pt x="3528" y="832"/>
                    <a:pt x="3512" y="832"/>
                  </a:cubicBezTo>
                  <a:cubicBezTo>
                    <a:pt x="3512" y="863"/>
                    <a:pt x="3512" y="863"/>
                    <a:pt x="3512" y="878"/>
                  </a:cubicBezTo>
                  <a:cubicBezTo>
                    <a:pt x="3505" y="894"/>
                    <a:pt x="3489" y="901"/>
                    <a:pt x="3478" y="901"/>
                  </a:cubicBezTo>
                  <a:cubicBezTo>
                    <a:pt x="3466" y="901"/>
                    <a:pt x="3459" y="894"/>
                    <a:pt x="3466" y="878"/>
                  </a:cubicBezTo>
                  <a:cubicBezTo>
                    <a:pt x="3466" y="863"/>
                    <a:pt x="3420" y="848"/>
                    <a:pt x="3435" y="832"/>
                  </a:cubicBezTo>
                  <a:cubicBezTo>
                    <a:pt x="3451" y="817"/>
                    <a:pt x="3482" y="786"/>
                    <a:pt x="3482" y="786"/>
                  </a:cubicBezTo>
                  <a:close/>
                  <a:moveTo>
                    <a:pt x="4914" y="832"/>
                  </a:moveTo>
                  <a:cubicBezTo>
                    <a:pt x="4929" y="832"/>
                    <a:pt x="4960" y="848"/>
                    <a:pt x="4960" y="863"/>
                  </a:cubicBezTo>
                  <a:cubicBezTo>
                    <a:pt x="4945" y="894"/>
                    <a:pt x="4914" y="894"/>
                    <a:pt x="4899" y="909"/>
                  </a:cubicBezTo>
                  <a:cubicBezTo>
                    <a:pt x="4899" y="909"/>
                    <a:pt x="4878" y="923"/>
                    <a:pt x="4869" y="923"/>
                  </a:cubicBezTo>
                  <a:cubicBezTo>
                    <a:pt x="4864" y="923"/>
                    <a:pt x="4863" y="919"/>
                    <a:pt x="4868" y="909"/>
                  </a:cubicBezTo>
                  <a:cubicBezTo>
                    <a:pt x="4868" y="894"/>
                    <a:pt x="4852" y="848"/>
                    <a:pt x="4868" y="832"/>
                  </a:cubicBezTo>
                  <a:close/>
                  <a:moveTo>
                    <a:pt x="6347" y="940"/>
                  </a:moveTo>
                  <a:cubicBezTo>
                    <a:pt x="6347" y="940"/>
                    <a:pt x="6362" y="955"/>
                    <a:pt x="6362" y="955"/>
                  </a:cubicBezTo>
                  <a:cubicBezTo>
                    <a:pt x="6362" y="971"/>
                    <a:pt x="6377" y="1002"/>
                    <a:pt x="6362" y="1002"/>
                  </a:cubicBezTo>
                  <a:cubicBezTo>
                    <a:pt x="6354" y="1009"/>
                    <a:pt x="6347" y="1013"/>
                    <a:pt x="6339" y="1013"/>
                  </a:cubicBezTo>
                  <a:cubicBezTo>
                    <a:pt x="6331" y="1013"/>
                    <a:pt x="6323" y="1009"/>
                    <a:pt x="6316" y="1002"/>
                  </a:cubicBezTo>
                  <a:cubicBezTo>
                    <a:pt x="6300" y="1002"/>
                    <a:pt x="6285" y="986"/>
                    <a:pt x="6300" y="971"/>
                  </a:cubicBezTo>
                  <a:cubicBezTo>
                    <a:pt x="6300" y="955"/>
                    <a:pt x="6331" y="940"/>
                    <a:pt x="6347" y="940"/>
                  </a:cubicBezTo>
                  <a:close/>
                  <a:moveTo>
                    <a:pt x="4652" y="1140"/>
                  </a:moveTo>
                  <a:cubicBezTo>
                    <a:pt x="4652" y="1156"/>
                    <a:pt x="4683" y="1171"/>
                    <a:pt x="4683" y="1171"/>
                  </a:cubicBezTo>
                  <a:cubicBezTo>
                    <a:pt x="4683" y="1202"/>
                    <a:pt x="4652" y="1202"/>
                    <a:pt x="4637" y="1202"/>
                  </a:cubicBezTo>
                  <a:cubicBezTo>
                    <a:pt x="4606" y="1202"/>
                    <a:pt x="4606" y="1171"/>
                    <a:pt x="4621" y="1156"/>
                  </a:cubicBezTo>
                  <a:cubicBezTo>
                    <a:pt x="4621" y="1140"/>
                    <a:pt x="4637" y="1140"/>
                    <a:pt x="4637" y="1140"/>
                  </a:cubicBezTo>
                  <a:close/>
                  <a:moveTo>
                    <a:pt x="2551" y="1182"/>
                  </a:moveTo>
                  <a:cubicBezTo>
                    <a:pt x="2563" y="1182"/>
                    <a:pt x="2573" y="1205"/>
                    <a:pt x="2573" y="1217"/>
                  </a:cubicBezTo>
                  <a:cubicBezTo>
                    <a:pt x="2588" y="1217"/>
                    <a:pt x="2604" y="1233"/>
                    <a:pt x="2588" y="1248"/>
                  </a:cubicBezTo>
                  <a:cubicBezTo>
                    <a:pt x="2573" y="1248"/>
                    <a:pt x="2542" y="1248"/>
                    <a:pt x="2527" y="1233"/>
                  </a:cubicBezTo>
                  <a:cubicBezTo>
                    <a:pt x="2527" y="1217"/>
                    <a:pt x="2511" y="1186"/>
                    <a:pt x="2542" y="1186"/>
                  </a:cubicBezTo>
                  <a:cubicBezTo>
                    <a:pt x="2545" y="1183"/>
                    <a:pt x="2548" y="1182"/>
                    <a:pt x="2551" y="1182"/>
                  </a:cubicBezTo>
                  <a:close/>
                  <a:moveTo>
                    <a:pt x="6594" y="1074"/>
                  </a:moveTo>
                  <a:cubicBezTo>
                    <a:pt x="6615" y="1074"/>
                    <a:pt x="6627" y="1094"/>
                    <a:pt x="6639" y="1094"/>
                  </a:cubicBezTo>
                  <a:cubicBezTo>
                    <a:pt x="6655" y="1109"/>
                    <a:pt x="6655" y="1140"/>
                    <a:pt x="6670" y="1156"/>
                  </a:cubicBezTo>
                  <a:cubicBezTo>
                    <a:pt x="6670" y="1171"/>
                    <a:pt x="6685" y="1186"/>
                    <a:pt x="6701" y="1217"/>
                  </a:cubicBezTo>
                  <a:cubicBezTo>
                    <a:pt x="6701" y="1233"/>
                    <a:pt x="6716" y="1233"/>
                    <a:pt x="6716" y="1248"/>
                  </a:cubicBezTo>
                  <a:cubicBezTo>
                    <a:pt x="6716" y="1248"/>
                    <a:pt x="6716" y="1248"/>
                    <a:pt x="6701" y="1263"/>
                  </a:cubicBezTo>
                  <a:cubicBezTo>
                    <a:pt x="6701" y="1276"/>
                    <a:pt x="6698" y="1281"/>
                    <a:pt x="6693" y="1281"/>
                  </a:cubicBezTo>
                  <a:cubicBezTo>
                    <a:pt x="6685" y="1281"/>
                    <a:pt x="6672" y="1272"/>
                    <a:pt x="6655" y="1263"/>
                  </a:cubicBezTo>
                  <a:cubicBezTo>
                    <a:pt x="6655" y="1248"/>
                    <a:pt x="6624" y="1233"/>
                    <a:pt x="6608" y="1233"/>
                  </a:cubicBezTo>
                  <a:cubicBezTo>
                    <a:pt x="6593" y="1217"/>
                    <a:pt x="6593" y="1186"/>
                    <a:pt x="6593" y="1171"/>
                  </a:cubicBezTo>
                  <a:cubicBezTo>
                    <a:pt x="6578" y="1156"/>
                    <a:pt x="6531" y="1156"/>
                    <a:pt x="6516" y="1156"/>
                  </a:cubicBezTo>
                  <a:cubicBezTo>
                    <a:pt x="6501" y="1156"/>
                    <a:pt x="6501" y="1202"/>
                    <a:pt x="6485" y="1202"/>
                  </a:cubicBezTo>
                  <a:cubicBezTo>
                    <a:pt x="6477" y="1206"/>
                    <a:pt x="6470" y="1208"/>
                    <a:pt x="6464" y="1208"/>
                  </a:cubicBezTo>
                  <a:cubicBezTo>
                    <a:pt x="6447" y="1208"/>
                    <a:pt x="6439" y="1194"/>
                    <a:pt x="6439" y="1171"/>
                  </a:cubicBezTo>
                  <a:cubicBezTo>
                    <a:pt x="6439" y="1156"/>
                    <a:pt x="6454" y="1125"/>
                    <a:pt x="6470" y="1125"/>
                  </a:cubicBezTo>
                  <a:cubicBezTo>
                    <a:pt x="6475" y="1120"/>
                    <a:pt x="6482" y="1118"/>
                    <a:pt x="6489" y="1118"/>
                  </a:cubicBezTo>
                  <a:cubicBezTo>
                    <a:pt x="6504" y="1118"/>
                    <a:pt x="6521" y="1125"/>
                    <a:pt x="6531" y="1125"/>
                  </a:cubicBezTo>
                  <a:cubicBezTo>
                    <a:pt x="6547" y="1109"/>
                    <a:pt x="6562" y="1094"/>
                    <a:pt x="6578" y="1079"/>
                  </a:cubicBezTo>
                  <a:cubicBezTo>
                    <a:pt x="6584" y="1075"/>
                    <a:pt x="6589" y="1074"/>
                    <a:pt x="6594" y="1074"/>
                  </a:cubicBezTo>
                  <a:close/>
                  <a:moveTo>
                    <a:pt x="5859" y="1995"/>
                  </a:moveTo>
                  <a:cubicBezTo>
                    <a:pt x="5864" y="2004"/>
                    <a:pt x="5884" y="2018"/>
                    <a:pt x="5884" y="2018"/>
                  </a:cubicBezTo>
                  <a:cubicBezTo>
                    <a:pt x="5892" y="2026"/>
                    <a:pt x="5908" y="2026"/>
                    <a:pt x="5921" y="2026"/>
                  </a:cubicBezTo>
                  <a:cubicBezTo>
                    <a:pt x="5935" y="2026"/>
                    <a:pt x="5946" y="2026"/>
                    <a:pt x="5946" y="2033"/>
                  </a:cubicBezTo>
                  <a:cubicBezTo>
                    <a:pt x="5977" y="2049"/>
                    <a:pt x="5977" y="2064"/>
                    <a:pt x="5961" y="2080"/>
                  </a:cubicBezTo>
                  <a:cubicBezTo>
                    <a:pt x="5931" y="2080"/>
                    <a:pt x="5915" y="2080"/>
                    <a:pt x="5900" y="2064"/>
                  </a:cubicBezTo>
                  <a:cubicBezTo>
                    <a:pt x="5869" y="2064"/>
                    <a:pt x="5854" y="2049"/>
                    <a:pt x="5838" y="2033"/>
                  </a:cubicBezTo>
                  <a:cubicBezTo>
                    <a:pt x="5823" y="2033"/>
                    <a:pt x="5792" y="2018"/>
                    <a:pt x="5777" y="2018"/>
                  </a:cubicBezTo>
                  <a:cubicBezTo>
                    <a:pt x="5761" y="2018"/>
                    <a:pt x="5807" y="2003"/>
                    <a:pt x="5823" y="2003"/>
                  </a:cubicBezTo>
                  <a:cubicBezTo>
                    <a:pt x="5843" y="2003"/>
                    <a:pt x="5854" y="2000"/>
                    <a:pt x="5859" y="1995"/>
                  </a:cubicBezTo>
                  <a:close/>
                  <a:moveTo>
                    <a:pt x="2746" y="2812"/>
                  </a:moveTo>
                  <a:cubicBezTo>
                    <a:pt x="2751" y="2812"/>
                    <a:pt x="2758" y="2819"/>
                    <a:pt x="2758" y="2819"/>
                  </a:cubicBezTo>
                  <a:cubicBezTo>
                    <a:pt x="2758" y="2850"/>
                    <a:pt x="2742" y="2850"/>
                    <a:pt x="2742" y="2865"/>
                  </a:cubicBezTo>
                  <a:cubicBezTo>
                    <a:pt x="2742" y="2881"/>
                    <a:pt x="2742" y="2927"/>
                    <a:pt x="2742" y="2927"/>
                  </a:cubicBezTo>
                  <a:cubicBezTo>
                    <a:pt x="2742" y="2942"/>
                    <a:pt x="2758" y="2942"/>
                    <a:pt x="2742" y="2958"/>
                  </a:cubicBezTo>
                  <a:cubicBezTo>
                    <a:pt x="2742" y="2958"/>
                    <a:pt x="2715" y="2971"/>
                    <a:pt x="2697" y="2971"/>
                  </a:cubicBezTo>
                  <a:cubicBezTo>
                    <a:pt x="2688" y="2971"/>
                    <a:pt x="2681" y="2968"/>
                    <a:pt x="2681" y="2958"/>
                  </a:cubicBezTo>
                  <a:cubicBezTo>
                    <a:pt x="2681" y="2942"/>
                    <a:pt x="2681" y="2896"/>
                    <a:pt x="2681" y="2881"/>
                  </a:cubicBezTo>
                  <a:cubicBezTo>
                    <a:pt x="2681" y="2881"/>
                    <a:pt x="2727" y="2819"/>
                    <a:pt x="2742" y="2819"/>
                  </a:cubicBezTo>
                  <a:cubicBezTo>
                    <a:pt x="2742" y="2814"/>
                    <a:pt x="2744" y="2812"/>
                    <a:pt x="2746" y="2812"/>
                  </a:cubicBezTo>
                  <a:close/>
                  <a:moveTo>
                    <a:pt x="6270" y="2942"/>
                  </a:moveTo>
                  <a:cubicBezTo>
                    <a:pt x="6300" y="2942"/>
                    <a:pt x="6331" y="2942"/>
                    <a:pt x="6331" y="2958"/>
                  </a:cubicBezTo>
                  <a:lnTo>
                    <a:pt x="6381" y="2958"/>
                  </a:lnTo>
                  <a:cubicBezTo>
                    <a:pt x="6369" y="2963"/>
                    <a:pt x="6355" y="2973"/>
                    <a:pt x="6347" y="2973"/>
                  </a:cubicBezTo>
                  <a:cubicBezTo>
                    <a:pt x="6331" y="2988"/>
                    <a:pt x="6316" y="2988"/>
                    <a:pt x="6285" y="2988"/>
                  </a:cubicBezTo>
                  <a:cubicBezTo>
                    <a:pt x="6270" y="2988"/>
                    <a:pt x="6239" y="2988"/>
                    <a:pt x="6223" y="2973"/>
                  </a:cubicBezTo>
                  <a:cubicBezTo>
                    <a:pt x="6208" y="2973"/>
                    <a:pt x="6270" y="2942"/>
                    <a:pt x="6270" y="2942"/>
                  </a:cubicBezTo>
                  <a:close/>
                  <a:moveTo>
                    <a:pt x="5669" y="2973"/>
                  </a:moveTo>
                  <a:cubicBezTo>
                    <a:pt x="5684" y="2973"/>
                    <a:pt x="5684" y="2973"/>
                    <a:pt x="5684" y="2988"/>
                  </a:cubicBezTo>
                  <a:cubicBezTo>
                    <a:pt x="5684" y="3016"/>
                    <a:pt x="5679" y="3022"/>
                    <a:pt x="5668" y="3022"/>
                  </a:cubicBezTo>
                  <a:cubicBezTo>
                    <a:pt x="5660" y="3022"/>
                    <a:pt x="5650" y="3019"/>
                    <a:pt x="5638" y="3019"/>
                  </a:cubicBezTo>
                  <a:cubicBezTo>
                    <a:pt x="5630" y="3019"/>
                    <a:pt x="5611" y="3023"/>
                    <a:pt x="5596" y="3023"/>
                  </a:cubicBezTo>
                  <a:cubicBezTo>
                    <a:pt x="5580" y="3023"/>
                    <a:pt x="5569" y="3019"/>
                    <a:pt x="5576" y="3004"/>
                  </a:cubicBezTo>
                  <a:cubicBezTo>
                    <a:pt x="5592" y="2988"/>
                    <a:pt x="5623" y="2988"/>
                    <a:pt x="5638" y="2988"/>
                  </a:cubicBezTo>
                  <a:cubicBezTo>
                    <a:pt x="5638" y="2973"/>
                    <a:pt x="5653" y="2973"/>
                    <a:pt x="5669" y="2973"/>
                  </a:cubicBezTo>
                  <a:close/>
                  <a:moveTo>
                    <a:pt x="2989" y="3466"/>
                  </a:moveTo>
                  <a:cubicBezTo>
                    <a:pt x="2989" y="3466"/>
                    <a:pt x="3050" y="3466"/>
                    <a:pt x="3050" y="3481"/>
                  </a:cubicBezTo>
                  <a:cubicBezTo>
                    <a:pt x="3035" y="3512"/>
                    <a:pt x="3020" y="3512"/>
                    <a:pt x="2989" y="3528"/>
                  </a:cubicBezTo>
                  <a:cubicBezTo>
                    <a:pt x="2958" y="3528"/>
                    <a:pt x="2912" y="3466"/>
                    <a:pt x="2927" y="3466"/>
                  </a:cubicBezTo>
                  <a:close/>
                  <a:moveTo>
                    <a:pt x="4792" y="3492"/>
                  </a:moveTo>
                  <a:cubicBezTo>
                    <a:pt x="4794" y="3492"/>
                    <a:pt x="4794" y="3494"/>
                    <a:pt x="4791" y="3497"/>
                  </a:cubicBezTo>
                  <a:lnTo>
                    <a:pt x="4822" y="3497"/>
                  </a:lnTo>
                  <a:cubicBezTo>
                    <a:pt x="4852" y="3497"/>
                    <a:pt x="4868" y="3497"/>
                    <a:pt x="4868" y="3512"/>
                  </a:cubicBezTo>
                  <a:cubicBezTo>
                    <a:pt x="4868" y="3528"/>
                    <a:pt x="4837" y="3528"/>
                    <a:pt x="4822" y="3528"/>
                  </a:cubicBezTo>
                  <a:cubicBezTo>
                    <a:pt x="4791" y="3543"/>
                    <a:pt x="4775" y="3543"/>
                    <a:pt x="4745" y="3558"/>
                  </a:cubicBezTo>
                  <a:cubicBezTo>
                    <a:pt x="4745" y="3558"/>
                    <a:pt x="4698" y="3558"/>
                    <a:pt x="4698" y="3543"/>
                  </a:cubicBezTo>
                  <a:cubicBezTo>
                    <a:pt x="4683" y="3512"/>
                    <a:pt x="4698" y="3512"/>
                    <a:pt x="4729" y="3512"/>
                  </a:cubicBezTo>
                  <a:cubicBezTo>
                    <a:pt x="4742" y="3512"/>
                    <a:pt x="4783" y="3492"/>
                    <a:pt x="4792" y="3492"/>
                  </a:cubicBezTo>
                  <a:close/>
                  <a:moveTo>
                    <a:pt x="4544" y="3528"/>
                  </a:moveTo>
                  <a:cubicBezTo>
                    <a:pt x="4560" y="3528"/>
                    <a:pt x="4575" y="3543"/>
                    <a:pt x="4575" y="3543"/>
                  </a:cubicBezTo>
                  <a:cubicBezTo>
                    <a:pt x="4591" y="3543"/>
                    <a:pt x="4602" y="3539"/>
                    <a:pt x="4612" y="3539"/>
                  </a:cubicBezTo>
                  <a:cubicBezTo>
                    <a:pt x="4621" y="3539"/>
                    <a:pt x="4629" y="3543"/>
                    <a:pt x="4637" y="3558"/>
                  </a:cubicBezTo>
                  <a:cubicBezTo>
                    <a:pt x="4637" y="3589"/>
                    <a:pt x="4621" y="3589"/>
                    <a:pt x="4575" y="3589"/>
                  </a:cubicBezTo>
                  <a:cubicBezTo>
                    <a:pt x="4560" y="3589"/>
                    <a:pt x="4529" y="3574"/>
                    <a:pt x="4529" y="3558"/>
                  </a:cubicBezTo>
                  <a:cubicBezTo>
                    <a:pt x="4529" y="3543"/>
                    <a:pt x="4529" y="3528"/>
                    <a:pt x="4544" y="3528"/>
                  </a:cubicBezTo>
                  <a:close/>
                  <a:moveTo>
                    <a:pt x="4698" y="3574"/>
                  </a:moveTo>
                  <a:cubicBezTo>
                    <a:pt x="4729" y="3574"/>
                    <a:pt x="4729" y="3605"/>
                    <a:pt x="4760" y="3605"/>
                  </a:cubicBezTo>
                  <a:cubicBezTo>
                    <a:pt x="4806" y="3605"/>
                    <a:pt x="4775" y="3651"/>
                    <a:pt x="4745" y="3651"/>
                  </a:cubicBezTo>
                  <a:cubicBezTo>
                    <a:pt x="4745" y="3651"/>
                    <a:pt x="4683" y="3651"/>
                    <a:pt x="4714" y="3666"/>
                  </a:cubicBezTo>
                  <a:cubicBezTo>
                    <a:pt x="4729" y="3682"/>
                    <a:pt x="4745" y="3712"/>
                    <a:pt x="4714" y="3712"/>
                  </a:cubicBezTo>
                  <a:cubicBezTo>
                    <a:pt x="4704" y="3712"/>
                    <a:pt x="4680" y="3706"/>
                    <a:pt x="4665" y="3706"/>
                  </a:cubicBezTo>
                  <a:cubicBezTo>
                    <a:pt x="4657" y="3706"/>
                    <a:pt x="4652" y="3707"/>
                    <a:pt x="4652" y="3712"/>
                  </a:cubicBezTo>
                  <a:lnTo>
                    <a:pt x="4637" y="3712"/>
                  </a:lnTo>
                  <a:cubicBezTo>
                    <a:pt x="4612" y="3712"/>
                    <a:pt x="4597" y="3693"/>
                    <a:pt x="4592" y="3693"/>
                  </a:cubicBezTo>
                  <a:cubicBezTo>
                    <a:pt x="4591" y="3693"/>
                    <a:pt x="4591" y="3694"/>
                    <a:pt x="4591" y="3697"/>
                  </a:cubicBezTo>
                  <a:cubicBezTo>
                    <a:pt x="4591" y="3712"/>
                    <a:pt x="4575" y="3728"/>
                    <a:pt x="4560" y="3728"/>
                  </a:cubicBezTo>
                  <a:cubicBezTo>
                    <a:pt x="4544" y="3728"/>
                    <a:pt x="4498" y="3728"/>
                    <a:pt x="4498" y="3712"/>
                  </a:cubicBezTo>
                  <a:cubicBezTo>
                    <a:pt x="4498" y="3690"/>
                    <a:pt x="4506" y="3676"/>
                    <a:pt x="4523" y="3676"/>
                  </a:cubicBezTo>
                  <a:cubicBezTo>
                    <a:pt x="4529" y="3676"/>
                    <a:pt x="4536" y="3677"/>
                    <a:pt x="4544" y="3682"/>
                  </a:cubicBezTo>
                  <a:cubicBezTo>
                    <a:pt x="4550" y="3687"/>
                    <a:pt x="4555" y="3688"/>
                    <a:pt x="4560" y="3688"/>
                  </a:cubicBezTo>
                  <a:cubicBezTo>
                    <a:pt x="4570" y="3688"/>
                    <a:pt x="4580" y="3682"/>
                    <a:pt x="4591" y="3682"/>
                  </a:cubicBezTo>
                  <a:cubicBezTo>
                    <a:pt x="4606" y="3682"/>
                    <a:pt x="4621" y="3666"/>
                    <a:pt x="4637" y="3651"/>
                  </a:cubicBezTo>
                  <a:cubicBezTo>
                    <a:pt x="4652" y="3643"/>
                    <a:pt x="4660" y="3643"/>
                    <a:pt x="4664" y="3643"/>
                  </a:cubicBezTo>
                  <a:cubicBezTo>
                    <a:pt x="4668" y="3643"/>
                    <a:pt x="4668" y="3643"/>
                    <a:pt x="4668" y="3635"/>
                  </a:cubicBezTo>
                  <a:cubicBezTo>
                    <a:pt x="4668" y="3620"/>
                    <a:pt x="4668" y="3574"/>
                    <a:pt x="4698" y="3574"/>
                  </a:cubicBezTo>
                  <a:close/>
                  <a:moveTo>
                    <a:pt x="4483" y="3682"/>
                  </a:moveTo>
                  <a:cubicBezTo>
                    <a:pt x="4483" y="3682"/>
                    <a:pt x="4498" y="3697"/>
                    <a:pt x="4483" y="3712"/>
                  </a:cubicBezTo>
                  <a:cubicBezTo>
                    <a:pt x="4476" y="3740"/>
                    <a:pt x="4453" y="3749"/>
                    <a:pt x="4432" y="3749"/>
                  </a:cubicBezTo>
                  <a:cubicBezTo>
                    <a:pt x="4406" y="3749"/>
                    <a:pt x="4382" y="3736"/>
                    <a:pt x="4390" y="3728"/>
                  </a:cubicBezTo>
                  <a:cubicBezTo>
                    <a:pt x="4406" y="3697"/>
                    <a:pt x="4452" y="3697"/>
                    <a:pt x="4452" y="3697"/>
                  </a:cubicBezTo>
                  <a:cubicBezTo>
                    <a:pt x="4452" y="3697"/>
                    <a:pt x="4467" y="3682"/>
                    <a:pt x="4483" y="3682"/>
                  </a:cubicBezTo>
                  <a:close/>
                  <a:moveTo>
                    <a:pt x="4712" y="3786"/>
                  </a:moveTo>
                  <a:cubicBezTo>
                    <a:pt x="4713" y="3786"/>
                    <a:pt x="4714" y="3787"/>
                    <a:pt x="4714" y="3789"/>
                  </a:cubicBezTo>
                  <a:cubicBezTo>
                    <a:pt x="4714" y="3789"/>
                    <a:pt x="4729" y="3789"/>
                    <a:pt x="4729" y="3805"/>
                  </a:cubicBezTo>
                  <a:cubicBezTo>
                    <a:pt x="4745" y="3805"/>
                    <a:pt x="4775" y="3820"/>
                    <a:pt x="4745" y="3820"/>
                  </a:cubicBezTo>
                  <a:lnTo>
                    <a:pt x="4683" y="3820"/>
                  </a:lnTo>
                  <a:cubicBezTo>
                    <a:pt x="4683" y="3820"/>
                    <a:pt x="4706" y="3786"/>
                    <a:pt x="4712" y="3786"/>
                  </a:cubicBezTo>
                  <a:close/>
                  <a:moveTo>
                    <a:pt x="1033" y="6131"/>
                  </a:moveTo>
                  <a:cubicBezTo>
                    <a:pt x="1033" y="6146"/>
                    <a:pt x="1033" y="6146"/>
                    <a:pt x="1033" y="6161"/>
                  </a:cubicBezTo>
                  <a:cubicBezTo>
                    <a:pt x="1033" y="6177"/>
                    <a:pt x="1048" y="6192"/>
                    <a:pt x="1048" y="6208"/>
                  </a:cubicBezTo>
                  <a:cubicBezTo>
                    <a:pt x="1017" y="6208"/>
                    <a:pt x="956" y="6192"/>
                    <a:pt x="1002" y="6146"/>
                  </a:cubicBezTo>
                  <a:cubicBezTo>
                    <a:pt x="1017" y="6146"/>
                    <a:pt x="1017" y="6131"/>
                    <a:pt x="1033" y="6131"/>
                  </a:cubicBezTo>
                  <a:close/>
                  <a:moveTo>
                    <a:pt x="1174" y="6194"/>
                  </a:moveTo>
                  <a:cubicBezTo>
                    <a:pt x="1190" y="6208"/>
                    <a:pt x="1218" y="6208"/>
                    <a:pt x="1218" y="6223"/>
                  </a:cubicBezTo>
                  <a:cubicBezTo>
                    <a:pt x="1218" y="6238"/>
                    <a:pt x="1218" y="6269"/>
                    <a:pt x="1187" y="6269"/>
                  </a:cubicBezTo>
                  <a:cubicBezTo>
                    <a:pt x="1171" y="6269"/>
                    <a:pt x="1125" y="6238"/>
                    <a:pt x="1141" y="6223"/>
                  </a:cubicBezTo>
                  <a:cubicBezTo>
                    <a:pt x="1141" y="6211"/>
                    <a:pt x="1168" y="6199"/>
                    <a:pt x="1174" y="6194"/>
                  </a:cubicBezTo>
                  <a:close/>
                  <a:moveTo>
                    <a:pt x="2804" y="0"/>
                  </a:moveTo>
                  <a:cubicBezTo>
                    <a:pt x="2804" y="16"/>
                    <a:pt x="2804" y="16"/>
                    <a:pt x="2804" y="31"/>
                  </a:cubicBezTo>
                  <a:cubicBezTo>
                    <a:pt x="2789" y="47"/>
                    <a:pt x="2819" y="62"/>
                    <a:pt x="2835" y="62"/>
                  </a:cubicBezTo>
                  <a:cubicBezTo>
                    <a:pt x="2850" y="77"/>
                    <a:pt x="2850" y="93"/>
                    <a:pt x="2866" y="108"/>
                  </a:cubicBezTo>
                  <a:cubicBezTo>
                    <a:pt x="2881" y="108"/>
                    <a:pt x="2881" y="154"/>
                    <a:pt x="2881" y="170"/>
                  </a:cubicBezTo>
                  <a:cubicBezTo>
                    <a:pt x="2881" y="216"/>
                    <a:pt x="2850" y="185"/>
                    <a:pt x="2850" y="216"/>
                  </a:cubicBezTo>
                  <a:cubicBezTo>
                    <a:pt x="2850" y="231"/>
                    <a:pt x="2881" y="247"/>
                    <a:pt x="2896" y="262"/>
                  </a:cubicBezTo>
                  <a:cubicBezTo>
                    <a:pt x="2912" y="262"/>
                    <a:pt x="2927" y="293"/>
                    <a:pt x="2943" y="308"/>
                  </a:cubicBezTo>
                  <a:cubicBezTo>
                    <a:pt x="2958" y="324"/>
                    <a:pt x="2958" y="339"/>
                    <a:pt x="2973" y="355"/>
                  </a:cubicBezTo>
                  <a:cubicBezTo>
                    <a:pt x="2989" y="385"/>
                    <a:pt x="2989" y="416"/>
                    <a:pt x="2989" y="432"/>
                  </a:cubicBezTo>
                  <a:cubicBezTo>
                    <a:pt x="2989" y="447"/>
                    <a:pt x="3004" y="478"/>
                    <a:pt x="3035" y="478"/>
                  </a:cubicBezTo>
                  <a:cubicBezTo>
                    <a:pt x="3050" y="493"/>
                    <a:pt x="3066" y="509"/>
                    <a:pt x="3066" y="524"/>
                  </a:cubicBezTo>
                  <a:cubicBezTo>
                    <a:pt x="3066" y="555"/>
                    <a:pt x="3097" y="570"/>
                    <a:pt x="3097" y="586"/>
                  </a:cubicBezTo>
                  <a:cubicBezTo>
                    <a:pt x="3112" y="601"/>
                    <a:pt x="3112" y="632"/>
                    <a:pt x="3127" y="647"/>
                  </a:cubicBezTo>
                  <a:cubicBezTo>
                    <a:pt x="3143" y="678"/>
                    <a:pt x="3143" y="678"/>
                    <a:pt x="3143" y="709"/>
                  </a:cubicBezTo>
                  <a:cubicBezTo>
                    <a:pt x="3148" y="714"/>
                    <a:pt x="3155" y="716"/>
                    <a:pt x="3162" y="716"/>
                  </a:cubicBezTo>
                  <a:cubicBezTo>
                    <a:pt x="3177" y="716"/>
                    <a:pt x="3194" y="709"/>
                    <a:pt x="3204" y="709"/>
                  </a:cubicBezTo>
                  <a:cubicBezTo>
                    <a:pt x="3235" y="740"/>
                    <a:pt x="3204" y="770"/>
                    <a:pt x="3204" y="770"/>
                  </a:cubicBezTo>
                  <a:cubicBezTo>
                    <a:pt x="3189" y="801"/>
                    <a:pt x="3189" y="817"/>
                    <a:pt x="3174" y="848"/>
                  </a:cubicBezTo>
                  <a:cubicBezTo>
                    <a:pt x="3174" y="863"/>
                    <a:pt x="3158" y="878"/>
                    <a:pt x="3143" y="894"/>
                  </a:cubicBezTo>
                  <a:cubicBezTo>
                    <a:pt x="3112" y="894"/>
                    <a:pt x="3081" y="894"/>
                    <a:pt x="3066" y="878"/>
                  </a:cubicBezTo>
                  <a:cubicBezTo>
                    <a:pt x="3050" y="878"/>
                    <a:pt x="3035" y="863"/>
                    <a:pt x="3004" y="863"/>
                  </a:cubicBezTo>
                  <a:cubicBezTo>
                    <a:pt x="2973" y="863"/>
                    <a:pt x="2943" y="863"/>
                    <a:pt x="2927" y="878"/>
                  </a:cubicBezTo>
                  <a:cubicBezTo>
                    <a:pt x="2912" y="894"/>
                    <a:pt x="2866" y="894"/>
                    <a:pt x="2850" y="894"/>
                  </a:cubicBezTo>
                  <a:cubicBezTo>
                    <a:pt x="2835" y="894"/>
                    <a:pt x="2819" y="878"/>
                    <a:pt x="2789" y="863"/>
                  </a:cubicBezTo>
                  <a:lnTo>
                    <a:pt x="2727" y="863"/>
                  </a:lnTo>
                  <a:cubicBezTo>
                    <a:pt x="2712" y="863"/>
                    <a:pt x="2681" y="878"/>
                    <a:pt x="2665" y="878"/>
                  </a:cubicBezTo>
                  <a:cubicBezTo>
                    <a:pt x="2650" y="894"/>
                    <a:pt x="2696" y="925"/>
                    <a:pt x="2696" y="925"/>
                  </a:cubicBezTo>
                  <a:cubicBezTo>
                    <a:pt x="2696" y="955"/>
                    <a:pt x="2696" y="971"/>
                    <a:pt x="2696" y="1002"/>
                  </a:cubicBezTo>
                  <a:cubicBezTo>
                    <a:pt x="2696" y="1032"/>
                    <a:pt x="2681" y="1032"/>
                    <a:pt x="2650" y="1032"/>
                  </a:cubicBezTo>
                  <a:cubicBezTo>
                    <a:pt x="2619" y="1048"/>
                    <a:pt x="2619" y="1048"/>
                    <a:pt x="2604" y="1079"/>
                  </a:cubicBezTo>
                  <a:cubicBezTo>
                    <a:pt x="2604" y="1094"/>
                    <a:pt x="2619" y="1109"/>
                    <a:pt x="2604" y="1140"/>
                  </a:cubicBezTo>
                  <a:cubicBezTo>
                    <a:pt x="2588" y="1156"/>
                    <a:pt x="2558" y="1156"/>
                    <a:pt x="2542" y="1156"/>
                  </a:cubicBezTo>
                  <a:cubicBezTo>
                    <a:pt x="2511" y="1140"/>
                    <a:pt x="2496" y="1140"/>
                    <a:pt x="2481" y="1140"/>
                  </a:cubicBezTo>
                  <a:cubicBezTo>
                    <a:pt x="2465" y="1125"/>
                    <a:pt x="2450" y="1125"/>
                    <a:pt x="2434" y="1109"/>
                  </a:cubicBezTo>
                  <a:cubicBezTo>
                    <a:pt x="2403" y="1094"/>
                    <a:pt x="2403" y="1094"/>
                    <a:pt x="2403" y="1063"/>
                  </a:cubicBezTo>
                  <a:cubicBezTo>
                    <a:pt x="2388" y="1048"/>
                    <a:pt x="2357" y="1032"/>
                    <a:pt x="2357" y="1017"/>
                  </a:cubicBezTo>
                  <a:cubicBezTo>
                    <a:pt x="2351" y="1011"/>
                    <a:pt x="2345" y="1007"/>
                    <a:pt x="2338" y="1007"/>
                  </a:cubicBezTo>
                  <a:cubicBezTo>
                    <a:pt x="2329" y="1007"/>
                    <a:pt x="2320" y="1014"/>
                    <a:pt x="2311" y="1032"/>
                  </a:cubicBezTo>
                  <a:cubicBezTo>
                    <a:pt x="2311" y="1048"/>
                    <a:pt x="2311" y="1063"/>
                    <a:pt x="2296" y="1079"/>
                  </a:cubicBezTo>
                  <a:cubicBezTo>
                    <a:pt x="2265" y="1109"/>
                    <a:pt x="2265" y="1125"/>
                    <a:pt x="2265" y="1156"/>
                  </a:cubicBezTo>
                  <a:cubicBezTo>
                    <a:pt x="2249" y="1156"/>
                    <a:pt x="2249" y="1156"/>
                    <a:pt x="2249" y="1171"/>
                  </a:cubicBezTo>
                  <a:cubicBezTo>
                    <a:pt x="2249" y="1186"/>
                    <a:pt x="2203" y="1186"/>
                    <a:pt x="2188" y="1186"/>
                  </a:cubicBezTo>
                  <a:cubicBezTo>
                    <a:pt x="2157" y="1186"/>
                    <a:pt x="2157" y="1202"/>
                    <a:pt x="2142" y="1233"/>
                  </a:cubicBezTo>
                  <a:cubicBezTo>
                    <a:pt x="2142" y="1248"/>
                    <a:pt x="2142" y="1263"/>
                    <a:pt x="2142" y="1294"/>
                  </a:cubicBezTo>
                  <a:cubicBezTo>
                    <a:pt x="2142" y="1325"/>
                    <a:pt x="2157" y="1325"/>
                    <a:pt x="2172" y="1340"/>
                  </a:cubicBezTo>
                  <a:cubicBezTo>
                    <a:pt x="2188" y="1356"/>
                    <a:pt x="2172" y="1371"/>
                    <a:pt x="2203" y="1371"/>
                  </a:cubicBezTo>
                  <a:cubicBezTo>
                    <a:pt x="2234" y="1387"/>
                    <a:pt x="2249" y="1402"/>
                    <a:pt x="2265" y="1417"/>
                  </a:cubicBezTo>
                  <a:cubicBezTo>
                    <a:pt x="2271" y="1420"/>
                    <a:pt x="2276" y="1422"/>
                    <a:pt x="2281" y="1422"/>
                  </a:cubicBezTo>
                  <a:cubicBezTo>
                    <a:pt x="2301" y="1422"/>
                    <a:pt x="2311" y="1399"/>
                    <a:pt x="2311" y="1387"/>
                  </a:cubicBezTo>
                  <a:cubicBezTo>
                    <a:pt x="2326" y="1371"/>
                    <a:pt x="2342" y="1371"/>
                    <a:pt x="2373" y="1371"/>
                  </a:cubicBezTo>
                  <a:cubicBezTo>
                    <a:pt x="2388" y="1371"/>
                    <a:pt x="2419" y="1387"/>
                    <a:pt x="2434" y="1402"/>
                  </a:cubicBezTo>
                  <a:cubicBezTo>
                    <a:pt x="2465" y="1402"/>
                    <a:pt x="2481" y="1417"/>
                    <a:pt x="2496" y="1433"/>
                  </a:cubicBezTo>
                  <a:cubicBezTo>
                    <a:pt x="2527" y="1433"/>
                    <a:pt x="2542" y="1448"/>
                    <a:pt x="2542" y="1464"/>
                  </a:cubicBezTo>
                  <a:cubicBezTo>
                    <a:pt x="2573" y="1479"/>
                    <a:pt x="2573" y="1494"/>
                    <a:pt x="2588" y="1510"/>
                  </a:cubicBezTo>
                  <a:cubicBezTo>
                    <a:pt x="2604" y="1525"/>
                    <a:pt x="2619" y="1541"/>
                    <a:pt x="2635" y="1556"/>
                  </a:cubicBezTo>
                  <a:cubicBezTo>
                    <a:pt x="2650" y="1571"/>
                    <a:pt x="2665" y="1571"/>
                    <a:pt x="2681" y="1587"/>
                  </a:cubicBezTo>
                  <a:cubicBezTo>
                    <a:pt x="2696" y="1602"/>
                    <a:pt x="2742" y="1602"/>
                    <a:pt x="2773" y="1602"/>
                  </a:cubicBezTo>
                  <a:lnTo>
                    <a:pt x="2835" y="1602"/>
                  </a:lnTo>
                  <a:cubicBezTo>
                    <a:pt x="2850" y="1602"/>
                    <a:pt x="2866" y="1633"/>
                    <a:pt x="2881" y="1633"/>
                  </a:cubicBezTo>
                  <a:cubicBezTo>
                    <a:pt x="2881" y="1648"/>
                    <a:pt x="2927" y="1664"/>
                    <a:pt x="2943" y="1664"/>
                  </a:cubicBezTo>
                  <a:cubicBezTo>
                    <a:pt x="2973" y="1679"/>
                    <a:pt x="2943" y="1695"/>
                    <a:pt x="2912" y="1695"/>
                  </a:cubicBezTo>
                  <a:lnTo>
                    <a:pt x="2835" y="1695"/>
                  </a:lnTo>
                  <a:cubicBezTo>
                    <a:pt x="2819" y="1695"/>
                    <a:pt x="2819" y="1664"/>
                    <a:pt x="2789" y="1664"/>
                  </a:cubicBezTo>
                  <a:cubicBezTo>
                    <a:pt x="2758" y="1648"/>
                    <a:pt x="2758" y="1648"/>
                    <a:pt x="2727" y="1633"/>
                  </a:cubicBezTo>
                  <a:cubicBezTo>
                    <a:pt x="2727" y="1628"/>
                    <a:pt x="2725" y="1626"/>
                    <a:pt x="2722" y="1626"/>
                  </a:cubicBezTo>
                  <a:cubicBezTo>
                    <a:pt x="2715" y="1626"/>
                    <a:pt x="2701" y="1633"/>
                    <a:pt x="2681" y="1633"/>
                  </a:cubicBezTo>
                  <a:cubicBezTo>
                    <a:pt x="2665" y="1633"/>
                    <a:pt x="2650" y="1618"/>
                    <a:pt x="2635" y="1618"/>
                  </a:cubicBezTo>
                  <a:cubicBezTo>
                    <a:pt x="2588" y="1602"/>
                    <a:pt x="2604" y="1587"/>
                    <a:pt x="2573" y="1571"/>
                  </a:cubicBezTo>
                  <a:cubicBezTo>
                    <a:pt x="2567" y="1565"/>
                    <a:pt x="2558" y="1561"/>
                    <a:pt x="2548" y="1561"/>
                  </a:cubicBezTo>
                  <a:cubicBezTo>
                    <a:pt x="2535" y="1561"/>
                    <a:pt x="2520" y="1569"/>
                    <a:pt x="2511" y="1587"/>
                  </a:cubicBezTo>
                  <a:cubicBezTo>
                    <a:pt x="2511" y="1618"/>
                    <a:pt x="2496" y="1618"/>
                    <a:pt x="2481" y="1633"/>
                  </a:cubicBezTo>
                  <a:cubicBezTo>
                    <a:pt x="2450" y="1648"/>
                    <a:pt x="2450" y="1633"/>
                    <a:pt x="2465" y="1664"/>
                  </a:cubicBezTo>
                  <a:cubicBezTo>
                    <a:pt x="2465" y="1679"/>
                    <a:pt x="2465" y="1710"/>
                    <a:pt x="2465" y="1725"/>
                  </a:cubicBezTo>
                  <a:cubicBezTo>
                    <a:pt x="2465" y="1756"/>
                    <a:pt x="2481" y="1772"/>
                    <a:pt x="2496" y="1787"/>
                  </a:cubicBezTo>
                  <a:cubicBezTo>
                    <a:pt x="2511" y="1802"/>
                    <a:pt x="2511" y="1818"/>
                    <a:pt x="2527" y="1833"/>
                  </a:cubicBezTo>
                  <a:cubicBezTo>
                    <a:pt x="2542" y="1849"/>
                    <a:pt x="2558" y="1864"/>
                    <a:pt x="2558" y="1895"/>
                  </a:cubicBezTo>
                  <a:cubicBezTo>
                    <a:pt x="2558" y="1895"/>
                    <a:pt x="2511" y="1926"/>
                    <a:pt x="2511" y="1926"/>
                  </a:cubicBezTo>
                  <a:cubicBezTo>
                    <a:pt x="2511" y="1926"/>
                    <a:pt x="2527" y="1941"/>
                    <a:pt x="2527" y="1956"/>
                  </a:cubicBezTo>
                  <a:cubicBezTo>
                    <a:pt x="2511" y="1972"/>
                    <a:pt x="2558" y="1987"/>
                    <a:pt x="2573" y="1987"/>
                  </a:cubicBezTo>
                  <a:cubicBezTo>
                    <a:pt x="2588" y="1987"/>
                    <a:pt x="2604" y="2033"/>
                    <a:pt x="2573" y="2033"/>
                  </a:cubicBezTo>
                  <a:cubicBezTo>
                    <a:pt x="2527" y="2033"/>
                    <a:pt x="2573" y="2080"/>
                    <a:pt x="2588" y="2080"/>
                  </a:cubicBezTo>
                  <a:cubicBezTo>
                    <a:pt x="2604" y="2111"/>
                    <a:pt x="2604" y="2126"/>
                    <a:pt x="2573" y="2126"/>
                  </a:cubicBezTo>
                  <a:cubicBezTo>
                    <a:pt x="2573" y="2126"/>
                    <a:pt x="2527" y="2111"/>
                    <a:pt x="2527" y="2111"/>
                  </a:cubicBezTo>
                  <a:cubicBezTo>
                    <a:pt x="2511" y="2095"/>
                    <a:pt x="2496" y="2080"/>
                    <a:pt x="2481" y="2064"/>
                  </a:cubicBezTo>
                  <a:cubicBezTo>
                    <a:pt x="2481" y="2033"/>
                    <a:pt x="2465" y="2033"/>
                    <a:pt x="2434" y="2033"/>
                  </a:cubicBezTo>
                  <a:cubicBezTo>
                    <a:pt x="2388" y="2033"/>
                    <a:pt x="2419" y="1987"/>
                    <a:pt x="2434" y="1972"/>
                  </a:cubicBezTo>
                  <a:cubicBezTo>
                    <a:pt x="2465" y="1956"/>
                    <a:pt x="2419" y="1941"/>
                    <a:pt x="2403" y="1941"/>
                  </a:cubicBezTo>
                  <a:cubicBezTo>
                    <a:pt x="2373" y="1926"/>
                    <a:pt x="2388" y="1910"/>
                    <a:pt x="2388" y="1879"/>
                  </a:cubicBezTo>
                  <a:cubicBezTo>
                    <a:pt x="2403" y="1864"/>
                    <a:pt x="2403" y="1864"/>
                    <a:pt x="2403" y="1833"/>
                  </a:cubicBezTo>
                  <a:cubicBezTo>
                    <a:pt x="2403" y="1818"/>
                    <a:pt x="2373" y="1787"/>
                    <a:pt x="2373" y="1772"/>
                  </a:cubicBezTo>
                  <a:cubicBezTo>
                    <a:pt x="2357" y="1756"/>
                    <a:pt x="2357" y="1725"/>
                    <a:pt x="2342" y="1710"/>
                  </a:cubicBezTo>
                  <a:cubicBezTo>
                    <a:pt x="2342" y="1679"/>
                    <a:pt x="2326" y="1664"/>
                    <a:pt x="2311" y="1648"/>
                  </a:cubicBezTo>
                  <a:cubicBezTo>
                    <a:pt x="2296" y="1633"/>
                    <a:pt x="2296" y="1602"/>
                    <a:pt x="2296" y="1587"/>
                  </a:cubicBezTo>
                  <a:cubicBezTo>
                    <a:pt x="2280" y="1556"/>
                    <a:pt x="2280" y="1541"/>
                    <a:pt x="2265" y="1525"/>
                  </a:cubicBezTo>
                  <a:cubicBezTo>
                    <a:pt x="2249" y="1518"/>
                    <a:pt x="2238" y="1514"/>
                    <a:pt x="2228" y="1514"/>
                  </a:cubicBezTo>
                  <a:cubicBezTo>
                    <a:pt x="2219" y="1514"/>
                    <a:pt x="2211" y="1518"/>
                    <a:pt x="2203" y="1525"/>
                  </a:cubicBezTo>
                  <a:cubicBezTo>
                    <a:pt x="2188" y="1541"/>
                    <a:pt x="2234" y="1602"/>
                    <a:pt x="2249" y="1602"/>
                  </a:cubicBezTo>
                  <a:cubicBezTo>
                    <a:pt x="2249" y="1633"/>
                    <a:pt x="2249" y="1664"/>
                    <a:pt x="2265" y="1695"/>
                  </a:cubicBezTo>
                  <a:cubicBezTo>
                    <a:pt x="2280" y="1725"/>
                    <a:pt x="2234" y="1725"/>
                    <a:pt x="2219" y="1725"/>
                  </a:cubicBezTo>
                  <a:cubicBezTo>
                    <a:pt x="2188" y="1741"/>
                    <a:pt x="2172" y="1772"/>
                    <a:pt x="2157" y="1802"/>
                  </a:cubicBezTo>
                  <a:cubicBezTo>
                    <a:pt x="2142" y="1833"/>
                    <a:pt x="2142" y="1879"/>
                    <a:pt x="2126" y="1910"/>
                  </a:cubicBezTo>
                  <a:cubicBezTo>
                    <a:pt x="2126" y="1926"/>
                    <a:pt x="2111" y="1956"/>
                    <a:pt x="2111" y="1972"/>
                  </a:cubicBezTo>
                  <a:lnTo>
                    <a:pt x="2049" y="1972"/>
                  </a:lnTo>
                  <a:cubicBezTo>
                    <a:pt x="2018" y="1987"/>
                    <a:pt x="2018" y="2018"/>
                    <a:pt x="2018" y="2033"/>
                  </a:cubicBezTo>
                  <a:cubicBezTo>
                    <a:pt x="2018" y="2064"/>
                    <a:pt x="2034" y="2080"/>
                    <a:pt x="2049" y="2095"/>
                  </a:cubicBezTo>
                  <a:cubicBezTo>
                    <a:pt x="2080" y="2095"/>
                    <a:pt x="2095" y="2111"/>
                    <a:pt x="2111" y="2126"/>
                  </a:cubicBezTo>
                  <a:cubicBezTo>
                    <a:pt x="2157" y="2141"/>
                    <a:pt x="2111" y="2157"/>
                    <a:pt x="2142" y="2172"/>
                  </a:cubicBezTo>
                  <a:cubicBezTo>
                    <a:pt x="2147" y="2174"/>
                    <a:pt x="2152" y="2175"/>
                    <a:pt x="2156" y="2175"/>
                  </a:cubicBezTo>
                  <a:cubicBezTo>
                    <a:pt x="2178" y="2175"/>
                    <a:pt x="2187" y="2155"/>
                    <a:pt x="2204" y="2155"/>
                  </a:cubicBezTo>
                  <a:cubicBezTo>
                    <a:pt x="2212" y="2155"/>
                    <a:pt x="2221" y="2159"/>
                    <a:pt x="2234" y="2172"/>
                  </a:cubicBezTo>
                  <a:cubicBezTo>
                    <a:pt x="2265" y="2203"/>
                    <a:pt x="2280" y="2218"/>
                    <a:pt x="2311" y="2249"/>
                  </a:cubicBezTo>
                  <a:cubicBezTo>
                    <a:pt x="2342" y="2249"/>
                    <a:pt x="2357" y="2295"/>
                    <a:pt x="2373" y="2311"/>
                  </a:cubicBezTo>
                  <a:cubicBezTo>
                    <a:pt x="2388" y="2326"/>
                    <a:pt x="2373" y="2342"/>
                    <a:pt x="2403" y="2357"/>
                  </a:cubicBezTo>
                  <a:cubicBezTo>
                    <a:pt x="2409" y="2362"/>
                    <a:pt x="2414" y="2364"/>
                    <a:pt x="2419" y="2364"/>
                  </a:cubicBezTo>
                  <a:cubicBezTo>
                    <a:pt x="2431" y="2364"/>
                    <a:pt x="2445" y="2357"/>
                    <a:pt x="2465" y="2357"/>
                  </a:cubicBezTo>
                  <a:cubicBezTo>
                    <a:pt x="2481" y="2357"/>
                    <a:pt x="2511" y="2388"/>
                    <a:pt x="2527" y="2403"/>
                  </a:cubicBezTo>
                  <a:cubicBezTo>
                    <a:pt x="2542" y="2419"/>
                    <a:pt x="2558" y="2419"/>
                    <a:pt x="2588" y="2419"/>
                  </a:cubicBezTo>
                  <a:cubicBezTo>
                    <a:pt x="2604" y="2434"/>
                    <a:pt x="2619" y="2465"/>
                    <a:pt x="2650" y="2465"/>
                  </a:cubicBezTo>
                  <a:cubicBezTo>
                    <a:pt x="2681" y="2480"/>
                    <a:pt x="2696" y="2496"/>
                    <a:pt x="2712" y="2511"/>
                  </a:cubicBezTo>
                  <a:cubicBezTo>
                    <a:pt x="2727" y="2526"/>
                    <a:pt x="2727" y="2542"/>
                    <a:pt x="2742" y="2557"/>
                  </a:cubicBezTo>
                  <a:cubicBezTo>
                    <a:pt x="2746" y="2565"/>
                    <a:pt x="2744" y="2568"/>
                    <a:pt x="2739" y="2568"/>
                  </a:cubicBezTo>
                  <a:cubicBezTo>
                    <a:pt x="2724" y="2568"/>
                    <a:pt x="2681" y="2542"/>
                    <a:pt x="2681" y="2542"/>
                  </a:cubicBezTo>
                  <a:cubicBezTo>
                    <a:pt x="2665" y="2526"/>
                    <a:pt x="2650" y="2511"/>
                    <a:pt x="2635" y="2496"/>
                  </a:cubicBezTo>
                  <a:cubicBezTo>
                    <a:pt x="2619" y="2480"/>
                    <a:pt x="2588" y="2480"/>
                    <a:pt x="2573" y="2480"/>
                  </a:cubicBezTo>
                  <a:cubicBezTo>
                    <a:pt x="2542" y="2465"/>
                    <a:pt x="2527" y="2465"/>
                    <a:pt x="2511" y="2465"/>
                  </a:cubicBezTo>
                  <a:cubicBezTo>
                    <a:pt x="2496" y="2480"/>
                    <a:pt x="2558" y="2496"/>
                    <a:pt x="2573" y="2496"/>
                  </a:cubicBezTo>
                  <a:cubicBezTo>
                    <a:pt x="2604" y="2511"/>
                    <a:pt x="2604" y="2526"/>
                    <a:pt x="2619" y="2542"/>
                  </a:cubicBezTo>
                  <a:cubicBezTo>
                    <a:pt x="2619" y="2573"/>
                    <a:pt x="2573" y="2573"/>
                    <a:pt x="2558" y="2573"/>
                  </a:cubicBezTo>
                  <a:cubicBezTo>
                    <a:pt x="2542" y="2573"/>
                    <a:pt x="2588" y="2603"/>
                    <a:pt x="2588" y="2619"/>
                  </a:cubicBezTo>
                  <a:cubicBezTo>
                    <a:pt x="2588" y="2634"/>
                    <a:pt x="2558" y="2680"/>
                    <a:pt x="2542" y="2696"/>
                  </a:cubicBezTo>
                  <a:cubicBezTo>
                    <a:pt x="2542" y="2727"/>
                    <a:pt x="2511" y="2757"/>
                    <a:pt x="2558" y="2773"/>
                  </a:cubicBezTo>
                  <a:cubicBezTo>
                    <a:pt x="2573" y="2773"/>
                    <a:pt x="2588" y="2757"/>
                    <a:pt x="2604" y="2742"/>
                  </a:cubicBezTo>
                  <a:cubicBezTo>
                    <a:pt x="2619" y="2742"/>
                    <a:pt x="2619" y="2788"/>
                    <a:pt x="2635" y="2804"/>
                  </a:cubicBezTo>
                  <a:cubicBezTo>
                    <a:pt x="2650" y="2819"/>
                    <a:pt x="2635" y="2865"/>
                    <a:pt x="2650" y="2896"/>
                  </a:cubicBezTo>
                  <a:cubicBezTo>
                    <a:pt x="2650" y="2911"/>
                    <a:pt x="2650" y="2927"/>
                    <a:pt x="2650" y="2958"/>
                  </a:cubicBezTo>
                  <a:cubicBezTo>
                    <a:pt x="2650" y="2988"/>
                    <a:pt x="2665" y="2988"/>
                    <a:pt x="2665" y="3019"/>
                  </a:cubicBezTo>
                  <a:cubicBezTo>
                    <a:pt x="2665" y="3035"/>
                    <a:pt x="2681" y="3065"/>
                    <a:pt x="2681" y="3081"/>
                  </a:cubicBezTo>
                  <a:cubicBezTo>
                    <a:pt x="2681" y="3112"/>
                    <a:pt x="2681" y="3142"/>
                    <a:pt x="2681" y="3158"/>
                  </a:cubicBezTo>
                  <a:cubicBezTo>
                    <a:pt x="2681" y="3176"/>
                    <a:pt x="2686" y="3183"/>
                    <a:pt x="2697" y="3183"/>
                  </a:cubicBezTo>
                  <a:cubicBezTo>
                    <a:pt x="2704" y="3183"/>
                    <a:pt x="2714" y="3180"/>
                    <a:pt x="2727" y="3173"/>
                  </a:cubicBezTo>
                  <a:cubicBezTo>
                    <a:pt x="2731" y="3166"/>
                    <a:pt x="2733" y="3163"/>
                    <a:pt x="2735" y="3163"/>
                  </a:cubicBezTo>
                  <a:cubicBezTo>
                    <a:pt x="2741" y="3163"/>
                    <a:pt x="2739" y="3192"/>
                    <a:pt x="2727" y="3204"/>
                  </a:cubicBezTo>
                  <a:cubicBezTo>
                    <a:pt x="2712" y="3235"/>
                    <a:pt x="2742" y="3266"/>
                    <a:pt x="2742" y="3281"/>
                  </a:cubicBezTo>
                  <a:cubicBezTo>
                    <a:pt x="2758" y="3312"/>
                    <a:pt x="2712" y="3312"/>
                    <a:pt x="2681" y="3343"/>
                  </a:cubicBezTo>
                  <a:cubicBezTo>
                    <a:pt x="2665" y="3358"/>
                    <a:pt x="2665" y="3374"/>
                    <a:pt x="2619" y="3374"/>
                  </a:cubicBezTo>
                  <a:cubicBezTo>
                    <a:pt x="2604" y="3374"/>
                    <a:pt x="2588" y="3358"/>
                    <a:pt x="2573" y="3358"/>
                  </a:cubicBezTo>
                  <a:cubicBezTo>
                    <a:pt x="2571" y="3356"/>
                    <a:pt x="2569" y="3355"/>
                    <a:pt x="2567" y="3355"/>
                  </a:cubicBezTo>
                  <a:cubicBezTo>
                    <a:pt x="2557" y="3355"/>
                    <a:pt x="2555" y="3389"/>
                    <a:pt x="2542" y="3389"/>
                  </a:cubicBezTo>
                  <a:cubicBezTo>
                    <a:pt x="2527" y="3389"/>
                    <a:pt x="2573" y="3435"/>
                    <a:pt x="2573" y="3435"/>
                  </a:cubicBezTo>
                  <a:cubicBezTo>
                    <a:pt x="2588" y="3466"/>
                    <a:pt x="2558" y="3466"/>
                    <a:pt x="2527" y="3466"/>
                  </a:cubicBezTo>
                  <a:cubicBezTo>
                    <a:pt x="2527" y="3466"/>
                    <a:pt x="2496" y="3435"/>
                    <a:pt x="2481" y="3435"/>
                  </a:cubicBezTo>
                  <a:cubicBezTo>
                    <a:pt x="2450" y="3420"/>
                    <a:pt x="2465" y="3389"/>
                    <a:pt x="2481" y="3374"/>
                  </a:cubicBezTo>
                  <a:cubicBezTo>
                    <a:pt x="2481" y="3374"/>
                    <a:pt x="2481" y="3358"/>
                    <a:pt x="2481" y="3358"/>
                  </a:cubicBezTo>
                  <a:cubicBezTo>
                    <a:pt x="2481" y="3327"/>
                    <a:pt x="2511" y="3343"/>
                    <a:pt x="2527" y="3327"/>
                  </a:cubicBezTo>
                  <a:cubicBezTo>
                    <a:pt x="2542" y="3312"/>
                    <a:pt x="2496" y="3281"/>
                    <a:pt x="2496" y="3281"/>
                  </a:cubicBezTo>
                  <a:cubicBezTo>
                    <a:pt x="2481" y="3250"/>
                    <a:pt x="2496" y="3219"/>
                    <a:pt x="2496" y="3189"/>
                  </a:cubicBezTo>
                  <a:cubicBezTo>
                    <a:pt x="2496" y="3158"/>
                    <a:pt x="2496" y="3142"/>
                    <a:pt x="2527" y="3127"/>
                  </a:cubicBezTo>
                  <a:cubicBezTo>
                    <a:pt x="2573" y="3127"/>
                    <a:pt x="2542" y="3158"/>
                    <a:pt x="2527" y="3173"/>
                  </a:cubicBezTo>
                  <a:cubicBezTo>
                    <a:pt x="2496" y="3189"/>
                    <a:pt x="2527" y="3219"/>
                    <a:pt x="2542" y="3235"/>
                  </a:cubicBezTo>
                  <a:cubicBezTo>
                    <a:pt x="2547" y="3239"/>
                    <a:pt x="2552" y="3241"/>
                    <a:pt x="2558" y="3241"/>
                  </a:cubicBezTo>
                  <a:cubicBezTo>
                    <a:pt x="2573" y="3241"/>
                    <a:pt x="2588" y="3230"/>
                    <a:pt x="2588" y="3219"/>
                  </a:cubicBezTo>
                  <a:cubicBezTo>
                    <a:pt x="2604" y="3189"/>
                    <a:pt x="2619" y="3189"/>
                    <a:pt x="2619" y="3158"/>
                  </a:cubicBezTo>
                  <a:cubicBezTo>
                    <a:pt x="2619" y="3130"/>
                    <a:pt x="2608" y="3125"/>
                    <a:pt x="2596" y="3125"/>
                  </a:cubicBezTo>
                  <a:cubicBezTo>
                    <a:pt x="2588" y="3125"/>
                    <a:pt x="2579" y="3127"/>
                    <a:pt x="2573" y="3127"/>
                  </a:cubicBezTo>
                  <a:cubicBezTo>
                    <a:pt x="2573" y="3127"/>
                    <a:pt x="2558" y="3065"/>
                    <a:pt x="2558" y="3065"/>
                  </a:cubicBezTo>
                  <a:cubicBezTo>
                    <a:pt x="2542" y="3050"/>
                    <a:pt x="2511" y="3035"/>
                    <a:pt x="2511" y="3019"/>
                  </a:cubicBezTo>
                  <a:cubicBezTo>
                    <a:pt x="2496" y="2988"/>
                    <a:pt x="2481" y="2988"/>
                    <a:pt x="2496" y="2973"/>
                  </a:cubicBezTo>
                  <a:cubicBezTo>
                    <a:pt x="2511" y="2958"/>
                    <a:pt x="2481" y="2942"/>
                    <a:pt x="2511" y="2911"/>
                  </a:cubicBezTo>
                  <a:cubicBezTo>
                    <a:pt x="2527" y="2896"/>
                    <a:pt x="2496" y="2865"/>
                    <a:pt x="2481" y="2865"/>
                  </a:cubicBezTo>
                  <a:cubicBezTo>
                    <a:pt x="2481" y="2850"/>
                    <a:pt x="2465" y="2834"/>
                    <a:pt x="2450" y="2819"/>
                  </a:cubicBezTo>
                  <a:cubicBezTo>
                    <a:pt x="2450" y="2804"/>
                    <a:pt x="2481" y="2788"/>
                    <a:pt x="2481" y="2773"/>
                  </a:cubicBezTo>
                  <a:cubicBezTo>
                    <a:pt x="2496" y="2742"/>
                    <a:pt x="2496" y="2727"/>
                    <a:pt x="2481" y="2711"/>
                  </a:cubicBezTo>
                  <a:cubicBezTo>
                    <a:pt x="2481" y="2696"/>
                    <a:pt x="2450" y="2680"/>
                    <a:pt x="2434" y="2665"/>
                  </a:cubicBezTo>
                  <a:cubicBezTo>
                    <a:pt x="2419" y="2650"/>
                    <a:pt x="2419" y="2650"/>
                    <a:pt x="2403" y="2619"/>
                  </a:cubicBezTo>
                  <a:cubicBezTo>
                    <a:pt x="2395" y="2610"/>
                    <a:pt x="2391" y="2601"/>
                    <a:pt x="2386" y="2601"/>
                  </a:cubicBezTo>
                  <a:cubicBezTo>
                    <a:pt x="2383" y="2601"/>
                    <a:pt x="2379" y="2606"/>
                    <a:pt x="2373" y="2619"/>
                  </a:cubicBezTo>
                  <a:cubicBezTo>
                    <a:pt x="2342" y="2650"/>
                    <a:pt x="2357" y="2634"/>
                    <a:pt x="2326" y="2665"/>
                  </a:cubicBezTo>
                  <a:cubicBezTo>
                    <a:pt x="2311" y="2696"/>
                    <a:pt x="2296" y="2711"/>
                    <a:pt x="2265" y="2711"/>
                  </a:cubicBezTo>
                  <a:cubicBezTo>
                    <a:pt x="2234" y="2711"/>
                    <a:pt x="2219" y="2680"/>
                    <a:pt x="2219" y="2665"/>
                  </a:cubicBezTo>
                  <a:cubicBezTo>
                    <a:pt x="2215" y="2663"/>
                    <a:pt x="2212" y="2663"/>
                    <a:pt x="2209" y="2663"/>
                  </a:cubicBezTo>
                  <a:cubicBezTo>
                    <a:pt x="2184" y="2663"/>
                    <a:pt x="2171" y="2713"/>
                    <a:pt x="2157" y="2727"/>
                  </a:cubicBezTo>
                  <a:cubicBezTo>
                    <a:pt x="2126" y="2727"/>
                    <a:pt x="2111" y="2727"/>
                    <a:pt x="2095" y="2742"/>
                  </a:cubicBezTo>
                  <a:cubicBezTo>
                    <a:pt x="2080" y="2742"/>
                    <a:pt x="2095" y="2804"/>
                    <a:pt x="2095" y="2819"/>
                  </a:cubicBezTo>
                  <a:cubicBezTo>
                    <a:pt x="2095" y="2834"/>
                    <a:pt x="2049" y="2850"/>
                    <a:pt x="2034" y="2850"/>
                  </a:cubicBezTo>
                  <a:cubicBezTo>
                    <a:pt x="2009" y="2862"/>
                    <a:pt x="2024" y="2885"/>
                    <a:pt x="2015" y="2885"/>
                  </a:cubicBezTo>
                  <a:cubicBezTo>
                    <a:pt x="2013" y="2885"/>
                    <a:pt x="2009" y="2884"/>
                    <a:pt x="2003" y="2881"/>
                  </a:cubicBezTo>
                  <a:cubicBezTo>
                    <a:pt x="1988" y="2865"/>
                    <a:pt x="1988" y="2834"/>
                    <a:pt x="1957" y="2834"/>
                  </a:cubicBezTo>
                  <a:cubicBezTo>
                    <a:pt x="1957" y="2833"/>
                    <a:pt x="1957" y="2832"/>
                    <a:pt x="1956" y="2832"/>
                  </a:cubicBezTo>
                  <a:cubicBezTo>
                    <a:pt x="1954" y="2832"/>
                    <a:pt x="1941" y="2896"/>
                    <a:pt x="1941" y="2896"/>
                  </a:cubicBezTo>
                  <a:cubicBezTo>
                    <a:pt x="1941" y="2927"/>
                    <a:pt x="1911" y="2942"/>
                    <a:pt x="1911" y="2958"/>
                  </a:cubicBezTo>
                  <a:cubicBezTo>
                    <a:pt x="1905" y="2975"/>
                    <a:pt x="1901" y="2981"/>
                    <a:pt x="1899" y="2981"/>
                  </a:cubicBezTo>
                  <a:cubicBezTo>
                    <a:pt x="1895" y="2981"/>
                    <a:pt x="1895" y="2962"/>
                    <a:pt x="1895" y="2942"/>
                  </a:cubicBezTo>
                  <a:cubicBezTo>
                    <a:pt x="1895" y="2911"/>
                    <a:pt x="1895" y="2896"/>
                    <a:pt x="1911" y="2881"/>
                  </a:cubicBezTo>
                  <a:cubicBezTo>
                    <a:pt x="1911" y="2865"/>
                    <a:pt x="1926" y="2850"/>
                    <a:pt x="1926" y="2819"/>
                  </a:cubicBezTo>
                  <a:cubicBezTo>
                    <a:pt x="1926" y="2809"/>
                    <a:pt x="1920" y="2806"/>
                    <a:pt x="1911" y="2806"/>
                  </a:cubicBezTo>
                  <a:cubicBezTo>
                    <a:pt x="1892" y="2806"/>
                    <a:pt x="1860" y="2824"/>
                    <a:pt x="1849" y="2834"/>
                  </a:cubicBezTo>
                  <a:cubicBezTo>
                    <a:pt x="1834" y="2850"/>
                    <a:pt x="1834" y="2865"/>
                    <a:pt x="1803" y="2865"/>
                  </a:cubicBezTo>
                  <a:cubicBezTo>
                    <a:pt x="1787" y="2881"/>
                    <a:pt x="1772" y="2911"/>
                    <a:pt x="1757" y="2927"/>
                  </a:cubicBezTo>
                  <a:cubicBezTo>
                    <a:pt x="1741" y="2942"/>
                    <a:pt x="1741" y="2958"/>
                    <a:pt x="1741" y="2988"/>
                  </a:cubicBezTo>
                  <a:cubicBezTo>
                    <a:pt x="1741" y="3004"/>
                    <a:pt x="1757" y="3019"/>
                    <a:pt x="1787" y="3019"/>
                  </a:cubicBezTo>
                  <a:cubicBezTo>
                    <a:pt x="1803" y="3019"/>
                    <a:pt x="1772" y="3065"/>
                    <a:pt x="1757" y="3081"/>
                  </a:cubicBezTo>
                  <a:cubicBezTo>
                    <a:pt x="1757" y="3081"/>
                    <a:pt x="1741" y="3019"/>
                    <a:pt x="1741" y="3019"/>
                  </a:cubicBezTo>
                  <a:cubicBezTo>
                    <a:pt x="1726" y="2988"/>
                    <a:pt x="1710" y="3004"/>
                    <a:pt x="1710" y="2958"/>
                  </a:cubicBezTo>
                  <a:cubicBezTo>
                    <a:pt x="1710" y="2955"/>
                    <a:pt x="1709" y="2954"/>
                    <a:pt x="1708" y="2954"/>
                  </a:cubicBezTo>
                  <a:cubicBezTo>
                    <a:pt x="1698" y="2954"/>
                    <a:pt x="1664" y="2988"/>
                    <a:pt x="1664" y="2988"/>
                  </a:cubicBezTo>
                  <a:cubicBezTo>
                    <a:pt x="1649" y="3004"/>
                    <a:pt x="1664" y="3019"/>
                    <a:pt x="1633" y="3050"/>
                  </a:cubicBezTo>
                  <a:lnTo>
                    <a:pt x="1572" y="3050"/>
                  </a:lnTo>
                  <a:cubicBezTo>
                    <a:pt x="1556" y="3050"/>
                    <a:pt x="1556" y="3081"/>
                    <a:pt x="1556" y="3112"/>
                  </a:cubicBezTo>
                  <a:cubicBezTo>
                    <a:pt x="1556" y="3112"/>
                    <a:pt x="1572" y="3158"/>
                    <a:pt x="1587" y="3173"/>
                  </a:cubicBezTo>
                  <a:cubicBezTo>
                    <a:pt x="1587" y="3173"/>
                    <a:pt x="1618" y="3189"/>
                    <a:pt x="1633" y="3189"/>
                  </a:cubicBezTo>
                  <a:cubicBezTo>
                    <a:pt x="1633" y="3204"/>
                    <a:pt x="1633" y="3250"/>
                    <a:pt x="1633" y="3250"/>
                  </a:cubicBezTo>
                  <a:cubicBezTo>
                    <a:pt x="1633" y="3257"/>
                    <a:pt x="1625" y="3260"/>
                    <a:pt x="1617" y="3260"/>
                  </a:cubicBezTo>
                  <a:cubicBezTo>
                    <a:pt x="1606" y="3260"/>
                    <a:pt x="1594" y="3253"/>
                    <a:pt x="1603" y="3235"/>
                  </a:cubicBezTo>
                  <a:cubicBezTo>
                    <a:pt x="1607" y="3220"/>
                    <a:pt x="1606" y="3215"/>
                    <a:pt x="1602" y="3215"/>
                  </a:cubicBezTo>
                  <a:cubicBezTo>
                    <a:pt x="1592" y="3215"/>
                    <a:pt x="1567" y="3240"/>
                    <a:pt x="1556" y="3250"/>
                  </a:cubicBezTo>
                  <a:cubicBezTo>
                    <a:pt x="1541" y="3266"/>
                    <a:pt x="1526" y="3266"/>
                    <a:pt x="1510" y="3281"/>
                  </a:cubicBezTo>
                  <a:cubicBezTo>
                    <a:pt x="1510" y="3281"/>
                    <a:pt x="1479" y="3312"/>
                    <a:pt x="1479" y="3312"/>
                  </a:cubicBezTo>
                  <a:cubicBezTo>
                    <a:pt x="1479" y="3312"/>
                    <a:pt x="1479" y="3266"/>
                    <a:pt x="1479" y="3250"/>
                  </a:cubicBezTo>
                  <a:cubicBezTo>
                    <a:pt x="1479" y="3250"/>
                    <a:pt x="1449" y="3219"/>
                    <a:pt x="1433" y="3219"/>
                  </a:cubicBezTo>
                  <a:cubicBezTo>
                    <a:pt x="1418" y="3189"/>
                    <a:pt x="1433" y="3173"/>
                    <a:pt x="1387" y="3173"/>
                  </a:cubicBezTo>
                  <a:cubicBezTo>
                    <a:pt x="1372" y="3173"/>
                    <a:pt x="1372" y="3219"/>
                    <a:pt x="1372" y="3235"/>
                  </a:cubicBezTo>
                  <a:cubicBezTo>
                    <a:pt x="1372" y="3266"/>
                    <a:pt x="1372" y="3296"/>
                    <a:pt x="1372" y="3312"/>
                  </a:cubicBezTo>
                  <a:cubicBezTo>
                    <a:pt x="1356" y="3327"/>
                    <a:pt x="1356" y="3343"/>
                    <a:pt x="1356" y="3374"/>
                  </a:cubicBezTo>
                  <a:cubicBezTo>
                    <a:pt x="1356" y="3404"/>
                    <a:pt x="1387" y="3389"/>
                    <a:pt x="1356" y="3420"/>
                  </a:cubicBezTo>
                  <a:cubicBezTo>
                    <a:pt x="1356" y="3423"/>
                    <a:pt x="1355" y="3424"/>
                    <a:pt x="1352" y="3424"/>
                  </a:cubicBezTo>
                  <a:cubicBezTo>
                    <a:pt x="1347" y="3424"/>
                    <a:pt x="1339" y="3421"/>
                    <a:pt x="1331" y="3421"/>
                  </a:cubicBezTo>
                  <a:cubicBezTo>
                    <a:pt x="1323" y="3421"/>
                    <a:pt x="1316" y="3424"/>
                    <a:pt x="1310" y="3435"/>
                  </a:cubicBezTo>
                  <a:cubicBezTo>
                    <a:pt x="1295" y="3451"/>
                    <a:pt x="1310" y="3481"/>
                    <a:pt x="1310" y="3481"/>
                  </a:cubicBezTo>
                  <a:cubicBezTo>
                    <a:pt x="1310" y="3512"/>
                    <a:pt x="1325" y="3512"/>
                    <a:pt x="1310" y="3543"/>
                  </a:cubicBezTo>
                  <a:cubicBezTo>
                    <a:pt x="1295" y="3558"/>
                    <a:pt x="1295" y="3574"/>
                    <a:pt x="1279" y="3589"/>
                  </a:cubicBezTo>
                  <a:cubicBezTo>
                    <a:pt x="1277" y="3591"/>
                    <a:pt x="1276" y="3592"/>
                    <a:pt x="1275" y="3592"/>
                  </a:cubicBezTo>
                  <a:cubicBezTo>
                    <a:pt x="1264" y="3592"/>
                    <a:pt x="1262" y="3543"/>
                    <a:pt x="1248" y="3543"/>
                  </a:cubicBezTo>
                  <a:cubicBezTo>
                    <a:pt x="1236" y="3543"/>
                    <a:pt x="1253" y="3503"/>
                    <a:pt x="1237" y="3503"/>
                  </a:cubicBezTo>
                  <a:cubicBezTo>
                    <a:pt x="1233" y="3503"/>
                    <a:pt x="1227" y="3506"/>
                    <a:pt x="1218" y="3512"/>
                  </a:cubicBezTo>
                  <a:cubicBezTo>
                    <a:pt x="1212" y="3515"/>
                    <a:pt x="1207" y="3516"/>
                    <a:pt x="1203" y="3516"/>
                  </a:cubicBezTo>
                  <a:cubicBezTo>
                    <a:pt x="1187" y="3516"/>
                    <a:pt x="1187" y="3494"/>
                    <a:pt x="1187" y="3481"/>
                  </a:cubicBezTo>
                  <a:cubicBezTo>
                    <a:pt x="1187" y="3481"/>
                    <a:pt x="1202" y="3435"/>
                    <a:pt x="1218" y="3435"/>
                  </a:cubicBezTo>
                  <a:cubicBezTo>
                    <a:pt x="1218" y="3404"/>
                    <a:pt x="1218" y="3389"/>
                    <a:pt x="1218" y="3358"/>
                  </a:cubicBezTo>
                  <a:cubicBezTo>
                    <a:pt x="1218" y="3352"/>
                    <a:pt x="1216" y="3349"/>
                    <a:pt x="1213" y="3349"/>
                  </a:cubicBezTo>
                  <a:cubicBezTo>
                    <a:pt x="1201" y="3349"/>
                    <a:pt x="1171" y="3389"/>
                    <a:pt x="1171" y="3389"/>
                  </a:cubicBezTo>
                  <a:cubicBezTo>
                    <a:pt x="1156" y="3420"/>
                    <a:pt x="1156" y="3420"/>
                    <a:pt x="1125" y="3420"/>
                  </a:cubicBezTo>
                  <a:cubicBezTo>
                    <a:pt x="1110" y="3420"/>
                    <a:pt x="1094" y="3466"/>
                    <a:pt x="1094" y="3466"/>
                  </a:cubicBezTo>
                  <a:cubicBezTo>
                    <a:pt x="1079" y="3497"/>
                    <a:pt x="1079" y="3497"/>
                    <a:pt x="1063" y="3512"/>
                  </a:cubicBezTo>
                  <a:cubicBezTo>
                    <a:pt x="1048" y="3528"/>
                    <a:pt x="1033" y="3528"/>
                    <a:pt x="1033" y="3528"/>
                  </a:cubicBezTo>
                  <a:cubicBezTo>
                    <a:pt x="1028" y="3530"/>
                    <a:pt x="1025" y="3531"/>
                    <a:pt x="1023" y="3531"/>
                  </a:cubicBezTo>
                  <a:cubicBezTo>
                    <a:pt x="1010" y="3531"/>
                    <a:pt x="1033" y="3493"/>
                    <a:pt x="1033" y="3466"/>
                  </a:cubicBezTo>
                  <a:cubicBezTo>
                    <a:pt x="1048" y="3451"/>
                    <a:pt x="1063" y="3451"/>
                    <a:pt x="1063" y="3420"/>
                  </a:cubicBezTo>
                  <a:cubicBezTo>
                    <a:pt x="1059" y="3411"/>
                    <a:pt x="1053" y="3407"/>
                    <a:pt x="1047" y="3407"/>
                  </a:cubicBezTo>
                  <a:cubicBezTo>
                    <a:pt x="1033" y="3407"/>
                    <a:pt x="1017" y="3429"/>
                    <a:pt x="1017" y="3451"/>
                  </a:cubicBezTo>
                  <a:cubicBezTo>
                    <a:pt x="1017" y="3481"/>
                    <a:pt x="986" y="3466"/>
                    <a:pt x="956" y="3481"/>
                  </a:cubicBezTo>
                  <a:lnTo>
                    <a:pt x="894" y="3481"/>
                  </a:lnTo>
                  <a:cubicBezTo>
                    <a:pt x="863" y="3481"/>
                    <a:pt x="848" y="3497"/>
                    <a:pt x="848" y="3528"/>
                  </a:cubicBezTo>
                  <a:cubicBezTo>
                    <a:pt x="848" y="3558"/>
                    <a:pt x="832" y="3543"/>
                    <a:pt x="848" y="3574"/>
                  </a:cubicBezTo>
                  <a:cubicBezTo>
                    <a:pt x="863" y="3605"/>
                    <a:pt x="848" y="3605"/>
                    <a:pt x="817" y="3605"/>
                  </a:cubicBezTo>
                  <a:cubicBezTo>
                    <a:pt x="815" y="3602"/>
                    <a:pt x="814" y="3601"/>
                    <a:pt x="813" y="3601"/>
                  </a:cubicBezTo>
                  <a:lnTo>
                    <a:pt x="813" y="3601"/>
                  </a:lnTo>
                  <a:cubicBezTo>
                    <a:pt x="810" y="3601"/>
                    <a:pt x="832" y="3635"/>
                    <a:pt x="832" y="3635"/>
                  </a:cubicBezTo>
                  <a:cubicBezTo>
                    <a:pt x="832" y="3651"/>
                    <a:pt x="894" y="3651"/>
                    <a:pt x="894" y="3666"/>
                  </a:cubicBezTo>
                  <a:cubicBezTo>
                    <a:pt x="909" y="3666"/>
                    <a:pt x="863" y="3666"/>
                    <a:pt x="879" y="3682"/>
                  </a:cubicBezTo>
                  <a:cubicBezTo>
                    <a:pt x="889" y="3687"/>
                    <a:pt x="899" y="3688"/>
                    <a:pt x="908" y="3688"/>
                  </a:cubicBezTo>
                  <a:cubicBezTo>
                    <a:pt x="927" y="3688"/>
                    <a:pt x="940" y="3682"/>
                    <a:pt x="940" y="3682"/>
                  </a:cubicBezTo>
                  <a:cubicBezTo>
                    <a:pt x="945" y="3671"/>
                    <a:pt x="952" y="3668"/>
                    <a:pt x="960" y="3668"/>
                  </a:cubicBezTo>
                  <a:cubicBezTo>
                    <a:pt x="974" y="3668"/>
                    <a:pt x="992" y="3682"/>
                    <a:pt x="1002" y="3682"/>
                  </a:cubicBezTo>
                  <a:cubicBezTo>
                    <a:pt x="1017" y="3697"/>
                    <a:pt x="956" y="3697"/>
                    <a:pt x="940" y="3712"/>
                  </a:cubicBezTo>
                  <a:cubicBezTo>
                    <a:pt x="925" y="3712"/>
                    <a:pt x="909" y="3728"/>
                    <a:pt x="909" y="3759"/>
                  </a:cubicBezTo>
                  <a:cubicBezTo>
                    <a:pt x="909" y="3789"/>
                    <a:pt x="925" y="3789"/>
                    <a:pt x="956" y="3789"/>
                  </a:cubicBezTo>
                  <a:cubicBezTo>
                    <a:pt x="986" y="3789"/>
                    <a:pt x="1002" y="3774"/>
                    <a:pt x="1033" y="3774"/>
                  </a:cubicBezTo>
                  <a:cubicBezTo>
                    <a:pt x="1063" y="3774"/>
                    <a:pt x="1063" y="3789"/>
                    <a:pt x="1033" y="3805"/>
                  </a:cubicBezTo>
                  <a:lnTo>
                    <a:pt x="971" y="3805"/>
                  </a:lnTo>
                  <a:cubicBezTo>
                    <a:pt x="956" y="3820"/>
                    <a:pt x="940" y="3836"/>
                    <a:pt x="909" y="3836"/>
                  </a:cubicBezTo>
                  <a:cubicBezTo>
                    <a:pt x="907" y="3838"/>
                    <a:pt x="905" y="3839"/>
                    <a:pt x="902" y="3839"/>
                  </a:cubicBezTo>
                  <a:cubicBezTo>
                    <a:pt x="886" y="3839"/>
                    <a:pt x="863" y="3805"/>
                    <a:pt x="863" y="3805"/>
                  </a:cubicBezTo>
                  <a:cubicBezTo>
                    <a:pt x="848" y="3774"/>
                    <a:pt x="848" y="3774"/>
                    <a:pt x="832" y="3759"/>
                  </a:cubicBezTo>
                  <a:cubicBezTo>
                    <a:pt x="817" y="3728"/>
                    <a:pt x="802" y="3759"/>
                    <a:pt x="802" y="3712"/>
                  </a:cubicBezTo>
                  <a:cubicBezTo>
                    <a:pt x="802" y="3698"/>
                    <a:pt x="799" y="3692"/>
                    <a:pt x="794" y="3692"/>
                  </a:cubicBezTo>
                  <a:cubicBezTo>
                    <a:pt x="784" y="3692"/>
                    <a:pt x="766" y="3717"/>
                    <a:pt x="755" y="3728"/>
                  </a:cubicBezTo>
                  <a:cubicBezTo>
                    <a:pt x="740" y="3743"/>
                    <a:pt x="740" y="3759"/>
                    <a:pt x="755" y="3789"/>
                  </a:cubicBezTo>
                  <a:cubicBezTo>
                    <a:pt x="755" y="3805"/>
                    <a:pt x="771" y="3805"/>
                    <a:pt x="771" y="3836"/>
                  </a:cubicBezTo>
                  <a:cubicBezTo>
                    <a:pt x="771" y="3866"/>
                    <a:pt x="755" y="3882"/>
                    <a:pt x="786" y="3897"/>
                  </a:cubicBezTo>
                  <a:cubicBezTo>
                    <a:pt x="786" y="3913"/>
                    <a:pt x="832" y="3913"/>
                    <a:pt x="848" y="3928"/>
                  </a:cubicBezTo>
                  <a:cubicBezTo>
                    <a:pt x="863" y="3943"/>
                    <a:pt x="863" y="3943"/>
                    <a:pt x="894" y="3959"/>
                  </a:cubicBezTo>
                  <a:cubicBezTo>
                    <a:pt x="898" y="3962"/>
                    <a:pt x="901" y="3963"/>
                    <a:pt x="905" y="3963"/>
                  </a:cubicBezTo>
                  <a:cubicBezTo>
                    <a:pt x="911" y="3963"/>
                    <a:pt x="917" y="3960"/>
                    <a:pt x="923" y="3960"/>
                  </a:cubicBezTo>
                  <a:cubicBezTo>
                    <a:pt x="929" y="3960"/>
                    <a:pt x="935" y="3963"/>
                    <a:pt x="940" y="3974"/>
                  </a:cubicBezTo>
                  <a:cubicBezTo>
                    <a:pt x="956" y="4005"/>
                    <a:pt x="971" y="3990"/>
                    <a:pt x="971" y="4020"/>
                  </a:cubicBezTo>
                  <a:cubicBezTo>
                    <a:pt x="971" y="4036"/>
                    <a:pt x="925" y="4036"/>
                    <a:pt x="909" y="4036"/>
                  </a:cubicBezTo>
                  <a:cubicBezTo>
                    <a:pt x="894" y="4036"/>
                    <a:pt x="879" y="4020"/>
                    <a:pt x="863" y="4020"/>
                  </a:cubicBezTo>
                  <a:cubicBezTo>
                    <a:pt x="848" y="4020"/>
                    <a:pt x="848" y="4051"/>
                    <a:pt x="848" y="4051"/>
                  </a:cubicBezTo>
                  <a:cubicBezTo>
                    <a:pt x="817" y="4051"/>
                    <a:pt x="786" y="4051"/>
                    <a:pt x="771" y="4036"/>
                  </a:cubicBezTo>
                  <a:cubicBezTo>
                    <a:pt x="755" y="4036"/>
                    <a:pt x="755" y="4005"/>
                    <a:pt x="725" y="4005"/>
                  </a:cubicBezTo>
                  <a:cubicBezTo>
                    <a:pt x="694" y="4005"/>
                    <a:pt x="678" y="4005"/>
                    <a:pt x="663" y="3990"/>
                  </a:cubicBezTo>
                  <a:lnTo>
                    <a:pt x="601" y="3990"/>
                  </a:lnTo>
                  <a:cubicBezTo>
                    <a:pt x="571" y="3990"/>
                    <a:pt x="617" y="3943"/>
                    <a:pt x="601" y="3928"/>
                  </a:cubicBezTo>
                  <a:cubicBezTo>
                    <a:pt x="601" y="3928"/>
                    <a:pt x="571" y="3913"/>
                    <a:pt x="555" y="3897"/>
                  </a:cubicBezTo>
                  <a:cubicBezTo>
                    <a:pt x="549" y="3891"/>
                    <a:pt x="540" y="3887"/>
                    <a:pt x="531" y="3887"/>
                  </a:cubicBezTo>
                  <a:cubicBezTo>
                    <a:pt x="520" y="3887"/>
                    <a:pt x="509" y="3895"/>
                    <a:pt x="509" y="3913"/>
                  </a:cubicBezTo>
                  <a:cubicBezTo>
                    <a:pt x="509" y="3928"/>
                    <a:pt x="540" y="3943"/>
                    <a:pt x="494" y="3943"/>
                  </a:cubicBezTo>
                  <a:cubicBezTo>
                    <a:pt x="478" y="3943"/>
                    <a:pt x="478" y="3990"/>
                    <a:pt x="463" y="4005"/>
                  </a:cubicBezTo>
                  <a:cubicBezTo>
                    <a:pt x="463" y="4020"/>
                    <a:pt x="463" y="4051"/>
                    <a:pt x="463" y="4067"/>
                  </a:cubicBezTo>
                  <a:cubicBezTo>
                    <a:pt x="463" y="4097"/>
                    <a:pt x="463" y="4128"/>
                    <a:pt x="447" y="4128"/>
                  </a:cubicBezTo>
                  <a:cubicBezTo>
                    <a:pt x="432" y="4159"/>
                    <a:pt x="478" y="4190"/>
                    <a:pt x="494" y="4190"/>
                  </a:cubicBezTo>
                  <a:lnTo>
                    <a:pt x="555" y="4190"/>
                  </a:lnTo>
                  <a:cubicBezTo>
                    <a:pt x="586" y="4190"/>
                    <a:pt x="555" y="4221"/>
                    <a:pt x="601" y="4221"/>
                  </a:cubicBezTo>
                  <a:cubicBezTo>
                    <a:pt x="632" y="4205"/>
                    <a:pt x="617" y="4190"/>
                    <a:pt x="648" y="4190"/>
                  </a:cubicBezTo>
                  <a:cubicBezTo>
                    <a:pt x="653" y="4187"/>
                    <a:pt x="658" y="4186"/>
                    <a:pt x="662" y="4186"/>
                  </a:cubicBezTo>
                  <a:cubicBezTo>
                    <a:pt x="678" y="4186"/>
                    <a:pt x="678" y="4211"/>
                    <a:pt x="678" y="4236"/>
                  </a:cubicBezTo>
                  <a:lnTo>
                    <a:pt x="755" y="4236"/>
                  </a:lnTo>
                  <a:cubicBezTo>
                    <a:pt x="802" y="4236"/>
                    <a:pt x="802" y="4251"/>
                    <a:pt x="771" y="4267"/>
                  </a:cubicBezTo>
                  <a:cubicBezTo>
                    <a:pt x="771" y="4282"/>
                    <a:pt x="740" y="4298"/>
                    <a:pt x="725" y="4298"/>
                  </a:cubicBezTo>
                  <a:cubicBezTo>
                    <a:pt x="715" y="4301"/>
                    <a:pt x="708" y="4302"/>
                    <a:pt x="702" y="4302"/>
                  </a:cubicBezTo>
                  <a:cubicBezTo>
                    <a:pt x="677" y="4302"/>
                    <a:pt x="672" y="4282"/>
                    <a:pt x="648" y="4282"/>
                  </a:cubicBezTo>
                  <a:cubicBezTo>
                    <a:pt x="632" y="4282"/>
                    <a:pt x="601" y="4328"/>
                    <a:pt x="601" y="4344"/>
                  </a:cubicBezTo>
                  <a:cubicBezTo>
                    <a:pt x="596" y="4349"/>
                    <a:pt x="589" y="4351"/>
                    <a:pt x="582" y="4351"/>
                  </a:cubicBezTo>
                  <a:cubicBezTo>
                    <a:pt x="567" y="4351"/>
                    <a:pt x="550" y="4344"/>
                    <a:pt x="540" y="4344"/>
                  </a:cubicBezTo>
                  <a:cubicBezTo>
                    <a:pt x="524" y="4328"/>
                    <a:pt x="509" y="4313"/>
                    <a:pt x="494" y="4313"/>
                  </a:cubicBezTo>
                  <a:cubicBezTo>
                    <a:pt x="463" y="4298"/>
                    <a:pt x="447" y="4267"/>
                    <a:pt x="432" y="4236"/>
                  </a:cubicBezTo>
                  <a:cubicBezTo>
                    <a:pt x="417" y="4221"/>
                    <a:pt x="386" y="4221"/>
                    <a:pt x="370" y="4221"/>
                  </a:cubicBezTo>
                  <a:cubicBezTo>
                    <a:pt x="355" y="4221"/>
                    <a:pt x="386" y="4251"/>
                    <a:pt x="386" y="4267"/>
                  </a:cubicBezTo>
                  <a:cubicBezTo>
                    <a:pt x="401" y="4282"/>
                    <a:pt x="417" y="4298"/>
                    <a:pt x="432" y="4313"/>
                  </a:cubicBezTo>
                  <a:cubicBezTo>
                    <a:pt x="432" y="4344"/>
                    <a:pt x="447" y="4344"/>
                    <a:pt x="478" y="4344"/>
                  </a:cubicBezTo>
                  <a:cubicBezTo>
                    <a:pt x="494" y="4359"/>
                    <a:pt x="494" y="4375"/>
                    <a:pt x="509" y="4390"/>
                  </a:cubicBezTo>
                  <a:cubicBezTo>
                    <a:pt x="524" y="4405"/>
                    <a:pt x="540" y="4436"/>
                    <a:pt x="540" y="4436"/>
                  </a:cubicBezTo>
                  <a:cubicBezTo>
                    <a:pt x="571" y="4452"/>
                    <a:pt x="586" y="4436"/>
                    <a:pt x="601" y="4467"/>
                  </a:cubicBezTo>
                  <a:cubicBezTo>
                    <a:pt x="617" y="4482"/>
                    <a:pt x="648" y="4482"/>
                    <a:pt x="663" y="4498"/>
                  </a:cubicBezTo>
                  <a:cubicBezTo>
                    <a:pt x="694" y="4498"/>
                    <a:pt x="648" y="4529"/>
                    <a:pt x="648" y="4544"/>
                  </a:cubicBezTo>
                  <a:cubicBezTo>
                    <a:pt x="632" y="4544"/>
                    <a:pt x="586" y="4498"/>
                    <a:pt x="586" y="4498"/>
                  </a:cubicBezTo>
                  <a:lnTo>
                    <a:pt x="571" y="4498"/>
                  </a:lnTo>
                  <a:cubicBezTo>
                    <a:pt x="561" y="4489"/>
                    <a:pt x="554" y="4486"/>
                    <a:pt x="547" y="4486"/>
                  </a:cubicBezTo>
                  <a:cubicBezTo>
                    <a:pt x="540" y="4486"/>
                    <a:pt x="533" y="4489"/>
                    <a:pt x="528" y="4489"/>
                  </a:cubicBezTo>
                  <a:cubicBezTo>
                    <a:pt x="521" y="4489"/>
                    <a:pt x="515" y="4485"/>
                    <a:pt x="509" y="4467"/>
                  </a:cubicBezTo>
                  <a:cubicBezTo>
                    <a:pt x="509" y="4459"/>
                    <a:pt x="504" y="4456"/>
                    <a:pt x="497" y="4456"/>
                  </a:cubicBezTo>
                  <a:cubicBezTo>
                    <a:pt x="475" y="4456"/>
                    <a:pt x="432" y="4482"/>
                    <a:pt x="432" y="4482"/>
                  </a:cubicBezTo>
                  <a:cubicBezTo>
                    <a:pt x="414" y="4482"/>
                    <a:pt x="401" y="4499"/>
                    <a:pt x="393" y="4499"/>
                  </a:cubicBezTo>
                  <a:cubicBezTo>
                    <a:pt x="388" y="4499"/>
                    <a:pt x="386" y="4492"/>
                    <a:pt x="386" y="4467"/>
                  </a:cubicBezTo>
                  <a:cubicBezTo>
                    <a:pt x="386" y="4457"/>
                    <a:pt x="383" y="4452"/>
                    <a:pt x="380" y="4452"/>
                  </a:cubicBezTo>
                  <a:cubicBezTo>
                    <a:pt x="366" y="4452"/>
                    <a:pt x="336" y="4501"/>
                    <a:pt x="324" y="4513"/>
                  </a:cubicBezTo>
                  <a:cubicBezTo>
                    <a:pt x="324" y="4529"/>
                    <a:pt x="340" y="4544"/>
                    <a:pt x="340" y="4575"/>
                  </a:cubicBezTo>
                  <a:cubicBezTo>
                    <a:pt x="340" y="4590"/>
                    <a:pt x="401" y="4590"/>
                    <a:pt x="417" y="4590"/>
                  </a:cubicBezTo>
                  <a:cubicBezTo>
                    <a:pt x="443" y="4590"/>
                    <a:pt x="458" y="4624"/>
                    <a:pt x="481" y="4624"/>
                  </a:cubicBezTo>
                  <a:cubicBezTo>
                    <a:pt x="485" y="4624"/>
                    <a:pt x="489" y="4623"/>
                    <a:pt x="494" y="4621"/>
                  </a:cubicBezTo>
                  <a:cubicBezTo>
                    <a:pt x="502" y="4618"/>
                    <a:pt x="510" y="4617"/>
                    <a:pt x="515" y="4617"/>
                  </a:cubicBezTo>
                  <a:cubicBezTo>
                    <a:pt x="539" y="4617"/>
                    <a:pt x="537" y="4639"/>
                    <a:pt x="524" y="4652"/>
                  </a:cubicBezTo>
                  <a:cubicBezTo>
                    <a:pt x="524" y="4667"/>
                    <a:pt x="478" y="4667"/>
                    <a:pt x="463" y="4667"/>
                  </a:cubicBezTo>
                  <a:cubicBezTo>
                    <a:pt x="432" y="4667"/>
                    <a:pt x="447" y="4714"/>
                    <a:pt x="463" y="4729"/>
                  </a:cubicBezTo>
                  <a:cubicBezTo>
                    <a:pt x="463" y="4744"/>
                    <a:pt x="478" y="4760"/>
                    <a:pt x="494" y="4775"/>
                  </a:cubicBezTo>
                  <a:lnTo>
                    <a:pt x="571" y="4775"/>
                  </a:lnTo>
                  <a:cubicBezTo>
                    <a:pt x="586" y="4791"/>
                    <a:pt x="601" y="4806"/>
                    <a:pt x="601" y="4837"/>
                  </a:cubicBezTo>
                  <a:cubicBezTo>
                    <a:pt x="601" y="4852"/>
                    <a:pt x="632" y="4868"/>
                    <a:pt x="648" y="4868"/>
                  </a:cubicBezTo>
                  <a:cubicBezTo>
                    <a:pt x="663" y="4883"/>
                    <a:pt x="632" y="4929"/>
                    <a:pt x="617" y="4929"/>
                  </a:cubicBezTo>
                  <a:cubicBezTo>
                    <a:pt x="606" y="4940"/>
                    <a:pt x="603" y="4951"/>
                    <a:pt x="596" y="4951"/>
                  </a:cubicBezTo>
                  <a:cubicBezTo>
                    <a:pt x="594" y="4951"/>
                    <a:pt x="591" y="4949"/>
                    <a:pt x="586" y="4945"/>
                  </a:cubicBezTo>
                  <a:cubicBezTo>
                    <a:pt x="575" y="4934"/>
                    <a:pt x="579" y="4909"/>
                    <a:pt x="568" y="4909"/>
                  </a:cubicBezTo>
                  <a:cubicBezTo>
                    <a:pt x="563" y="4909"/>
                    <a:pt x="554" y="4914"/>
                    <a:pt x="540" y="4929"/>
                  </a:cubicBezTo>
                  <a:cubicBezTo>
                    <a:pt x="524" y="4960"/>
                    <a:pt x="524" y="4960"/>
                    <a:pt x="509" y="4975"/>
                  </a:cubicBezTo>
                  <a:cubicBezTo>
                    <a:pt x="509" y="4975"/>
                    <a:pt x="478" y="5006"/>
                    <a:pt x="478" y="5022"/>
                  </a:cubicBezTo>
                  <a:cubicBezTo>
                    <a:pt x="477" y="5023"/>
                    <a:pt x="476" y="5024"/>
                    <a:pt x="474" y="5024"/>
                  </a:cubicBezTo>
                  <a:cubicBezTo>
                    <a:pt x="463" y="5024"/>
                    <a:pt x="463" y="4960"/>
                    <a:pt x="463" y="4960"/>
                  </a:cubicBezTo>
                  <a:cubicBezTo>
                    <a:pt x="463" y="4929"/>
                    <a:pt x="463" y="4929"/>
                    <a:pt x="432" y="4929"/>
                  </a:cubicBezTo>
                  <a:cubicBezTo>
                    <a:pt x="417" y="4937"/>
                    <a:pt x="409" y="4937"/>
                    <a:pt x="401" y="4937"/>
                  </a:cubicBezTo>
                  <a:cubicBezTo>
                    <a:pt x="393" y="4937"/>
                    <a:pt x="386" y="4937"/>
                    <a:pt x="370" y="4945"/>
                  </a:cubicBezTo>
                  <a:cubicBezTo>
                    <a:pt x="355" y="4945"/>
                    <a:pt x="401" y="4991"/>
                    <a:pt x="401" y="4991"/>
                  </a:cubicBezTo>
                  <a:cubicBezTo>
                    <a:pt x="417" y="5022"/>
                    <a:pt x="401" y="5052"/>
                    <a:pt x="417" y="5068"/>
                  </a:cubicBezTo>
                  <a:cubicBezTo>
                    <a:pt x="432" y="5083"/>
                    <a:pt x="432" y="5114"/>
                    <a:pt x="432" y="5129"/>
                  </a:cubicBezTo>
                  <a:cubicBezTo>
                    <a:pt x="447" y="5160"/>
                    <a:pt x="463" y="5145"/>
                    <a:pt x="432" y="5176"/>
                  </a:cubicBezTo>
                  <a:cubicBezTo>
                    <a:pt x="432" y="5191"/>
                    <a:pt x="417" y="5206"/>
                    <a:pt x="401" y="5206"/>
                  </a:cubicBezTo>
                  <a:cubicBezTo>
                    <a:pt x="399" y="5209"/>
                    <a:pt x="397" y="5209"/>
                    <a:pt x="396" y="5209"/>
                  </a:cubicBezTo>
                  <a:cubicBezTo>
                    <a:pt x="386" y="5209"/>
                    <a:pt x="386" y="5173"/>
                    <a:pt x="386" y="5160"/>
                  </a:cubicBezTo>
                  <a:cubicBezTo>
                    <a:pt x="386" y="5142"/>
                    <a:pt x="381" y="5136"/>
                    <a:pt x="374" y="5136"/>
                  </a:cubicBezTo>
                  <a:cubicBezTo>
                    <a:pt x="364" y="5136"/>
                    <a:pt x="349" y="5151"/>
                    <a:pt x="340" y="5160"/>
                  </a:cubicBezTo>
                  <a:cubicBezTo>
                    <a:pt x="324" y="5176"/>
                    <a:pt x="309" y="5176"/>
                    <a:pt x="293" y="5191"/>
                  </a:cubicBezTo>
                  <a:cubicBezTo>
                    <a:pt x="288" y="5206"/>
                    <a:pt x="284" y="5211"/>
                    <a:pt x="279" y="5211"/>
                  </a:cubicBezTo>
                  <a:cubicBezTo>
                    <a:pt x="270" y="5211"/>
                    <a:pt x="263" y="5186"/>
                    <a:pt x="263" y="5176"/>
                  </a:cubicBezTo>
                  <a:cubicBezTo>
                    <a:pt x="263" y="5145"/>
                    <a:pt x="263" y="5129"/>
                    <a:pt x="278" y="5114"/>
                  </a:cubicBezTo>
                  <a:cubicBezTo>
                    <a:pt x="278" y="5083"/>
                    <a:pt x="278" y="5068"/>
                    <a:pt x="263" y="5052"/>
                  </a:cubicBezTo>
                  <a:cubicBezTo>
                    <a:pt x="263" y="5050"/>
                    <a:pt x="262" y="5049"/>
                    <a:pt x="262" y="5049"/>
                  </a:cubicBezTo>
                  <a:cubicBezTo>
                    <a:pt x="258" y="5049"/>
                    <a:pt x="245" y="5083"/>
                    <a:pt x="232" y="5083"/>
                  </a:cubicBezTo>
                  <a:cubicBezTo>
                    <a:pt x="230" y="5085"/>
                    <a:pt x="227" y="5086"/>
                    <a:pt x="225" y="5086"/>
                  </a:cubicBezTo>
                  <a:cubicBezTo>
                    <a:pt x="212" y="5086"/>
                    <a:pt x="199" y="5050"/>
                    <a:pt x="186" y="5037"/>
                  </a:cubicBezTo>
                  <a:cubicBezTo>
                    <a:pt x="186" y="5022"/>
                    <a:pt x="139" y="5022"/>
                    <a:pt x="124" y="5022"/>
                  </a:cubicBezTo>
                  <a:lnTo>
                    <a:pt x="78" y="5022"/>
                  </a:lnTo>
                  <a:cubicBezTo>
                    <a:pt x="47" y="5037"/>
                    <a:pt x="78" y="5068"/>
                    <a:pt x="78" y="5068"/>
                  </a:cubicBezTo>
                  <a:cubicBezTo>
                    <a:pt x="93" y="5099"/>
                    <a:pt x="109" y="5068"/>
                    <a:pt x="109" y="5114"/>
                  </a:cubicBezTo>
                  <a:cubicBezTo>
                    <a:pt x="109" y="5129"/>
                    <a:pt x="78" y="5145"/>
                    <a:pt x="78" y="5176"/>
                  </a:cubicBezTo>
                  <a:cubicBezTo>
                    <a:pt x="78" y="5191"/>
                    <a:pt x="47" y="5206"/>
                    <a:pt x="32" y="5206"/>
                  </a:cubicBezTo>
                  <a:cubicBezTo>
                    <a:pt x="1" y="5206"/>
                    <a:pt x="47" y="5237"/>
                    <a:pt x="62" y="5237"/>
                  </a:cubicBezTo>
                  <a:cubicBezTo>
                    <a:pt x="93" y="5237"/>
                    <a:pt x="109" y="5253"/>
                    <a:pt x="124" y="5268"/>
                  </a:cubicBezTo>
                  <a:cubicBezTo>
                    <a:pt x="139" y="5283"/>
                    <a:pt x="124" y="5314"/>
                    <a:pt x="155" y="5314"/>
                  </a:cubicBezTo>
                  <a:cubicBezTo>
                    <a:pt x="162" y="5318"/>
                    <a:pt x="167" y="5319"/>
                    <a:pt x="171" y="5319"/>
                  </a:cubicBezTo>
                  <a:cubicBezTo>
                    <a:pt x="179" y="5319"/>
                    <a:pt x="184" y="5315"/>
                    <a:pt x="188" y="5315"/>
                  </a:cubicBezTo>
                  <a:cubicBezTo>
                    <a:pt x="192" y="5315"/>
                    <a:pt x="195" y="5318"/>
                    <a:pt x="201" y="5330"/>
                  </a:cubicBezTo>
                  <a:cubicBezTo>
                    <a:pt x="216" y="5360"/>
                    <a:pt x="216" y="5376"/>
                    <a:pt x="232" y="5391"/>
                  </a:cubicBezTo>
                  <a:cubicBezTo>
                    <a:pt x="247" y="5407"/>
                    <a:pt x="263" y="5422"/>
                    <a:pt x="278" y="5437"/>
                  </a:cubicBezTo>
                  <a:cubicBezTo>
                    <a:pt x="286" y="5453"/>
                    <a:pt x="290" y="5457"/>
                    <a:pt x="293" y="5457"/>
                  </a:cubicBezTo>
                  <a:cubicBezTo>
                    <a:pt x="297" y="5457"/>
                    <a:pt x="301" y="5453"/>
                    <a:pt x="309" y="5453"/>
                  </a:cubicBezTo>
                  <a:cubicBezTo>
                    <a:pt x="322" y="5453"/>
                    <a:pt x="301" y="5419"/>
                    <a:pt x="324" y="5419"/>
                  </a:cubicBezTo>
                  <a:cubicBezTo>
                    <a:pt x="328" y="5419"/>
                    <a:pt x="333" y="5420"/>
                    <a:pt x="340" y="5422"/>
                  </a:cubicBezTo>
                  <a:cubicBezTo>
                    <a:pt x="355" y="5422"/>
                    <a:pt x="370" y="5453"/>
                    <a:pt x="386" y="5468"/>
                  </a:cubicBezTo>
                  <a:cubicBezTo>
                    <a:pt x="417" y="5468"/>
                    <a:pt x="386" y="5514"/>
                    <a:pt x="370" y="5514"/>
                  </a:cubicBezTo>
                  <a:cubicBezTo>
                    <a:pt x="355" y="5545"/>
                    <a:pt x="355" y="5561"/>
                    <a:pt x="386" y="5561"/>
                  </a:cubicBezTo>
                  <a:cubicBezTo>
                    <a:pt x="401" y="5568"/>
                    <a:pt x="413" y="5568"/>
                    <a:pt x="422" y="5568"/>
                  </a:cubicBezTo>
                  <a:cubicBezTo>
                    <a:pt x="432" y="5568"/>
                    <a:pt x="440" y="5568"/>
                    <a:pt x="447" y="5576"/>
                  </a:cubicBezTo>
                  <a:cubicBezTo>
                    <a:pt x="463" y="5591"/>
                    <a:pt x="417" y="5607"/>
                    <a:pt x="417" y="5638"/>
                  </a:cubicBezTo>
                  <a:cubicBezTo>
                    <a:pt x="417" y="5668"/>
                    <a:pt x="370" y="5684"/>
                    <a:pt x="417" y="5684"/>
                  </a:cubicBezTo>
                  <a:cubicBezTo>
                    <a:pt x="424" y="5692"/>
                    <a:pt x="436" y="5692"/>
                    <a:pt x="447" y="5692"/>
                  </a:cubicBezTo>
                  <a:cubicBezTo>
                    <a:pt x="459" y="5692"/>
                    <a:pt x="470" y="5692"/>
                    <a:pt x="478" y="5699"/>
                  </a:cubicBezTo>
                  <a:cubicBezTo>
                    <a:pt x="487" y="5708"/>
                    <a:pt x="496" y="5717"/>
                    <a:pt x="508" y="5717"/>
                  </a:cubicBezTo>
                  <a:cubicBezTo>
                    <a:pt x="517" y="5717"/>
                    <a:pt x="527" y="5712"/>
                    <a:pt x="540" y="5699"/>
                  </a:cubicBezTo>
                  <a:cubicBezTo>
                    <a:pt x="555" y="5684"/>
                    <a:pt x="571" y="5684"/>
                    <a:pt x="601" y="5684"/>
                  </a:cubicBezTo>
                  <a:cubicBezTo>
                    <a:pt x="632" y="5684"/>
                    <a:pt x="632" y="5699"/>
                    <a:pt x="632" y="5730"/>
                  </a:cubicBezTo>
                  <a:cubicBezTo>
                    <a:pt x="632" y="5745"/>
                    <a:pt x="601" y="5776"/>
                    <a:pt x="601" y="5776"/>
                  </a:cubicBezTo>
                  <a:cubicBezTo>
                    <a:pt x="586" y="5792"/>
                    <a:pt x="586" y="5807"/>
                    <a:pt x="586" y="5822"/>
                  </a:cubicBezTo>
                  <a:cubicBezTo>
                    <a:pt x="555" y="5869"/>
                    <a:pt x="586" y="5853"/>
                    <a:pt x="540" y="5869"/>
                  </a:cubicBezTo>
                  <a:cubicBezTo>
                    <a:pt x="524" y="5884"/>
                    <a:pt x="540" y="5930"/>
                    <a:pt x="540" y="5946"/>
                  </a:cubicBezTo>
                  <a:cubicBezTo>
                    <a:pt x="540" y="5946"/>
                    <a:pt x="571" y="5977"/>
                    <a:pt x="586" y="5977"/>
                  </a:cubicBezTo>
                  <a:lnTo>
                    <a:pt x="709" y="5977"/>
                  </a:lnTo>
                  <a:cubicBezTo>
                    <a:pt x="725" y="5977"/>
                    <a:pt x="740" y="5946"/>
                    <a:pt x="755" y="5946"/>
                  </a:cubicBezTo>
                  <a:cubicBezTo>
                    <a:pt x="771" y="5915"/>
                    <a:pt x="786" y="5915"/>
                    <a:pt x="802" y="5899"/>
                  </a:cubicBezTo>
                  <a:cubicBezTo>
                    <a:pt x="806" y="5897"/>
                    <a:pt x="809" y="5896"/>
                    <a:pt x="812" y="5896"/>
                  </a:cubicBezTo>
                  <a:cubicBezTo>
                    <a:pt x="828" y="5896"/>
                    <a:pt x="817" y="5932"/>
                    <a:pt x="817" y="5946"/>
                  </a:cubicBezTo>
                  <a:cubicBezTo>
                    <a:pt x="817" y="5977"/>
                    <a:pt x="802" y="5977"/>
                    <a:pt x="832" y="5977"/>
                  </a:cubicBezTo>
                  <a:cubicBezTo>
                    <a:pt x="863" y="5992"/>
                    <a:pt x="863" y="6007"/>
                    <a:pt x="848" y="6023"/>
                  </a:cubicBezTo>
                  <a:cubicBezTo>
                    <a:pt x="817" y="6038"/>
                    <a:pt x="802" y="6038"/>
                    <a:pt x="848" y="6069"/>
                  </a:cubicBezTo>
                  <a:lnTo>
                    <a:pt x="909" y="6069"/>
                  </a:lnTo>
                  <a:cubicBezTo>
                    <a:pt x="940" y="6069"/>
                    <a:pt x="909" y="6115"/>
                    <a:pt x="894" y="6115"/>
                  </a:cubicBezTo>
                  <a:cubicBezTo>
                    <a:pt x="863" y="6115"/>
                    <a:pt x="863" y="6100"/>
                    <a:pt x="848" y="6084"/>
                  </a:cubicBezTo>
                  <a:cubicBezTo>
                    <a:pt x="845" y="6082"/>
                    <a:pt x="842" y="6080"/>
                    <a:pt x="840" y="6080"/>
                  </a:cubicBezTo>
                  <a:cubicBezTo>
                    <a:pt x="828" y="6080"/>
                    <a:pt x="820" y="6105"/>
                    <a:pt x="832" y="6131"/>
                  </a:cubicBezTo>
                  <a:cubicBezTo>
                    <a:pt x="835" y="6133"/>
                    <a:pt x="837" y="6134"/>
                    <a:pt x="840" y="6134"/>
                  </a:cubicBezTo>
                  <a:cubicBezTo>
                    <a:pt x="847" y="6134"/>
                    <a:pt x="854" y="6125"/>
                    <a:pt x="858" y="6125"/>
                  </a:cubicBezTo>
                  <a:cubicBezTo>
                    <a:pt x="861" y="6125"/>
                    <a:pt x="863" y="6130"/>
                    <a:pt x="863" y="6146"/>
                  </a:cubicBezTo>
                  <a:cubicBezTo>
                    <a:pt x="866" y="6151"/>
                    <a:pt x="869" y="6153"/>
                    <a:pt x="873" y="6153"/>
                  </a:cubicBezTo>
                  <a:cubicBezTo>
                    <a:pt x="884" y="6153"/>
                    <a:pt x="898" y="6131"/>
                    <a:pt x="905" y="6131"/>
                  </a:cubicBezTo>
                  <a:cubicBezTo>
                    <a:pt x="908" y="6131"/>
                    <a:pt x="909" y="6135"/>
                    <a:pt x="909" y="6146"/>
                  </a:cubicBezTo>
                  <a:cubicBezTo>
                    <a:pt x="909" y="6161"/>
                    <a:pt x="879" y="6192"/>
                    <a:pt x="879" y="6208"/>
                  </a:cubicBezTo>
                  <a:cubicBezTo>
                    <a:pt x="863" y="6223"/>
                    <a:pt x="863" y="6254"/>
                    <a:pt x="863" y="6269"/>
                  </a:cubicBezTo>
                  <a:cubicBezTo>
                    <a:pt x="863" y="6282"/>
                    <a:pt x="869" y="6287"/>
                    <a:pt x="876" y="6287"/>
                  </a:cubicBezTo>
                  <a:cubicBezTo>
                    <a:pt x="887" y="6287"/>
                    <a:pt x="901" y="6278"/>
                    <a:pt x="909" y="6269"/>
                  </a:cubicBezTo>
                  <a:cubicBezTo>
                    <a:pt x="915" y="6264"/>
                    <a:pt x="925" y="6262"/>
                    <a:pt x="936" y="6262"/>
                  </a:cubicBezTo>
                  <a:cubicBezTo>
                    <a:pt x="959" y="6262"/>
                    <a:pt x="986" y="6269"/>
                    <a:pt x="986" y="6269"/>
                  </a:cubicBezTo>
                  <a:lnTo>
                    <a:pt x="1063" y="6269"/>
                  </a:lnTo>
                  <a:cubicBezTo>
                    <a:pt x="1094" y="6269"/>
                    <a:pt x="1110" y="6285"/>
                    <a:pt x="1125" y="6285"/>
                  </a:cubicBezTo>
                  <a:cubicBezTo>
                    <a:pt x="1156" y="6285"/>
                    <a:pt x="1156" y="6300"/>
                    <a:pt x="1171" y="6315"/>
                  </a:cubicBezTo>
                  <a:cubicBezTo>
                    <a:pt x="1202" y="6346"/>
                    <a:pt x="1171" y="6377"/>
                    <a:pt x="1171" y="6377"/>
                  </a:cubicBezTo>
                  <a:cubicBezTo>
                    <a:pt x="1156" y="6392"/>
                    <a:pt x="1110" y="6392"/>
                    <a:pt x="1156" y="6392"/>
                  </a:cubicBezTo>
                  <a:cubicBezTo>
                    <a:pt x="1187" y="6392"/>
                    <a:pt x="1187" y="6408"/>
                    <a:pt x="1187" y="6439"/>
                  </a:cubicBezTo>
                  <a:cubicBezTo>
                    <a:pt x="1187" y="6469"/>
                    <a:pt x="1187" y="6469"/>
                    <a:pt x="1202" y="6500"/>
                  </a:cubicBezTo>
                  <a:cubicBezTo>
                    <a:pt x="1208" y="6512"/>
                    <a:pt x="1214" y="6517"/>
                    <a:pt x="1219" y="6517"/>
                  </a:cubicBezTo>
                  <a:cubicBezTo>
                    <a:pt x="1227" y="6517"/>
                    <a:pt x="1233" y="6504"/>
                    <a:pt x="1233" y="6485"/>
                  </a:cubicBezTo>
                  <a:cubicBezTo>
                    <a:pt x="1248" y="6454"/>
                    <a:pt x="1233" y="6454"/>
                    <a:pt x="1264" y="6439"/>
                  </a:cubicBezTo>
                  <a:cubicBezTo>
                    <a:pt x="1271" y="6431"/>
                    <a:pt x="1279" y="6427"/>
                    <a:pt x="1287" y="6427"/>
                  </a:cubicBezTo>
                  <a:cubicBezTo>
                    <a:pt x="1295" y="6427"/>
                    <a:pt x="1302" y="6431"/>
                    <a:pt x="1310" y="6439"/>
                  </a:cubicBezTo>
                  <a:cubicBezTo>
                    <a:pt x="1325" y="6469"/>
                    <a:pt x="1310" y="6485"/>
                    <a:pt x="1279" y="6500"/>
                  </a:cubicBezTo>
                  <a:cubicBezTo>
                    <a:pt x="1248" y="6516"/>
                    <a:pt x="1310" y="6516"/>
                    <a:pt x="1310" y="6516"/>
                  </a:cubicBezTo>
                  <a:cubicBezTo>
                    <a:pt x="1325" y="6516"/>
                    <a:pt x="1325" y="6546"/>
                    <a:pt x="1341" y="6562"/>
                  </a:cubicBezTo>
                  <a:cubicBezTo>
                    <a:pt x="1387" y="6562"/>
                    <a:pt x="1387" y="6546"/>
                    <a:pt x="1418" y="6531"/>
                  </a:cubicBezTo>
                  <a:cubicBezTo>
                    <a:pt x="1433" y="6516"/>
                    <a:pt x="1449" y="6516"/>
                    <a:pt x="1479" y="6516"/>
                  </a:cubicBezTo>
                  <a:cubicBezTo>
                    <a:pt x="1495" y="6516"/>
                    <a:pt x="1506" y="6519"/>
                    <a:pt x="1514" y="6519"/>
                  </a:cubicBezTo>
                  <a:cubicBezTo>
                    <a:pt x="1522" y="6519"/>
                    <a:pt x="1526" y="6516"/>
                    <a:pt x="1526" y="6500"/>
                  </a:cubicBezTo>
                  <a:cubicBezTo>
                    <a:pt x="1526" y="6469"/>
                    <a:pt x="1541" y="6469"/>
                    <a:pt x="1556" y="6454"/>
                  </a:cubicBezTo>
                  <a:cubicBezTo>
                    <a:pt x="1587" y="6439"/>
                    <a:pt x="1587" y="6423"/>
                    <a:pt x="1572" y="6408"/>
                  </a:cubicBezTo>
                  <a:cubicBezTo>
                    <a:pt x="1564" y="6392"/>
                    <a:pt x="1553" y="6389"/>
                    <a:pt x="1543" y="6389"/>
                  </a:cubicBezTo>
                  <a:cubicBezTo>
                    <a:pt x="1533" y="6389"/>
                    <a:pt x="1526" y="6392"/>
                    <a:pt x="1526" y="6392"/>
                  </a:cubicBezTo>
                  <a:cubicBezTo>
                    <a:pt x="1495" y="6423"/>
                    <a:pt x="1495" y="6423"/>
                    <a:pt x="1479" y="6439"/>
                  </a:cubicBezTo>
                  <a:cubicBezTo>
                    <a:pt x="1470" y="6468"/>
                    <a:pt x="1466" y="6479"/>
                    <a:pt x="1461" y="6479"/>
                  </a:cubicBezTo>
                  <a:cubicBezTo>
                    <a:pt x="1458" y="6479"/>
                    <a:pt x="1454" y="6475"/>
                    <a:pt x="1449" y="6469"/>
                  </a:cubicBezTo>
                  <a:cubicBezTo>
                    <a:pt x="1418" y="6454"/>
                    <a:pt x="1464" y="6423"/>
                    <a:pt x="1418" y="6423"/>
                  </a:cubicBezTo>
                  <a:cubicBezTo>
                    <a:pt x="1387" y="6423"/>
                    <a:pt x="1372" y="6408"/>
                    <a:pt x="1356" y="6392"/>
                  </a:cubicBezTo>
                  <a:cubicBezTo>
                    <a:pt x="1341" y="6377"/>
                    <a:pt x="1325" y="6362"/>
                    <a:pt x="1310" y="6362"/>
                  </a:cubicBezTo>
                  <a:cubicBezTo>
                    <a:pt x="1295" y="6362"/>
                    <a:pt x="1279" y="6331"/>
                    <a:pt x="1264" y="6315"/>
                  </a:cubicBezTo>
                  <a:cubicBezTo>
                    <a:pt x="1248" y="6300"/>
                    <a:pt x="1248" y="6285"/>
                    <a:pt x="1264" y="6254"/>
                  </a:cubicBezTo>
                  <a:cubicBezTo>
                    <a:pt x="1264" y="6238"/>
                    <a:pt x="1295" y="6223"/>
                    <a:pt x="1310" y="6223"/>
                  </a:cubicBezTo>
                  <a:cubicBezTo>
                    <a:pt x="1310" y="6208"/>
                    <a:pt x="1356" y="6192"/>
                    <a:pt x="1372" y="6192"/>
                  </a:cubicBezTo>
                  <a:cubicBezTo>
                    <a:pt x="1387" y="6177"/>
                    <a:pt x="1387" y="6177"/>
                    <a:pt x="1402" y="6161"/>
                  </a:cubicBezTo>
                  <a:cubicBezTo>
                    <a:pt x="1418" y="6146"/>
                    <a:pt x="1433" y="6131"/>
                    <a:pt x="1433" y="6100"/>
                  </a:cubicBezTo>
                  <a:cubicBezTo>
                    <a:pt x="1433" y="6100"/>
                    <a:pt x="1418" y="6054"/>
                    <a:pt x="1418" y="6054"/>
                  </a:cubicBezTo>
                  <a:cubicBezTo>
                    <a:pt x="1411" y="6041"/>
                    <a:pt x="1402" y="6036"/>
                    <a:pt x="1392" y="6036"/>
                  </a:cubicBezTo>
                  <a:cubicBezTo>
                    <a:pt x="1379" y="6036"/>
                    <a:pt x="1365" y="6045"/>
                    <a:pt x="1356" y="6054"/>
                  </a:cubicBezTo>
                  <a:cubicBezTo>
                    <a:pt x="1325" y="6054"/>
                    <a:pt x="1325" y="6069"/>
                    <a:pt x="1310" y="6084"/>
                  </a:cubicBezTo>
                  <a:cubicBezTo>
                    <a:pt x="1295" y="6100"/>
                    <a:pt x="1264" y="6100"/>
                    <a:pt x="1248" y="6115"/>
                  </a:cubicBezTo>
                  <a:cubicBezTo>
                    <a:pt x="1233" y="6131"/>
                    <a:pt x="1218" y="6131"/>
                    <a:pt x="1218" y="6131"/>
                  </a:cubicBezTo>
                  <a:cubicBezTo>
                    <a:pt x="1187" y="6115"/>
                    <a:pt x="1202" y="6084"/>
                    <a:pt x="1202" y="6084"/>
                  </a:cubicBezTo>
                  <a:cubicBezTo>
                    <a:pt x="1202" y="6069"/>
                    <a:pt x="1264" y="6069"/>
                    <a:pt x="1279" y="6069"/>
                  </a:cubicBezTo>
                  <a:cubicBezTo>
                    <a:pt x="1295" y="6069"/>
                    <a:pt x="1310" y="6038"/>
                    <a:pt x="1325" y="6023"/>
                  </a:cubicBezTo>
                  <a:cubicBezTo>
                    <a:pt x="1341" y="6023"/>
                    <a:pt x="1356" y="6007"/>
                    <a:pt x="1372" y="5992"/>
                  </a:cubicBezTo>
                  <a:cubicBezTo>
                    <a:pt x="1372" y="5977"/>
                    <a:pt x="1387" y="5977"/>
                    <a:pt x="1402" y="5961"/>
                  </a:cubicBezTo>
                  <a:cubicBezTo>
                    <a:pt x="1418" y="5946"/>
                    <a:pt x="1418" y="5930"/>
                    <a:pt x="1433" y="5915"/>
                  </a:cubicBezTo>
                  <a:cubicBezTo>
                    <a:pt x="1433" y="5884"/>
                    <a:pt x="1418" y="5869"/>
                    <a:pt x="1402" y="5869"/>
                  </a:cubicBezTo>
                  <a:cubicBezTo>
                    <a:pt x="1372" y="5853"/>
                    <a:pt x="1356" y="5853"/>
                    <a:pt x="1341" y="5853"/>
                  </a:cubicBezTo>
                  <a:cubicBezTo>
                    <a:pt x="1310" y="5853"/>
                    <a:pt x="1310" y="5822"/>
                    <a:pt x="1279" y="5822"/>
                  </a:cubicBezTo>
                  <a:cubicBezTo>
                    <a:pt x="1248" y="5822"/>
                    <a:pt x="1295" y="5792"/>
                    <a:pt x="1310" y="5792"/>
                  </a:cubicBezTo>
                  <a:cubicBezTo>
                    <a:pt x="1325" y="5792"/>
                    <a:pt x="1341" y="5761"/>
                    <a:pt x="1356" y="5745"/>
                  </a:cubicBezTo>
                  <a:cubicBezTo>
                    <a:pt x="1387" y="5730"/>
                    <a:pt x="1418" y="5730"/>
                    <a:pt x="1433" y="5730"/>
                  </a:cubicBezTo>
                  <a:cubicBezTo>
                    <a:pt x="1449" y="5715"/>
                    <a:pt x="1464" y="5715"/>
                    <a:pt x="1464" y="5684"/>
                  </a:cubicBezTo>
                  <a:lnTo>
                    <a:pt x="1387" y="5684"/>
                  </a:lnTo>
                  <a:cubicBezTo>
                    <a:pt x="1366" y="5684"/>
                    <a:pt x="1360" y="5704"/>
                    <a:pt x="1348" y="5704"/>
                  </a:cubicBezTo>
                  <a:cubicBezTo>
                    <a:pt x="1342" y="5704"/>
                    <a:pt x="1336" y="5699"/>
                    <a:pt x="1325" y="5684"/>
                  </a:cubicBezTo>
                  <a:cubicBezTo>
                    <a:pt x="1318" y="5676"/>
                    <a:pt x="1311" y="5674"/>
                    <a:pt x="1303" y="5674"/>
                  </a:cubicBezTo>
                  <a:cubicBezTo>
                    <a:pt x="1281" y="5674"/>
                    <a:pt x="1260" y="5703"/>
                    <a:pt x="1248" y="5715"/>
                  </a:cubicBezTo>
                  <a:cubicBezTo>
                    <a:pt x="1218" y="5745"/>
                    <a:pt x="1202" y="5776"/>
                    <a:pt x="1187" y="5807"/>
                  </a:cubicBezTo>
                  <a:cubicBezTo>
                    <a:pt x="1171" y="5822"/>
                    <a:pt x="1156" y="5838"/>
                    <a:pt x="1141" y="5853"/>
                  </a:cubicBezTo>
                  <a:cubicBezTo>
                    <a:pt x="1110" y="5853"/>
                    <a:pt x="1110" y="5807"/>
                    <a:pt x="1110" y="5776"/>
                  </a:cubicBezTo>
                  <a:cubicBezTo>
                    <a:pt x="1110" y="5761"/>
                    <a:pt x="1171" y="5745"/>
                    <a:pt x="1171" y="5745"/>
                  </a:cubicBezTo>
                  <a:cubicBezTo>
                    <a:pt x="1187" y="5730"/>
                    <a:pt x="1202" y="5699"/>
                    <a:pt x="1202" y="5684"/>
                  </a:cubicBezTo>
                  <a:cubicBezTo>
                    <a:pt x="1202" y="5661"/>
                    <a:pt x="1198" y="5653"/>
                    <a:pt x="1191" y="5653"/>
                  </a:cubicBezTo>
                  <a:cubicBezTo>
                    <a:pt x="1179" y="5653"/>
                    <a:pt x="1160" y="5674"/>
                    <a:pt x="1141" y="5684"/>
                  </a:cubicBezTo>
                  <a:cubicBezTo>
                    <a:pt x="1125" y="5699"/>
                    <a:pt x="1110" y="5715"/>
                    <a:pt x="1079" y="5715"/>
                  </a:cubicBezTo>
                  <a:cubicBezTo>
                    <a:pt x="1071" y="5719"/>
                    <a:pt x="1065" y="5721"/>
                    <a:pt x="1060" y="5721"/>
                  </a:cubicBezTo>
                  <a:cubicBezTo>
                    <a:pt x="1049" y="5721"/>
                    <a:pt x="1052" y="5706"/>
                    <a:pt x="1063" y="5684"/>
                  </a:cubicBezTo>
                  <a:cubicBezTo>
                    <a:pt x="1079" y="5653"/>
                    <a:pt x="1094" y="5684"/>
                    <a:pt x="1094" y="5622"/>
                  </a:cubicBezTo>
                  <a:cubicBezTo>
                    <a:pt x="1094" y="5622"/>
                    <a:pt x="1110" y="5591"/>
                    <a:pt x="1110" y="5576"/>
                  </a:cubicBezTo>
                  <a:cubicBezTo>
                    <a:pt x="1110" y="5574"/>
                    <a:pt x="1109" y="5573"/>
                    <a:pt x="1107" y="5573"/>
                  </a:cubicBezTo>
                  <a:cubicBezTo>
                    <a:pt x="1101" y="5573"/>
                    <a:pt x="1081" y="5589"/>
                    <a:pt x="1070" y="5589"/>
                  </a:cubicBezTo>
                  <a:cubicBezTo>
                    <a:pt x="1062" y="5589"/>
                    <a:pt x="1058" y="5582"/>
                    <a:pt x="1063" y="5561"/>
                  </a:cubicBezTo>
                  <a:cubicBezTo>
                    <a:pt x="1079" y="5561"/>
                    <a:pt x="1125" y="5545"/>
                    <a:pt x="1125" y="5545"/>
                  </a:cubicBezTo>
                  <a:lnTo>
                    <a:pt x="1202" y="5545"/>
                  </a:lnTo>
                  <a:cubicBezTo>
                    <a:pt x="1248" y="5530"/>
                    <a:pt x="1202" y="5499"/>
                    <a:pt x="1202" y="5499"/>
                  </a:cubicBezTo>
                  <a:cubicBezTo>
                    <a:pt x="1184" y="5481"/>
                    <a:pt x="1192" y="5474"/>
                    <a:pt x="1190" y="5474"/>
                  </a:cubicBezTo>
                  <a:lnTo>
                    <a:pt x="1190" y="5474"/>
                  </a:lnTo>
                  <a:cubicBezTo>
                    <a:pt x="1188" y="5474"/>
                    <a:pt x="1181" y="5477"/>
                    <a:pt x="1156" y="5484"/>
                  </a:cubicBezTo>
                  <a:cubicBezTo>
                    <a:pt x="1156" y="5484"/>
                    <a:pt x="1125" y="5437"/>
                    <a:pt x="1110" y="5437"/>
                  </a:cubicBezTo>
                  <a:cubicBezTo>
                    <a:pt x="1094" y="5422"/>
                    <a:pt x="1063" y="5422"/>
                    <a:pt x="1048" y="5422"/>
                  </a:cubicBezTo>
                  <a:cubicBezTo>
                    <a:pt x="1002" y="5422"/>
                    <a:pt x="971" y="5407"/>
                    <a:pt x="1002" y="5391"/>
                  </a:cubicBezTo>
                  <a:cubicBezTo>
                    <a:pt x="1005" y="5388"/>
                    <a:pt x="1009" y="5387"/>
                    <a:pt x="1013" y="5387"/>
                  </a:cubicBezTo>
                  <a:cubicBezTo>
                    <a:pt x="1025" y="5387"/>
                    <a:pt x="1040" y="5396"/>
                    <a:pt x="1052" y="5396"/>
                  </a:cubicBezTo>
                  <a:cubicBezTo>
                    <a:pt x="1056" y="5396"/>
                    <a:pt x="1060" y="5394"/>
                    <a:pt x="1063" y="5391"/>
                  </a:cubicBezTo>
                  <a:cubicBezTo>
                    <a:pt x="1094" y="5391"/>
                    <a:pt x="1079" y="5345"/>
                    <a:pt x="1079" y="5330"/>
                  </a:cubicBezTo>
                  <a:cubicBezTo>
                    <a:pt x="1079" y="5299"/>
                    <a:pt x="1063" y="5299"/>
                    <a:pt x="1063" y="5268"/>
                  </a:cubicBezTo>
                  <a:cubicBezTo>
                    <a:pt x="1063" y="5237"/>
                    <a:pt x="1033" y="5253"/>
                    <a:pt x="1033" y="5222"/>
                  </a:cubicBezTo>
                  <a:lnTo>
                    <a:pt x="1033" y="5222"/>
                  </a:lnTo>
                  <a:cubicBezTo>
                    <a:pt x="1033" y="5222"/>
                    <a:pt x="1079" y="5268"/>
                    <a:pt x="1094" y="5268"/>
                  </a:cubicBezTo>
                  <a:cubicBezTo>
                    <a:pt x="1141" y="5283"/>
                    <a:pt x="1141" y="5268"/>
                    <a:pt x="1156" y="5314"/>
                  </a:cubicBezTo>
                  <a:cubicBezTo>
                    <a:pt x="1171" y="5330"/>
                    <a:pt x="1156" y="5360"/>
                    <a:pt x="1171" y="5391"/>
                  </a:cubicBezTo>
                  <a:cubicBezTo>
                    <a:pt x="1171" y="5404"/>
                    <a:pt x="1177" y="5409"/>
                    <a:pt x="1184" y="5409"/>
                  </a:cubicBezTo>
                  <a:cubicBezTo>
                    <a:pt x="1195" y="5409"/>
                    <a:pt x="1209" y="5400"/>
                    <a:pt x="1218" y="5391"/>
                  </a:cubicBezTo>
                  <a:cubicBezTo>
                    <a:pt x="1228" y="5391"/>
                    <a:pt x="1238" y="5405"/>
                    <a:pt x="1253" y="5405"/>
                  </a:cubicBezTo>
                  <a:cubicBezTo>
                    <a:pt x="1260" y="5405"/>
                    <a:pt x="1269" y="5401"/>
                    <a:pt x="1279" y="5391"/>
                  </a:cubicBezTo>
                  <a:cubicBezTo>
                    <a:pt x="1310" y="5360"/>
                    <a:pt x="1248" y="5345"/>
                    <a:pt x="1233" y="5345"/>
                  </a:cubicBezTo>
                  <a:cubicBezTo>
                    <a:pt x="1218" y="5345"/>
                    <a:pt x="1218" y="5299"/>
                    <a:pt x="1218" y="5283"/>
                  </a:cubicBezTo>
                  <a:cubicBezTo>
                    <a:pt x="1202" y="5253"/>
                    <a:pt x="1202" y="5237"/>
                    <a:pt x="1202" y="5206"/>
                  </a:cubicBezTo>
                  <a:cubicBezTo>
                    <a:pt x="1202" y="5189"/>
                    <a:pt x="1207" y="5177"/>
                    <a:pt x="1211" y="5177"/>
                  </a:cubicBezTo>
                  <a:cubicBezTo>
                    <a:pt x="1214" y="5177"/>
                    <a:pt x="1218" y="5186"/>
                    <a:pt x="1218" y="5206"/>
                  </a:cubicBezTo>
                  <a:cubicBezTo>
                    <a:pt x="1218" y="5237"/>
                    <a:pt x="1248" y="5253"/>
                    <a:pt x="1264" y="5268"/>
                  </a:cubicBezTo>
                  <a:cubicBezTo>
                    <a:pt x="1264" y="5283"/>
                    <a:pt x="1310" y="5299"/>
                    <a:pt x="1325" y="5299"/>
                  </a:cubicBezTo>
                  <a:cubicBezTo>
                    <a:pt x="1325" y="5299"/>
                    <a:pt x="1310" y="5253"/>
                    <a:pt x="1356" y="5253"/>
                  </a:cubicBezTo>
                  <a:cubicBezTo>
                    <a:pt x="1372" y="5268"/>
                    <a:pt x="1372" y="5299"/>
                    <a:pt x="1372" y="5330"/>
                  </a:cubicBezTo>
                  <a:cubicBezTo>
                    <a:pt x="1372" y="5360"/>
                    <a:pt x="1402" y="5345"/>
                    <a:pt x="1402" y="5376"/>
                  </a:cubicBezTo>
                  <a:cubicBezTo>
                    <a:pt x="1402" y="5399"/>
                    <a:pt x="1410" y="5407"/>
                    <a:pt x="1420" y="5407"/>
                  </a:cubicBezTo>
                  <a:cubicBezTo>
                    <a:pt x="1429" y="5407"/>
                    <a:pt x="1441" y="5399"/>
                    <a:pt x="1449" y="5391"/>
                  </a:cubicBezTo>
                  <a:cubicBezTo>
                    <a:pt x="1449" y="5376"/>
                    <a:pt x="1510" y="5376"/>
                    <a:pt x="1526" y="5376"/>
                  </a:cubicBezTo>
                  <a:cubicBezTo>
                    <a:pt x="1541" y="5360"/>
                    <a:pt x="1556" y="5345"/>
                    <a:pt x="1587" y="5345"/>
                  </a:cubicBezTo>
                  <a:cubicBezTo>
                    <a:pt x="1595" y="5341"/>
                    <a:pt x="1599" y="5339"/>
                    <a:pt x="1600" y="5339"/>
                  </a:cubicBezTo>
                  <a:lnTo>
                    <a:pt x="1600" y="5339"/>
                  </a:lnTo>
                  <a:cubicBezTo>
                    <a:pt x="1603" y="5339"/>
                    <a:pt x="1583" y="5353"/>
                    <a:pt x="1572" y="5376"/>
                  </a:cubicBezTo>
                  <a:cubicBezTo>
                    <a:pt x="1572" y="5407"/>
                    <a:pt x="1572" y="5422"/>
                    <a:pt x="1541" y="5437"/>
                  </a:cubicBezTo>
                  <a:cubicBezTo>
                    <a:pt x="1510" y="5468"/>
                    <a:pt x="1495" y="5468"/>
                    <a:pt x="1464" y="5499"/>
                  </a:cubicBezTo>
                  <a:cubicBezTo>
                    <a:pt x="1449" y="5514"/>
                    <a:pt x="1479" y="5545"/>
                    <a:pt x="1495" y="5545"/>
                  </a:cubicBezTo>
                  <a:cubicBezTo>
                    <a:pt x="1507" y="5549"/>
                    <a:pt x="1516" y="5551"/>
                    <a:pt x="1523" y="5551"/>
                  </a:cubicBezTo>
                  <a:cubicBezTo>
                    <a:pt x="1541" y="5551"/>
                    <a:pt x="1541" y="5537"/>
                    <a:pt x="1541" y="5514"/>
                  </a:cubicBezTo>
                  <a:cubicBezTo>
                    <a:pt x="1541" y="5484"/>
                    <a:pt x="1572" y="5484"/>
                    <a:pt x="1587" y="5468"/>
                  </a:cubicBezTo>
                  <a:cubicBezTo>
                    <a:pt x="1611" y="5457"/>
                    <a:pt x="1607" y="5427"/>
                    <a:pt x="1611" y="5427"/>
                  </a:cubicBezTo>
                  <a:cubicBezTo>
                    <a:pt x="1612" y="5427"/>
                    <a:pt x="1614" y="5430"/>
                    <a:pt x="1618" y="5437"/>
                  </a:cubicBezTo>
                  <a:cubicBezTo>
                    <a:pt x="1618" y="5450"/>
                    <a:pt x="1623" y="5455"/>
                    <a:pt x="1631" y="5455"/>
                  </a:cubicBezTo>
                  <a:cubicBezTo>
                    <a:pt x="1641" y="5455"/>
                    <a:pt x="1655" y="5446"/>
                    <a:pt x="1664" y="5437"/>
                  </a:cubicBezTo>
                  <a:cubicBezTo>
                    <a:pt x="1680" y="5437"/>
                    <a:pt x="1680" y="5499"/>
                    <a:pt x="1695" y="5499"/>
                  </a:cubicBezTo>
                  <a:cubicBezTo>
                    <a:pt x="1721" y="5499"/>
                    <a:pt x="1728" y="5489"/>
                    <a:pt x="1731" y="5489"/>
                  </a:cubicBezTo>
                  <a:cubicBezTo>
                    <a:pt x="1734" y="5489"/>
                    <a:pt x="1735" y="5495"/>
                    <a:pt x="1741" y="5514"/>
                  </a:cubicBezTo>
                  <a:cubicBezTo>
                    <a:pt x="1741" y="5514"/>
                    <a:pt x="1695" y="5545"/>
                    <a:pt x="1695" y="5561"/>
                  </a:cubicBezTo>
                  <a:cubicBezTo>
                    <a:pt x="1695" y="5561"/>
                    <a:pt x="1741" y="5561"/>
                    <a:pt x="1741" y="5545"/>
                  </a:cubicBezTo>
                  <a:cubicBezTo>
                    <a:pt x="1743" y="5544"/>
                    <a:pt x="1744" y="5543"/>
                    <a:pt x="1746" y="5543"/>
                  </a:cubicBezTo>
                  <a:cubicBezTo>
                    <a:pt x="1757" y="5543"/>
                    <a:pt x="1757" y="5591"/>
                    <a:pt x="1757" y="5591"/>
                  </a:cubicBezTo>
                  <a:cubicBezTo>
                    <a:pt x="1757" y="5622"/>
                    <a:pt x="1772" y="5653"/>
                    <a:pt x="1787" y="5684"/>
                  </a:cubicBezTo>
                  <a:cubicBezTo>
                    <a:pt x="1803" y="5715"/>
                    <a:pt x="1757" y="5730"/>
                    <a:pt x="1803" y="5745"/>
                  </a:cubicBezTo>
                  <a:cubicBezTo>
                    <a:pt x="1828" y="5758"/>
                    <a:pt x="1832" y="5780"/>
                    <a:pt x="1850" y="5780"/>
                  </a:cubicBezTo>
                  <a:cubicBezTo>
                    <a:pt x="1854" y="5780"/>
                    <a:pt x="1859" y="5779"/>
                    <a:pt x="1864" y="5776"/>
                  </a:cubicBezTo>
                  <a:cubicBezTo>
                    <a:pt x="1880" y="5776"/>
                    <a:pt x="1895" y="5715"/>
                    <a:pt x="1911" y="5699"/>
                  </a:cubicBezTo>
                  <a:cubicBezTo>
                    <a:pt x="1926" y="5684"/>
                    <a:pt x="1934" y="5680"/>
                    <a:pt x="1941" y="5680"/>
                  </a:cubicBezTo>
                  <a:cubicBezTo>
                    <a:pt x="1949" y="5680"/>
                    <a:pt x="1957" y="5684"/>
                    <a:pt x="1972" y="5684"/>
                  </a:cubicBezTo>
                  <a:cubicBezTo>
                    <a:pt x="2003" y="5699"/>
                    <a:pt x="2018" y="5715"/>
                    <a:pt x="2049" y="5715"/>
                  </a:cubicBezTo>
                  <a:cubicBezTo>
                    <a:pt x="2080" y="5715"/>
                    <a:pt x="2095" y="5715"/>
                    <a:pt x="2095" y="5761"/>
                  </a:cubicBezTo>
                  <a:cubicBezTo>
                    <a:pt x="2095" y="5792"/>
                    <a:pt x="2126" y="5792"/>
                    <a:pt x="2157" y="5792"/>
                  </a:cubicBezTo>
                  <a:cubicBezTo>
                    <a:pt x="2188" y="5792"/>
                    <a:pt x="2219" y="5792"/>
                    <a:pt x="2219" y="5822"/>
                  </a:cubicBezTo>
                  <a:cubicBezTo>
                    <a:pt x="2219" y="5838"/>
                    <a:pt x="2265" y="5869"/>
                    <a:pt x="2280" y="5869"/>
                  </a:cubicBezTo>
                  <a:cubicBezTo>
                    <a:pt x="2280" y="5869"/>
                    <a:pt x="2311" y="5838"/>
                    <a:pt x="2311" y="5838"/>
                  </a:cubicBezTo>
                  <a:cubicBezTo>
                    <a:pt x="2317" y="5835"/>
                    <a:pt x="2322" y="5834"/>
                    <a:pt x="2327" y="5834"/>
                  </a:cubicBezTo>
                  <a:cubicBezTo>
                    <a:pt x="2348" y="5834"/>
                    <a:pt x="2360" y="5856"/>
                    <a:pt x="2373" y="5869"/>
                  </a:cubicBezTo>
                  <a:cubicBezTo>
                    <a:pt x="2375" y="5871"/>
                    <a:pt x="2377" y="5872"/>
                    <a:pt x="2379" y="5872"/>
                  </a:cubicBezTo>
                  <a:cubicBezTo>
                    <a:pt x="2392" y="5872"/>
                    <a:pt x="2406" y="5836"/>
                    <a:pt x="2419" y="5822"/>
                  </a:cubicBezTo>
                  <a:cubicBezTo>
                    <a:pt x="2434" y="5822"/>
                    <a:pt x="2419" y="5899"/>
                    <a:pt x="2419" y="5899"/>
                  </a:cubicBezTo>
                  <a:cubicBezTo>
                    <a:pt x="2423" y="5907"/>
                    <a:pt x="2427" y="5910"/>
                    <a:pt x="2432" y="5910"/>
                  </a:cubicBezTo>
                  <a:cubicBezTo>
                    <a:pt x="2447" y="5910"/>
                    <a:pt x="2465" y="5880"/>
                    <a:pt x="2465" y="5869"/>
                  </a:cubicBezTo>
                  <a:cubicBezTo>
                    <a:pt x="2465" y="5853"/>
                    <a:pt x="2496" y="5853"/>
                    <a:pt x="2511" y="5838"/>
                  </a:cubicBezTo>
                  <a:cubicBezTo>
                    <a:pt x="2516" y="5833"/>
                    <a:pt x="2514" y="5832"/>
                    <a:pt x="2509" y="5832"/>
                  </a:cubicBezTo>
                  <a:cubicBezTo>
                    <a:pt x="2496" y="5832"/>
                    <a:pt x="2465" y="5842"/>
                    <a:pt x="2465" y="5853"/>
                  </a:cubicBezTo>
                  <a:cubicBezTo>
                    <a:pt x="2434" y="5853"/>
                    <a:pt x="2434" y="5807"/>
                    <a:pt x="2434" y="5807"/>
                  </a:cubicBezTo>
                  <a:cubicBezTo>
                    <a:pt x="2450" y="5792"/>
                    <a:pt x="2450" y="5761"/>
                    <a:pt x="2450" y="5745"/>
                  </a:cubicBezTo>
                  <a:cubicBezTo>
                    <a:pt x="2465" y="5715"/>
                    <a:pt x="2481" y="5699"/>
                    <a:pt x="2481" y="5684"/>
                  </a:cubicBezTo>
                  <a:lnTo>
                    <a:pt x="2542" y="5684"/>
                  </a:lnTo>
                  <a:cubicBezTo>
                    <a:pt x="2573" y="5668"/>
                    <a:pt x="2496" y="5653"/>
                    <a:pt x="2481" y="5653"/>
                  </a:cubicBezTo>
                  <a:cubicBezTo>
                    <a:pt x="2450" y="5653"/>
                    <a:pt x="2434" y="5638"/>
                    <a:pt x="2403" y="5638"/>
                  </a:cubicBezTo>
                  <a:cubicBezTo>
                    <a:pt x="2373" y="5638"/>
                    <a:pt x="2357" y="5653"/>
                    <a:pt x="2357" y="5684"/>
                  </a:cubicBezTo>
                  <a:cubicBezTo>
                    <a:pt x="2343" y="5705"/>
                    <a:pt x="2332" y="5717"/>
                    <a:pt x="2324" y="5717"/>
                  </a:cubicBezTo>
                  <a:cubicBezTo>
                    <a:pt x="2316" y="5717"/>
                    <a:pt x="2311" y="5701"/>
                    <a:pt x="2311" y="5668"/>
                  </a:cubicBezTo>
                  <a:cubicBezTo>
                    <a:pt x="2296" y="5622"/>
                    <a:pt x="2280" y="5638"/>
                    <a:pt x="2280" y="5607"/>
                  </a:cubicBezTo>
                  <a:cubicBezTo>
                    <a:pt x="2280" y="5591"/>
                    <a:pt x="2326" y="5561"/>
                    <a:pt x="2326" y="5545"/>
                  </a:cubicBezTo>
                  <a:cubicBezTo>
                    <a:pt x="2332" y="5540"/>
                    <a:pt x="2338" y="5538"/>
                    <a:pt x="2346" y="5538"/>
                  </a:cubicBezTo>
                  <a:cubicBezTo>
                    <a:pt x="2362" y="5538"/>
                    <a:pt x="2383" y="5545"/>
                    <a:pt x="2403" y="5545"/>
                  </a:cubicBezTo>
                  <a:cubicBezTo>
                    <a:pt x="2434" y="5530"/>
                    <a:pt x="2388" y="5484"/>
                    <a:pt x="2373" y="5484"/>
                  </a:cubicBezTo>
                  <a:cubicBezTo>
                    <a:pt x="2373" y="5468"/>
                    <a:pt x="2419" y="5437"/>
                    <a:pt x="2419" y="5437"/>
                  </a:cubicBezTo>
                  <a:cubicBezTo>
                    <a:pt x="2434" y="5430"/>
                    <a:pt x="2446" y="5426"/>
                    <a:pt x="2457" y="5426"/>
                  </a:cubicBezTo>
                  <a:cubicBezTo>
                    <a:pt x="2469" y="5426"/>
                    <a:pt x="2481" y="5430"/>
                    <a:pt x="2496" y="5437"/>
                  </a:cubicBezTo>
                  <a:cubicBezTo>
                    <a:pt x="2496" y="5437"/>
                    <a:pt x="2465" y="5391"/>
                    <a:pt x="2496" y="5391"/>
                  </a:cubicBezTo>
                  <a:cubicBezTo>
                    <a:pt x="2527" y="5391"/>
                    <a:pt x="2542" y="5360"/>
                    <a:pt x="2542" y="5345"/>
                  </a:cubicBezTo>
                  <a:cubicBezTo>
                    <a:pt x="2542" y="5299"/>
                    <a:pt x="2527" y="5314"/>
                    <a:pt x="2511" y="5299"/>
                  </a:cubicBezTo>
                  <a:cubicBezTo>
                    <a:pt x="2496" y="5283"/>
                    <a:pt x="2484" y="5280"/>
                    <a:pt x="2475" y="5280"/>
                  </a:cubicBezTo>
                  <a:cubicBezTo>
                    <a:pt x="2465" y="5280"/>
                    <a:pt x="2457" y="5283"/>
                    <a:pt x="2450" y="5283"/>
                  </a:cubicBezTo>
                  <a:cubicBezTo>
                    <a:pt x="2437" y="5290"/>
                    <a:pt x="2429" y="5294"/>
                    <a:pt x="2423" y="5294"/>
                  </a:cubicBezTo>
                  <a:cubicBezTo>
                    <a:pt x="2414" y="5294"/>
                    <a:pt x="2406" y="5286"/>
                    <a:pt x="2388" y="5268"/>
                  </a:cubicBezTo>
                  <a:cubicBezTo>
                    <a:pt x="2386" y="5266"/>
                    <a:pt x="2385" y="5266"/>
                    <a:pt x="2383" y="5266"/>
                  </a:cubicBezTo>
                  <a:cubicBezTo>
                    <a:pt x="2370" y="5266"/>
                    <a:pt x="2357" y="5316"/>
                    <a:pt x="2357" y="5330"/>
                  </a:cubicBezTo>
                  <a:cubicBezTo>
                    <a:pt x="2357" y="5345"/>
                    <a:pt x="2326" y="5376"/>
                    <a:pt x="2311" y="5391"/>
                  </a:cubicBezTo>
                  <a:cubicBezTo>
                    <a:pt x="2303" y="5399"/>
                    <a:pt x="2292" y="5403"/>
                    <a:pt x="2282" y="5403"/>
                  </a:cubicBezTo>
                  <a:cubicBezTo>
                    <a:pt x="2273" y="5403"/>
                    <a:pt x="2265" y="5399"/>
                    <a:pt x="2265" y="5391"/>
                  </a:cubicBezTo>
                  <a:cubicBezTo>
                    <a:pt x="2249" y="5376"/>
                    <a:pt x="2265" y="5330"/>
                    <a:pt x="2265" y="5314"/>
                  </a:cubicBezTo>
                  <a:cubicBezTo>
                    <a:pt x="2265" y="5303"/>
                    <a:pt x="2257" y="5267"/>
                    <a:pt x="2246" y="5267"/>
                  </a:cubicBezTo>
                  <a:cubicBezTo>
                    <a:pt x="2242" y="5267"/>
                    <a:pt x="2238" y="5271"/>
                    <a:pt x="2234" y="5283"/>
                  </a:cubicBezTo>
                  <a:cubicBezTo>
                    <a:pt x="2234" y="5299"/>
                    <a:pt x="2219" y="5314"/>
                    <a:pt x="2203" y="5345"/>
                  </a:cubicBezTo>
                  <a:cubicBezTo>
                    <a:pt x="2203" y="5376"/>
                    <a:pt x="2142" y="5391"/>
                    <a:pt x="2126" y="5391"/>
                  </a:cubicBezTo>
                  <a:cubicBezTo>
                    <a:pt x="2122" y="5393"/>
                    <a:pt x="2118" y="5394"/>
                    <a:pt x="2115" y="5394"/>
                  </a:cubicBezTo>
                  <a:cubicBezTo>
                    <a:pt x="2096" y="5394"/>
                    <a:pt x="2098" y="5358"/>
                    <a:pt x="2111" y="5345"/>
                  </a:cubicBezTo>
                  <a:cubicBezTo>
                    <a:pt x="2111" y="5320"/>
                    <a:pt x="2131" y="5295"/>
                    <a:pt x="2122" y="5295"/>
                  </a:cubicBezTo>
                  <a:cubicBezTo>
                    <a:pt x="2120" y="5295"/>
                    <a:pt x="2117" y="5296"/>
                    <a:pt x="2111" y="5299"/>
                  </a:cubicBezTo>
                  <a:cubicBezTo>
                    <a:pt x="2105" y="5302"/>
                    <a:pt x="2100" y="5303"/>
                    <a:pt x="2096" y="5303"/>
                  </a:cubicBezTo>
                  <a:cubicBezTo>
                    <a:pt x="2081" y="5303"/>
                    <a:pt x="2086" y="5283"/>
                    <a:pt x="2111" y="5283"/>
                  </a:cubicBezTo>
                  <a:cubicBezTo>
                    <a:pt x="2142" y="5268"/>
                    <a:pt x="2142" y="5283"/>
                    <a:pt x="2172" y="5253"/>
                  </a:cubicBezTo>
                  <a:cubicBezTo>
                    <a:pt x="2203" y="5237"/>
                    <a:pt x="2219" y="5206"/>
                    <a:pt x="2234" y="5176"/>
                  </a:cubicBezTo>
                  <a:cubicBezTo>
                    <a:pt x="2238" y="5168"/>
                    <a:pt x="2240" y="5165"/>
                    <a:pt x="2241" y="5165"/>
                  </a:cubicBezTo>
                  <a:cubicBezTo>
                    <a:pt x="2245" y="5165"/>
                    <a:pt x="2242" y="5191"/>
                    <a:pt x="2265" y="5191"/>
                  </a:cubicBezTo>
                  <a:cubicBezTo>
                    <a:pt x="2267" y="5193"/>
                    <a:pt x="2270" y="5194"/>
                    <a:pt x="2272" y="5194"/>
                  </a:cubicBezTo>
                  <a:cubicBezTo>
                    <a:pt x="2289" y="5194"/>
                    <a:pt x="2313" y="5160"/>
                    <a:pt x="2326" y="5160"/>
                  </a:cubicBezTo>
                  <a:cubicBezTo>
                    <a:pt x="2345" y="5160"/>
                    <a:pt x="2356" y="5163"/>
                    <a:pt x="2363" y="5163"/>
                  </a:cubicBezTo>
                  <a:cubicBezTo>
                    <a:pt x="2373" y="5163"/>
                    <a:pt x="2373" y="5157"/>
                    <a:pt x="2373" y="5129"/>
                  </a:cubicBezTo>
                  <a:cubicBezTo>
                    <a:pt x="2373" y="5099"/>
                    <a:pt x="2403" y="5099"/>
                    <a:pt x="2403" y="5052"/>
                  </a:cubicBezTo>
                  <a:cubicBezTo>
                    <a:pt x="2403" y="5042"/>
                    <a:pt x="2397" y="5039"/>
                    <a:pt x="2388" y="5039"/>
                  </a:cubicBezTo>
                  <a:cubicBezTo>
                    <a:pt x="2369" y="5039"/>
                    <a:pt x="2342" y="5052"/>
                    <a:pt x="2342" y="5052"/>
                  </a:cubicBezTo>
                  <a:cubicBezTo>
                    <a:pt x="2338" y="5054"/>
                    <a:pt x="2335" y="5055"/>
                    <a:pt x="2331" y="5055"/>
                  </a:cubicBezTo>
                  <a:cubicBezTo>
                    <a:pt x="2315" y="5055"/>
                    <a:pt x="2300" y="5040"/>
                    <a:pt x="2290" y="5040"/>
                  </a:cubicBezTo>
                  <a:cubicBezTo>
                    <a:pt x="2284" y="5040"/>
                    <a:pt x="2280" y="5046"/>
                    <a:pt x="2280" y="5068"/>
                  </a:cubicBezTo>
                  <a:cubicBezTo>
                    <a:pt x="2280" y="5089"/>
                    <a:pt x="2270" y="5101"/>
                    <a:pt x="2260" y="5101"/>
                  </a:cubicBezTo>
                  <a:cubicBezTo>
                    <a:pt x="2247" y="5101"/>
                    <a:pt x="2234" y="5085"/>
                    <a:pt x="2234" y="5052"/>
                  </a:cubicBezTo>
                  <a:cubicBezTo>
                    <a:pt x="2234" y="5034"/>
                    <a:pt x="2224" y="5027"/>
                    <a:pt x="2209" y="5027"/>
                  </a:cubicBezTo>
                  <a:cubicBezTo>
                    <a:pt x="2198" y="5027"/>
                    <a:pt x="2185" y="5031"/>
                    <a:pt x="2172" y="5037"/>
                  </a:cubicBezTo>
                  <a:cubicBezTo>
                    <a:pt x="2157" y="5052"/>
                    <a:pt x="2126" y="5083"/>
                    <a:pt x="2095" y="5083"/>
                  </a:cubicBezTo>
                  <a:cubicBezTo>
                    <a:pt x="2080" y="5083"/>
                    <a:pt x="2080" y="5037"/>
                    <a:pt x="2065" y="5037"/>
                  </a:cubicBezTo>
                  <a:cubicBezTo>
                    <a:pt x="2059" y="5034"/>
                    <a:pt x="2053" y="5033"/>
                    <a:pt x="2049" y="5033"/>
                  </a:cubicBezTo>
                  <a:cubicBezTo>
                    <a:pt x="2029" y="5033"/>
                    <a:pt x="2018" y="5055"/>
                    <a:pt x="2018" y="5068"/>
                  </a:cubicBezTo>
                  <a:cubicBezTo>
                    <a:pt x="2017" y="5069"/>
                    <a:pt x="2016" y="5070"/>
                    <a:pt x="2015" y="5070"/>
                  </a:cubicBezTo>
                  <a:cubicBezTo>
                    <a:pt x="2003" y="5070"/>
                    <a:pt x="2004" y="5005"/>
                    <a:pt x="2018" y="4991"/>
                  </a:cubicBezTo>
                  <a:cubicBezTo>
                    <a:pt x="2031" y="4991"/>
                    <a:pt x="2053" y="5010"/>
                    <a:pt x="2069" y="5010"/>
                  </a:cubicBezTo>
                  <a:cubicBezTo>
                    <a:pt x="2073" y="5010"/>
                    <a:pt x="2077" y="5009"/>
                    <a:pt x="2080" y="5006"/>
                  </a:cubicBezTo>
                  <a:cubicBezTo>
                    <a:pt x="2083" y="5003"/>
                    <a:pt x="2087" y="5002"/>
                    <a:pt x="2092" y="5002"/>
                  </a:cubicBezTo>
                  <a:cubicBezTo>
                    <a:pt x="2103" y="5002"/>
                    <a:pt x="2118" y="5011"/>
                    <a:pt x="2130" y="5011"/>
                  </a:cubicBezTo>
                  <a:cubicBezTo>
                    <a:pt x="2134" y="5011"/>
                    <a:pt x="2138" y="5009"/>
                    <a:pt x="2142" y="5006"/>
                  </a:cubicBezTo>
                  <a:cubicBezTo>
                    <a:pt x="2157" y="4991"/>
                    <a:pt x="2188" y="4960"/>
                    <a:pt x="2234" y="4945"/>
                  </a:cubicBezTo>
                  <a:cubicBezTo>
                    <a:pt x="2249" y="4945"/>
                    <a:pt x="2280" y="4914"/>
                    <a:pt x="2265" y="4898"/>
                  </a:cubicBezTo>
                  <a:cubicBezTo>
                    <a:pt x="2249" y="4883"/>
                    <a:pt x="2219" y="4883"/>
                    <a:pt x="2203" y="4868"/>
                  </a:cubicBezTo>
                  <a:cubicBezTo>
                    <a:pt x="2188" y="4852"/>
                    <a:pt x="2172" y="4821"/>
                    <a:pt x="2157" y="4806"/>
                  </a:cubicBezTo>
                  <a:cubicBezTo>
                    <a:pt x="2142" y="4806"/>
                    <a:pt x="2142" y="4775"/>
                    <a:pt x="2126" y="4775"/>
                  </a:cubicBezTo>
                  <a:cubicBezTo>
                    <a:pt x="2111" y="4760"/>
                    <a:pt x="2157" y="4744"/>
                    <a:pt x="2157" y="4729"/>
                  </a:cubicBezTo>
                  <a:cubicBezTo>
                    <a:pt x="2157" y="4698"/>
                    <a:pt x="2188" y="4683"/>
                    <a:pt x="2142" y="4667"/>
                  </a:cubicBezTo>
                  <a:cubicBezTo>
                    <a:pt x="2126" y="4667"/>
                    <a:pt x="2126" y="4714"/>
                    <a:pt x="2111" y="4729"/>
                  </a:cubicBezTo>
                  <a:cubicBezTo>
                    <a:pt x="2095" y="4729"/>
                    <a:pt x="2080" y="4775"/>
                    <a:pt x="2065" y="4791"/>
                  </a:cubicBezTo>
                  <a:cubicBezTo>
                    <a:pt x="2049" y="4806"/>
                    <a:pt x="2034" y="4806"/>
                    <a:pt x="2018" y="4821"/>
                  </a:cubicBezTo>
                  <a:cubicBezTo>
                    <a:pt x="2003" y="4829"/>
                    <a:pt x="1991" y="4833"/>
                    <a:pt x="1982" y="4833"/>
                  </a:cubicBezTo>
                  <a:cubicBezTo>
                    <a:pt x="1972" y="4833"/>
                    <a:pt x="1965" y="4829"/>
                    <a:pt x="1957" y="4821"/>
                  </a:cubicBezTo>
                  <a:cubicBezTo>
                    <a:pt x="1941" y="4821"/>
                    <a:pt x="1926" y="4775"/>
                    <a:pt x="1926" y="4775"/>
                  </a:cubicBezTo>
                  <a:cubicBezTo>
                    <a:pt x="1895" y="4744"/>
                    <a:pt x="1957" y="4729"/>
                    <a:pt x="1972" y="4729"/>
                  </a:cubicBezTo>
                  <a:cubicBezTo>
                    <a:pt x="1972" y="4729"/>
                    <a:pt x="1957" y="4667"/>
                    <a:pt x="1957" y="4652"/>
                  </a:cubicBezTo>
                  <a:cubicBezTo>
                    <a:pt x="1957" y="4637"/>
                    <a:pt x="1926" y="4606"/>
                    <a:pt x="1911" y="4590"/>
                  </a:cubicBezTo>
                  <a:cubicBezTo>
                    <a:pt x="1895" y="4590"/>
                    <a:pt x="1849" y="4590"/>
                    <a:pt x="1834" y="4575"/>
                  </a:cubicBezTo>
                  <a:cubicBezTo>
                    <a:pt x="1803" y="4575"/>
                    <a:pt x="1772" y="4559"/>
                    <a:pt x="1757" y="4559"/>
                  </a:cubicBezTo>
                  <a:cubicBezTo>
                    <a:pt x="1757" y="4544"/>
                    <a:pt x="1726" y="4529"/>
                    <a:pt x="1695" y="4529"/>
                  </a:cubicBezTo>
                  <a:cubicBezTo>
                    <a:pt x="1695" y="4527"/>
                    <a:pt x="1695" y="4526"/>
                    <a:pt x="1694" y="4526"/>
                  </a:cubicBezTo>
                  <a:cubicBezTo>
                    <a:pt x="1692" y="4526"/>
                    <a:pt x="1678" y="4577"/>
                    <a:pt x="1664" y="4590"/>
                  </a:cubicBezTo>
                  <a:cubicBezTo>
                    <a:pt x="1649" y="4606"/>
                    <a:pt x="1633" y="4621"/>
                    <a:pt x="1618" y="4637"/>
                  </a:cubicBezTo>
                  <a:cubicBezTo>
                    <a:pt x="1613" y="4642"/>
                    <a:pt x="1609" y="4644"/>
                    <a:pt x="1605" y="4644"/>
                  </a:cubicBezTo>
                  <a:cubicBezTo>
                    <a:pt x="1587" y="4644"/>
                    <a:pt x="1587" y="4590"/>
                    <a:pt x="1587" y="4590"/>
                  </a:cubicBezTo>
                  <a:cubicBezTo>
                    <a:pt x="1618" y="4544"/>
                    <a:pt x="1649" y="4590"/>
                    <a:pt x="1618" y="4529"/>
                  </a:cubicBezTo>
                  <a:cubicBezTo>
                    <a:pt x="1603" y="4513"/>
                    <a:pt x="1649" y="4513"/>
                    <a:pt x="1664" y="4498"/>
                  </a:cubicBezTo>
                  <a:cubicBezTo>
                    <a:pt x="1680" y="4452"/>
                    <a:pt x="1649" y="4436"/>
                    <a:pt x="1726" y="4436"/>
                  </a:cubicBezTo>
                  <a:cubicBezTo>
                    <a:pt x="1749" y="4436"/>
                    <a:pt x="1760" y="4429"/>
                    <a:pt x="1768" y="4429"/>
                  </a:cubicBezTo>
                  <a:cubicBezTo>
                    <a:pt x="1776" y="4429"/>
                    <a:pt x="1780" y="4436"/>
                    <a:pt x="1787" y="4467"/>
                  </a:cubicBezTo>
                  <a:cubicBezTo>
                    <a:pt x="1787" y="4513"/>
                    <a:pt x="1787" y="4513"/>
                    <a:pt x="1834" y="4513"/>
                  </a:cubicBezTo>
                  <a:cubicBezTo>
                    <a:pt x="1864" y="4529"/>
                    <a:pt x="1895" y="4529"/>
                    <a:pt x="1926" y="4529"/>
                  </a:cubicBezTo>
                  <a:cubicBezTo>
                    <a:pt x="1941" y="4529"/>
                    <a:pt x="1988" y="4544"/>
                    <a:pt x="2003" y="4544"/>
                  </a:cubicBezTo>
                  <a:cubicBezTo>
                    <a:pt x="2015" y="4548"/>
                    <a:pt x="2026" y="4550"/>
                    <a:pt x="2034" y="4550"/>
                  </a:cubicBezTo>
                  <a:cubicBezTo>
                    <a:pt x="2056" y="4550"/>
                    <a:pt x="2065" y="4536"/>
                    <a:pt x="2065" y="4513"/>
                  </a:cubicBezTo>
                  <a:cubicBezTo>
                    <a:pt x="2080" y="4482"/>
                    <a:pt x="2111" y="4482"/>
                    <a:pt x="2095" y="4436"/>
                  </a:cubicBezTo>
                  <a:cubicBezTo>
                    <a:pt x="2065" y="4405"/>
                    <a:pt x="2080" y="4405"/>
                    <a:pt x="2080" y="4390"/>
                  </a:cubicBezTo>
                  <a:cubicBezTo>
                    <a:pt x="2083" y="4387"/>
                    <a:pt x="2087" y="4386"/>
                    <a:pt x="2090" y="4386"/>
                  </a:cubicBezTo>
                  <a:cubicBezTo>
                    <a:pt x="2099" y="4386"/>
                    <a:pt x="2108" y="4395"/>
                    <a:pt x="2116" y="4395"/>
                  </a:cubicBezTo>
                  <a:cubicBezTo>
                    <a:pt x="2120" y="4395"/>
                    <a:pt x="2123" y="4393"/>
                    <a:pt x="2126" y="4390"/>
                  </a:cubicBezTo>
                  <a:cubicBezTo>
                    <a:pt x="2145" y="4380"/>
                    <a:pt x="2153" y="4359"/>
                    <a:pt x="2155" y="4359"/>
                  </a:cubicBezTo>
                  <a:cubicBezTo>
                    <a:pt x="2157" y="4359"/>
                    <a:pt x="2157" y="4367"/>
                    <a:pt x="2157" y="4390"/>
                  </a:cubicBezTo>
                  <a:cubicBezTo>
                    <a:pt x="2157" y="4436"/>
                    <a:pt x="2172" y="4467"/>
                    <a:pt x="2203" y="4467"/>
                  </a:cubicBezTo>
                  <a:cubicBezTo>
                    <a:pt x="2220" y="4467"/>
                    <a:pt x="2223" y="4443"/>
                    <a:pt x="2228" y="4443"/>
                  </a:cubicBezTo>
                  <a:cubicBezTo>
                    <a:pt x="2231" y="4443"/>
                    <a:pt x="2236" y="4459"/>
                    <a:pt x="2249" y="4513"/>
                  </a:cubicBezTo>
                  <a:cubicBezTo>
                    <a:pt x="2265" y="4575"/>
                    <a:pt x="2188" y="4590"/>
                    <a:pt x="2265" y="4606"/>
                  </a:cubicBezTo>
                  <a:cubicBezTo>
                    <a:pt x="2296" y="4606"/>
                    <a:pt x="2311" y="4621"/>
                    <a:pt x="2311" y="4637"/>
                  </a:cubicBezTo>
                  <a:cubicBezTo>
                    <a:pt x="2302" y="4656"/>
                    <a:pt x="2316" y="4669"/>
                    <a:pt x="2331" y="4669"/>
                  </a:cubicBezTo>
                  <a:cubicBezTo>
                    <a:pt x="2341" y="4669"/>
                    <a:pt x="2351" y="4664"/>
                    <a:pt x="2357" y="4652"/>
                  </a:cubicBezTo>
                  <a:cubicBezTo>
                    <a:pt x="2357" y="4637"/>
                    <a:pt x="2342" y="4590"/>
                    <a:pt x="2311" y="4590"/>
                  </a:cubicBezTo>
                  <a:cubicBezTo>
                    <a:pt x="2311" y="4590"/>
                    <a:pt x="2291" y="4604"/>
                    <a:pt x="2286" y="4604"/>
                  </a:cubicBezTo>
                  <a:cubicBezTo>
                    <a:pt x="2284" y="4604"/>
                    <a:pt x="2285" y="4601"/>
                    <a:pt x="2296" y="4590"/>
                  </a:cubicBezTo>
                  <a:cubicBezTo>
                    <a:pt x="2314" y="4572"/>
                    <a:pt x="2332" y="4565"/>
                    <a:pt x="2347" y="4565"/>
                  </a:cubicBezTo>
                  <a:cubicBezTo>
                    <a:pt x="2357" y="4565"/>
                    <a:pt x="2366" y="4569"/>
                    <a:pt x="2373" y="4575"/>
                  </a:cubicBezTo>
                  <a:cubicBezTo>
                    <a:pt x="2403" y="4590"/>
                    <a:pt x="2373" y="4621"/>
                    <a:pt x="2419" y="4621"/>
                  </a:cubicBezTo>
                  <a:cubicBezTo>
                    <a:pt x="2450" y="4621"/>
                    <a:pt x="2450" y="4667"/>
                    <a:pt x="2465" y="4683"/>
                  </a:cubicBezTo>
                  <a:cubicBezTo>
                    <a:pt x="2472" y="4693"/>
                    <a:pt x="2477" y="4697"/>
                    <a:pt x="2482" y="4697"/>
                  </a:cubicBezTo>
                  <a:cubicBezTo>
                    <a:pt x="2496" y="4697"/>
                    <a:pt x="2496" y="4648"/>
                    <a:pt x="2496" y="4637"/>
                  </a:cubicBezTo>
                  <a:cubicBezTo>
                    <a:pt x="2496" y="4621"/>
                    <a:pt x="2542" y="4621"/>
                    <a:pt x="2558" y="4621"/>
                  </a:cubicBezTo>
                  <a:cubicBezTo>
                    <a:pt x="2568" y="4611"/>
                    <a:pt x="2564" y="4586"/>
                    <a:pt x="2575" y="4586"/>
                  </a:cubicBezTo>
                  <a:cubicBezTo>
                    <a:pt x="2581" y="4586"/>
                    <a:pt x="2589" y="4591"/>
                    <a:pt x="2604" y="4606"/>
                  </a:cubicBezTo>
                  <a:cubicBezTo>
                    <a:pt x="2604" y="4606"/>
                    <a:pt x="2604" y="4667"/>
                    <a:pt x="2604" y="4683"/>
                  </a:cubicBezTo>
                  <a:cubicBezTo>
                    <a:pt x="2611" y="4698"/>
                    <a:pt x="2627" y="4702"/>
                    <a:pt x="2642" y="4702"/>
                  </a:cubicBezTo>
                  <a:cubicBezTo>
                    <a:pt x="2658" y="4702"/>
                    <a:pt x="2673" y="4698"/>
                    <a:pt x="2681" y="4698"/>
                  </a:cubicBezTo>
                  <a:cubicBezTo>
                    <a:pt x="2712" y="4698"/>
                    <a:pt x="2727" y="4729"/>
                    <a:pt x="2696" y="4744"/>
                  </a:cubicBezTo>
                  <a:cubicBezTo>
                    <a:pt x="2665" y="4760"/>
                    <a:pt x="2681" y="4775"/>
                    <a:pt x="2681" y="4775"/>
                  </a:cubicBezTo>
                  <a:cubicBezTo>
                    <a:pt x="2681" y="4775"/>
                    <a:pt x="2635" y="4791"/>
                    <a:pt x="2681" y="4821"/>
                  </a:cubicBezTo>
                  <a:cubicBezTo>
                    <a:pt x="2696" y="4821"/>
                    <a:pt x="2681" y="4883"/>
                    <a:pt x="2681" y="4898"/>
                  </a:cubicBezTo>
                  <a:cubicBezTo>
                    <a:pt x="2681" y="4929"/>
                    <a:pt x="2727" y="4914"/>
                    <a:pt x="2712" y="4945"/>
                  </a:cubicBezTo>
                  <a:cubicBezTo>
                    <a:pt x="2712" y="4975"/>
                    <a:pt x="2696" y="4991"/>
                    <a:pt x="2727" y="4991"/>
                  </a:cubicBezTo>
                  <a:cubicBezTo>
                    <a:pt x="2729" y="4993"/>
                    <a:pt x="2731" y="4994"/>
                    <a:pt x="2733" y="4994"/>
                  </a:cubicBezTo>
                  <a:cubicBezTo>
                    <a:pt x="2743" y="4994"/>
                    <a:pt x="2747" y="4958"/>
                    <a:pt x="2773" y="4945"/>
                  </a:cubicBezTo>
                  <a:cubicBezTo>
                    <a:pt x="2789" y="4929"/>
                    <a:pt x="2789" y="4898"/>
                    <a:pt x="2789" y="4868"/>
                  </a:cubicBezTo>
                  <a:cubicBezTo>
                    <a:pt x="2789" y="4852"/>
                    <a:pt x="2819" y="4821"/>
                    <a:pt x="2819" y="4821"/>
                  </a:cubicBezTo>
                  <a:cubicBezTo>
                    <a:pt x="2821" y="4820"/>
                    <a:pt x="2823" y="4819"/>
                    <a:pt x="2824" y="4819"/>
                  </a:cubicBezTo>
                  <a:cubicBezTo>
                    <a:pt x="2838" y="4819"/>
                    <a:pt x="2850" y="4871"/>
                    <a:pt x="2850" y="4898"/>
                  </a:cubicBezTo>
                  <a:cubicBezTo>
                    <a:pt x="2866" y="4929"/>
                    <a:pt x="2835" y="4929"/>
                    <a:pt x="2866" y="4975"/>
                  </a:cubicBezTo>
                  <a:cubicBezTo>
                    <a:pt x="2881" y="4991"/>
                    <a:pt x="2896" y="5022"/>
                    <a:pt x="2896" y="5052"/>
                  </a:cubicBezTo>
                  <a:cubicBezTo>
                    <a:pt x="2908" y="5089"/>
                    <a:pt x="2902" y="5144"/>
                    <a:pt x="2920" y="5144"/>
                  </a:cubicBezTo>
                  <a:cubicBezTo>
                    <a:pt x="2925" y="5144"/>
                    <a:pt x="2933" y="5139"/>
                    <a:pt x="2943" y="5129"/>
                  </a:cubicBezTo>
                  <a:cubicBezTo>
                    <a:pt x="2958" y="5114"/>
                    <a:pt x="2943" y="5068"/>
                    <a:pt x="2973" y="5052"/>
                  </a:cubicBezTo>
                  <a:cubicBezTo>
                    <a:pt x="3004" y="5022"/>
                    <a:pt x="2989" y="4991"/>
                    <a:pt x="3035" y="4960"/>
                  </a:cubicBezTo>
                  <a:cubicBezTo>
                    <a:pt x="3058" y="4948"/>
                    <a:pt x="3055" y="4919"/>
                    <a:pt x="3066" y="4919"/>
                  </a:cubicBezTo>
                  <a:cubicBezTo>
                    <a:pt x="3069" y="4919"/>
                    <a:pt x="3074" y="4922"/>
                    <a:pt x="3081" y="4929"/>
                  </a:cubicBezTo>
                  <a:cubicBezTo>
                    <a:pt x="3097" y="4945"/>
                    <a:pt x="3127" y="4914"/>
                    <a:pt x="3127" y="4975"/>
                  </a:cubicBezTo>
                  <a:cubicBezTo>
                    <a:pt x="3127" y="4975"/>
                    <a:pt x="3143" y="4945"/>
                    <a:pt x="3127" y="4929"/>
                  </a:cubicBezTo>
                  <a:cubicBezTo>
                    <a:pt x="3112" y="4914"/>
                    <a:pt x="3112" y="4914"/>
                    <a:pt x="3112" y="4883"/>
                  </a:cubicBezTo>
                  <a:cubicBezTo>
                    <a:pt x="3112" y="4868"/>
                    <a:pt x="3127" y="4852"/>
                    <a:pt x="3127" y="4821"/>
                  </a:cubicBezTo>
                  <a:cubicBezTo>
                    <a:pt x="3112" y="4775"/>
                    <a:pt x="3127" y="4775"/>
                    <a:pt x="3097" y="4760"/>
                  </a:cubicBezTo>
                  <a:cubicBezTo>
                    <a:pt x="3050" y="4760"/>
                    <a:pt x="3081" y="4714"/>
                    <a:pt x="3097" y="4698"/>
                  </a:cubicBezTo>
                  <a:cubicBezTo>
                    <a:pt x="3102" y="4695"/>
                    <a:pt x="3108" y="4694"/>
                    <a:pt x="3113" y="4694"/>
                  </a:cubicBezTo>
                  <a:cubicBezTo>
                    <a:pt x="3133" y="4694"/>
                    <a:pt x="3146" y="4716"/>
                    <a:pt x="3158" y="4729"/>
                  </a:cubicBezTo>
                  <a:cubicBezTo>
                    <a:pt x="3174" y="4744"/>
                    <a:pt x="3174" y="4744"/>
                    <a:pt x="3220" y="4744"/>
                  </a:cubicBezTo>
                  <a:cubicBezTo>
                    <a:pt x="3251" y="4744"/>
                    <a:pt x="3281" y="4760"/>
                    <a:pt x="3312" y="4775"/>
                  </a:cubicBezTo>
                  <a:cubicBezTo>
                    <a:pt x="3328" y="4775"/>
                    <a:pt x="3328" y="4729"/>
                    <a:pt x="3328" y="4714"/>
                  </a:cubicBezTo>
                  <a:cubicBezTo>
                    <a:pt x="3328" y="4683"/>
                    <a:pt x="3343" y="4667"/>
                    <a:pt x="3374" y="4667"/>
                  </a:cubicBezTo>
                  <a:cubicBezTo>
                    <a:pt x="3405" y="4667"/>
                    <a:pt x="3451" y="4729"/>
                    <a:pt x="3482" y="4744"/>
                  </a:cubicBezTo>
                  <a:cubicBezTo>
                    <a:pt x="3492" y="4749"/>
                    <a:pt x="3504" y="4751"/>
                    <a:pt x="3516" y="4751"/>
                  </a:cubicBezTo>
                  <a:cubicBezTo>
                    <a:pt x="3542" y="4751"/>
                    <a:pt x="3569" y="4744"/>
                    <a:pt x="3589" y="4744"/>
                  </a:cubicBezTo>
                  <a:cubicBezTo>
                    <a:pt x="3620" y="4760"/>
                    <a:pt x="3620" y="4806"/>
                    <a:pt x="3620" y="4821"/>
                  </a:cubicBezTo>
                  <a:cubicBezTo>
                    <a:pt x="3620" y="4837"/>
                    <a:pt x="3589" y="4868"/>
                    <a:pt x="3589" y="4898"/>
                  </a:cubicBezTo>
                  <a:cubicBezTo>
                    <a:pt x="3585" y="4903"/>
                    <a:pt x="3586" y="4905"/>
                    <a:pt x="3589" y="4905"/>
                  </a:cubicBezTo>
                  <a:cubicBezTo>
                    <a:pt x="3599" y="4905"/>
                    <a:pt x="3625" y="4894"/>
                    <a:pt x="3636" y="4883"/>
                  </a:cubicBezTo>
                  <a:cubicBezTo>
                    <a:pt x="3651" y="4852"/>
                    <a:pt x="3666" y="4852"/>
                    <a:pt x="3697" y="4852"/>
                  </a:cubicBezTo>
                  <a:cubicBezTo>
                    <a:pt x="3728" y="4852"/>
                    <a:pt x="3713" y="4898"/>
                    <a:pt x="3713" y="4914"/>
                  </a:cubicBezTo>
                  <a:cubicBezTo>
                    <a:pt x="3697" y="4945"/>
                    <a:pt x="3713" y="4960"/>
                    <a:pt x="3744" y="4960"/>
                  </a:cubicBezTo>
                  <a:cubicBezTo>
                    <a:pt x="3774" y="4975"/>
                    <a:pt x="3744" y="4991"/>
                    <a:pt x="3790" y="4991"/>
                  </a:cubicBezTo>
                  <a:cubicBezTo>
                    <a:pt x="3836" y="4991"/>
                    <a:pt x="3821" y="5037"/>
                    <a:pt x="3821" y="5052"/>
                  </a:cubicBezTo>
                  <a:cubicBezTo>
                    <a:pt x="3821" y="5099"/>
                    <a:pt x="3790" y="5145"/>
                    <a:pt x="3774" y="5176"/>
                  </a:cubicBezTo>
                  <a:cubicBezTo>
                    <a:pt x="3756" y="5194"/>
                    <a:pt x="3759" y="5201"/>
                    <a:pt x="3768" y="5201"/>
                  </a:cubicBezTo>
                  <a:cubicBezTo>
                    <a:pt x="3774" y="5201"/>
                    <a:pt x="3783" y="5197"/>
                    <a:pt x="3790" y="5191"/>
                  </a:cubicBezTo>
                  <a:cubicBezTo>
                    <a:pt x="3796" y="5178"/>
                    <a:pt x="3803" y="5173"/>
                    <a:pt x="3809" y="5173"/>
                  </a:cubicBezTo>
                  <a:cubicBezTo>
                    <a:pt x="3818" y="5173"/>
                    <a:pt x="3827" y="5182"/>
                    <a:pt x="3836" y="5191"/>
                  </a:cubicBezTo>
                  <a:cubicBezTo>
                    <a:pt x="3851" y="5206"/>
                    <a:pt x="3851" y="5253"/>
                    <a:pt x="3851" y="5253"/>
                  </a:cubicBezTo>
                  <a:cubicBezTo>
                    <a:pt x="3863" y="5264"/>
                    <a:pt x="3870" y="5269"/>
                    <a:pt x="3875" y="5269"/>
                  </a:cubicBezTo>
                  <a:cubicBezTo>
                    <a:pt x="3882" y="5269"/>
                    <a:pt x="3882" y="5256"/>
                    <a:pt x="3882" y="5237"/>
                  </a:cubicBezTo>
                  <a:cubicBezTo>
                    <a:pt x="3882" y="5206"/>
                    <a:pt x="3851" y="5222"/>
                    <a:pt x="3882" y="5191"/>
                  </a:cubicBezTo>
                  <a:cubicBezTo>
                    <a:pt x="3913" y="5160"/>
                    <a:pt x="3928" y="5176"/>
                    <a:pt x="3944" y="5145"/>
                  </a:cubicBezTo>
                  <a:cubicBezTo>
                    <a:pt x="3944" y="5129"/>
                    <a:pt x="3898" y="5114"/>
                    <a:pt x="3898" y="5099"/>
                  </a:cubicBezTo>
                  <a:cubicBezTo>
                    <a:pt x="3898" y="5052"/>
                    <a:pt x="3913" y="5037"/>
                    <a:pt x="3913" y="5006"/>
                  </a:cubicBezTo>
                  <a:cubicBezTo>
                    <a:pt x="3928" y="4991"/>
                    <a:pt x="3898" y="4975"/>
                    <a:pt x="3898" y="4960"/>
                  </a:cubicBezTo>
                  <a:cubicBezTo>
                    <a:pt x="3898" y="4929"/>
                    <a:pt x="3882" y="4914"/>
                    <a:pt x="3867" y="4898"/>
                  </a:cubicBezTo>
                  <a:cubicBezTo>
                    <a:pt x="3851" y="4868"/>
                    <a:pt x="3836" y="4868"/>
                    <a:pt x="3851" y="4821"/>
                  </a:cubicBezTo>
                  <a:cubicBezTo>
                    <a:pt x="3867" y="4806"/>
                    <a:pt x="3867" y="4775"/>
                    <a:pt x="3898" y="4760"/>
                  </a:cubicBezTo>
                  <a:cubicBezTo>
                    <a:pt x="3913" y="4744"/>
                    <a:pt x="3928" y="4744"/>
                    <a:pt x="3913" y="4698"/>
                  </a:cubicBezTo>
                  <a:cubicBezTo>
                    <a:pt x="3913" y="4683"/>
                    <a:pt x="3867" y="4683"/>
                    <a:pt x="3851" y="4683"/>
                  </a:cubicBezTo>
                  <a:cubicBezTo>
                    <a:pt x="3836" y="4667"/>
                    <a:pt x="3790" y="4667"/>
                    <a:pt x="3836" y="4637"/>
                  </a:cubicBezTo>
                  <a:cubicBezTo>
                    <a:pt x="3836" y="4621"/>
                    <a:pt x="3898" y="4621"/>
                    <a:pt x="3913" y="4621"/>
                  </a:cubicBezTo>
                  <a:cubicBezTo>
                    <a:pt x="3920" y="4618"/>
                    <a:pt x="3926" y="4616"/>
                    <a:pt x="3932" y="4616"/>
                  </a:cubicBezTo>
                  <a:cubicBezTo>
                    <a:pt x="3942" y="4616"/>
                    <a:pt x="3951" y="4620"/>
                    <a:pt x="3961" y="4620"/>
                  </a:cubicBezTo>
                  <a:cubicBezTo>
                    <a:pt x="3969" y="4620"/>
                    <a:pt x="3979" y="4617"/>
                    <a:pt x="3990" y="4606"/>
                  </a:cubicBezTo>
                  <a:cubicBezTo>
                    <a:pt x="4010" y="4586"/>
                    <a:pt x="4013" y="4580"/>
                    <a:pt x="4015" y="4580"/>
                  </a:cubicBezTo>
                  <a:cubicBezTo>
                    <a:pt x="4019" y="4580"/>
                    <a:pt x="4023" y="4590"/>
                    <a:pt x="4067" y="4590"/>
                  </a:cubicBezTo>
                  <a:cubicBezTo>
                    <a:pt x="4082" y="4590"/>
                    <a:pt x="4129" y="4575"/>
                    <a:pt x="4129" y="4559"/>
                  </a:cubicBezTo>
                  <a:cubicBezTo>
                    <a:pt x="4144" y="4544"/>
                    <a:pt x="4098" y="4529"/>
                    <a:pt x="4082" y="4529"/>
                  </a:cubicBezTo>
                  <a:cubicBezTo>
                    <a:pt x="4052" y="4513"/>
                    <a:pt x="4036" y="4498"/>
                    <a:pt x="3990" y="4498"/>
                  </a:cubicBezTo>
                  <a:cubicBezTo>
                    <a:pt x="3959" y="4498"/>
                    <a:pt x="3975" y="4467"/>
                    <a:pt x="3975" y="4452"/>
                  </a:cubicBezTo>
                  <a:cubicBezTo>
                    <a:pt x="3990" y="4421"/>
                    <a:pt x="4067" y="4436"/>
                    <a:pt x="3990" y="4421"/>
                  </a:cubicBezTo>
                  <a:cubicBezTo>
                    <a:pt x="3990" y="4405"/>
                    <a:pt x="4052" y="4390"/>
                    <a:pt x="4021" y="4344"/>
                  </a:cubicBezTo>
                  <a:cubicBezTo>
                    <a:pt x="3990" y="4328"/>
                    <a:pt x="3975" y="4328"/>
                    <a:pt x="3959" y="4282"/>
                  </a:cubicBezTo>
                  <a:cubicBezTo>
                    <a:pt x="3959" y="4282"/>
                    <a:pt x="3944" y="4267"/>
                    <a:pt x="3944" y="4267"/>
                  </a:cubicBezTo>
                  <a:cubicBezTo>
                    <a:pt x="3941" y="4262"/>
                    <a:pt x="3939" y="4260"/>
                    <a:pt x="3937" y="4260"/>
                  </a:cubicBezTo>
                  <a:cubicBezTo>
                    <a:pt x="3928" y="4260"/>
                    <a:pt x="3928" y="4316"/>
                    <a:pt x="3928" y="4328"/>
                  </a:cubicBezTo>
                  <a:cubicBezTo>
                    <a:pt x="3926" y="4331"/>
                    <a:pt x="3923" y="4332"/>
                    <a:pt x="3920" y="4332"/>
                  </a:cubicBezTo>
                  <a:cubicBezTo>
                    <a:pt x="3901" y="4332"/>
                    <a:pt x="3867" y="4295"/>
                    <a:pt x="3867" y="4282"/>
                  </a:cubicBezTo>
                  <a:cubicBezTo>
                    <a:pt x="3867" y="4259"/>
                    <a:pt x="3863" y="4251"/>
                    <a:pt x="3857" y="4251"/>
                  </a:cubicBezTo>
                  <a:cubicBezTo>
                    <a:pt x="3851" y="4251"/>
                    <a:pt x="3844" y="4259"/>
                    <a:pt x="3836" y="4267"/>
                  </a:cubicBezTo>
                  <a:cubicBezTo>
                    <a:pt x="3834" y="4268"/>
                    <a:pt x="3833" y="4269"/>
                    <a:pt x="3832" y="4269"/>
                  </a:cubicBezTo>
                  <a:cubicBezTo>
                    <a:pt x="3824" y="4269"/>
                    <a:pt x="3820" y="4243"/>
                    <a:pt x="3810" y="4243"/>
                  </a:cubicBezTo>
                  <a:cubicBezTo>
                    <a:pt x="3805" y="4243"/>
                    <a:pt x="3799" y="4249"/>
                    <a:pt x="3790" y="4267"/>
                  </a:cubicBezTo>
                  <a:cubicBezTo>
                    <a:pt x="3785" y="4271"/>
                    <a:pt x="3778" y="4273"/>
                    <a:pt x="3770" y="4273"/>
                  </a:cubicBezTo>
                  <a:cubicBezTo>
                    <a:pt x="3751" y="4273"/>
                    <a:pt x="3728" y="4262"/>
                    <a:pt x="3728" y="4251"/>
                  </a:cubicBezTo>
                  <a:cubicBezTo>
                    <a:pt x="3713" y="4236"/>
                    <a:pt x="3744" y="4221"/>
                    <a:pt x="3744" y="4205"/>
                  </a:cubicBezTo>
                  <a:cubicBezTo>
                    <a:pt x="3759" y="4190"/>
                    <a:pt x="3666" y="4190"/>
                    <a:pt x="3666" y="4190"/>
                  </a:cubicBezTo>
                  <a:cubicBezTo>
                    <a:pt x="3636" y="4205"/>
                    <a:pt x="3636" y="4221"/>
                    <a:pt x="3620" y="4236"/>
                  </a:cubicBezTo>
                  <a:cubicBezTo>
                    <a:pt x="3617" y="4237"/>
                    <a:pt x="3615" y="4238"/>
                    <a:pt x="3612" y="4238"/>
                  </a:cubicBezTo>
                  <a:cubicBezTo>
                    <a:pt x="3597" y="4238"/>
                    <a:pt x="3591" y="4212"/>
                    <a:pt x="3585" y="4212"/>
                  </a:cubicBezTo>
                  <a:cubicBezTo>
                    <a:pt x="3582" y="4212"/>
                    <a:pt x="3579" y="4218"/>
                    <a:pt x="3574" y="4236"/>
                  </a:cubicBezTo>
                  <a:cubicBezTo>
                    <a:pt x="3574" y="4251"/>
                    <a:pt x="3528" y="4251"/>
                    <a:pt x="3512" y="4267"/>
                  </a:cubicBezTo>
                  <a:cubicBezTo>
                    <a:pt x="3497" y="4298"/>
                    <a:pt x="3528" y="4313"/>
                    <a:pt x="3482" y="4313"/>
                  </a:cubicBezTo>
                  <a:cubicBezTo>
                    <a:pt x="3476" y="4316"/>
                    <a:pt x="3470" y="4317"/>
                    <a:pt x="3466" y="4317"/>
                  </a:cubicBezTo>
                  <a:cubicBezTo>
                    <a:pt x="3446" y="4317"/>
                    <a:pt x="3435" y="4295"/>
                    <a:pt x="3435" y="4282"/>
                  </a:cubicBezTo>
                  <a:cubicBezTo>
                    <a:pt x="3435" y="4267"/>
                    <a:pt x="3420" y="4221"/>
                    <a:pt x="3420" y="4221"/>
                  </a:cubicBezTo>
                  <a:cubicBezTo>
                    <a:pt x="3405" y="4205"/>
                    <a:pt x="3393" y="4205"/>
                    <a:pt x="3382" y="4205"/>
                  </a:cubicBezTo>
                  <a:cubicBezTo>
                    <a:pt x="3370" y="4205"/>
                    <a:pt x="3358" y="4205"/>
                    <a:pt x="3343" y="4190"/>
                  </a:cubicBezTo>
                  <a:cubicBezTo>
                    <a:pt x="3328" y="4159"/>
                    <a:pt x="3281" y="4159"/>
                    <a:pt x="3266" y="4144"/>
                  </a:cubicBezTo>
                  <a:cubicBezTo>
                    <a:pt x="3257" y="4126"/>
                    <a:pt x="3253" y="4118"/>
                    <a:pt x="3246" y="4118"/>
                  </a:cubicBezTo>
                  <a:cubicBezTo>
                    <a:pt x="3240" y="4118"/>
                    <a:pt x="3233" y="4122"/>
                    <a:pt x="3220" y="4128"/>
                  </a:cubicBezTo>
                  <a:cubicBezTo>
                    <a:pt x="3216" y="4136"/>
                    <a:pt x="3211" y="4139"/>
                    <a:pt x="3206" y="4139"/>
                  </a:cubicBezTo>
                  <a:cubicBezTo>
                    <a:pt x="3190" y="4139"/>
                    <a:pt x="3170" y="4113"/>
                    <a:pt x="3158" y="4113"/>
                  </a:cubicBezTo>
                  <a:cubicBezTo>
                    <a:pt x="3143" y="4082"/>
                    <a:pt x="3189" y="4082"/>
                    <a:pt x="3204" y="4082"/>
                  </a:cubicBezTo>
                  <a:cubicBezTo>
                    <a:pt x="3220" y="4082"/>
                    <a:pt x="3143" y="4051"/>
                    <a:pt x="3143" y="4051"/>
                  </a:cubicBezTo>
                  <a:cubicBezTo>
                    <a:pt x="3112" y="4051"/>
                    <a:pt x="3081" y="4051"/>
                    <a:pt x="3050" y="4036"/>
                  </a:cubicBezTo>
                  <a:cubicBezTo>
                    <a:pt x="3020" y="4036"/>
                    <a:pt x="3020" y="4005"/>
                    <a:pt x="3035" y="3990"/>
                  </a:cubicBezTo>
                  <a:cubicBezTo>
                    <a:pt x="3042" y="3977"/>
                    <a:pt x="3048" y="3972"/>
                    <a:pt x="3055" y="3972"/>
                  </a:cubicBezTo>
                  <a:cubicBezTo>
                    <a:pt x="3063" y="3972"/>
                    <a:pt x="3072" y="3981"/>
                    <a:pt x="3081" y="3990"/>
                  </a:cubicBezTo>
                  <a:cubicBezTo>
                    <a:pt x="3097" y="3990"/>
                    <a:pt x="3127" y="4005"/>
                    <a:pt x="3143" y="4005"/>
                  </a:cubicBezTo>
                  <a:cubicBezTo>
                    <a:pt x="3152" y="4010"/>
                    <a:pt x="3160" y="4011"/>
                    <a:pt x="3167" y="4011"/>
                  </a:cubicBezTo>
                  <a:cubicBezTo>
                    <a:pt x="3184" y="4011"/>
                    <a:pt x="3198" y="4000"/>
                    <a:pt x="3220" y="3990"/>
                  </a:cubicBezTo>
                  <a:cubicBezTo>
                    <a:pt x="3251" y="3990"/>
                    <a:pt x="3266" y="3990"/>
                    <a:pt x="3281" y="4020"/>
                  </a:cubicBezTo>
                  <a:cubicBezTo>
                    <a:pt x="3297" y="4051"/>
                    <a:pt x="3297" y="4067"/>
                    <a:pt x="3312" y="4082"/>
                  </a:cubicBezTo>
                  <a:cubicBezTo>
                    <a:pt x="3343" y="4113"/>
                    <a:pt x="3358" y="4113"/>
                    <a:pt x="3374" y="4144"/>
                  </a:cubicBezTo>
                  <a:cubicBezTo>
                    <a:pt x="3380" y="4161"/>
                    <a:pt x="3387" y="4167"/>
                    <a:pt x="3395" y="4167"/>
                  </a:cubicBezTo>
                  <a:cubicBezTo>
                    <a:pt x="3408" y="4167"/>
                    <a:pt x="3420" y="4148"/>
                    <a:pt x="3420" y="4128"/>
                  </a:cubicBezTo>
                  <a:cubicBezTo>
                    <a:pt x="3420" y="4113"/>
                    <a:pt x="3482" y="4097"/>
                    <a:pt x="3482" y="4097"/>
                  </a:cubicBezTo>
                  <a:cubicBezTo>
                    <a:pt x="3497" y="4082"/>
                    <a:pt x="3435" y="4082"/>
                    <a:pt x="3420" y="4082"/>
                  </a:cubicBezTo>
                  <a:cubicBezTo>
                    <a:pt x="3389" y="4082"/>
                    <a:pt x="3389" y="4051"/>
                    <a:pt x="3358" y="4051"/>
                  </a:cubicBezTo>
                  <a:cubicBezTo>
                    <a:pt x="3328" y="4051"/>
                    <a:pt x="3312" y="4020"/>
                    <a:pt x="3297" y="4005"/>
                  </a:cubicBezTo>
                  <a:cubicBezTo>
                    <a:pt x="3281" y="3990"/>
                    <a:pt x="3266" y="3990"/>
                    <a:pt x="3251" y="3974"/>
                  </a:cubicBezTo>
                  <a:cubicBezTo>
                    <a:pt x="3220" y="3959"/>
                    <a:pt x="3204" y="3943"/>
                    <a:pt x="3189" y="3943"/>
                  </a:cubicBezTo>
                  <a:cubicBezTo>
                    <a:pt x="3174" y="3928"/>
                    <a:pt x="3143" y="3928"/>
                    <a:pt x="3127" y="3928"/>
                  </a:cubicBezTo>
                  <a:cubicBezTo>
                    <a:pt x="3097" y="3913"/>
                    <a:pt x="3081" y="3897"/>
                    <a:pt x="3050" y="3897"/>
                  </a:cubicBezTo>
                  <a:cubicBezTo>
                    <a:pt x="3035" y="3897"/>
                    <a:pt x="3020" y="3866"/>
                    <a:pt x="3004" y="3836"/>
                  </a:cubicBezTo>
                  <a:cubicBezTo>
                    <a:pt x="2989" y="3820"/>
                    <a:pt x="2973" y="3789"/>
                    <a:pt x="2943" y="3759"/>
                  </a:cubicBezTo>
                  <a:cubicBezTo>
                    <a:pt x="2943" y="3743"/>
                    <a:pt x="2927" y="3712"/>
                    <a:pt x="2912" y="3712"/>
                  </a:cubicBezTo>
                  <a:cubicBezTo>
                    <a:pt x="2912" y="3709"/>
                    <a:pt x="2911" y="3708"/>
                    <a:pt x="2910" y="3708"/>
                  </a:cubicBezTo>
                  <a:cubicBezTo>
                    <a:pt x="2906" y="3708"/>
                    <a:pt x="2893" y="3728"/>
                    <a:pt x="2881" y="3728"/>
                  </a:cubicBezTo>
                  <a:cubicBezTo>
                    <a:pt x="2835" y="3712"/>
                    <a:pt x="2835" y="3728"/>
                    <a:pt x="2804" y="3697"/>
                  </a:cubicBezTo>
                  <a:cubicBezTo>
                    <a:pt x="2789" y="3682"/>
                    <a:pt x="2804" y="3682"/>
                    <a:pt x="2758" y="3666"/>
                  </a:cubicBezTo>
                  <a:cubicBezTo>
                    <a:pt x="2739" y="3660"/>
                    <a:pt x="2733" y="3656"/>
                    <a:pt x="2730" y="3656"/>
                  </a:cubicBezTo>
                  <a:cubicBezTo>
                    <a:pt x="2726" y="3656"/>
                    <a:pt x="2730" y="3664"/>
                    <a:pt x="2712" y="3682"/>
                  </a:cubicBezTo>
                  <a:cubicBezTo>
                    <a:pt x="2696" y="3682"/>
                    <a:pt x="2681" y="3620"/>
                    <a:pt x="2681" y="3620"/>
                  </a:cubicBezTo>
                  <a:cubicBezTo>
                    <a:pt x="2681" y="3620"/>
                    <a:pt x="2727" y="3589"/>
                    <a:pt x="2742" y="3589"/>
                  </a:cubicBezTo>
                  <a:cubicBezTo>
                    <a:pt x="2758" y="3558"/>
                    <a:pt x="2727" y="3543"/>
                    <a:pt x="2727" y="3528"/>
                  </a:cubicBezTo>
                  <a:cubicBezTo>
                    <a:pt x="2712" y="3512"/>
                    <a:pt x="2742" y="3451"/>
                    <a:pt x="2742" y="3451"/>
                  </a:cubicBezTo>
                  <a:cubicBezTo>
                    <a:pt x="2758" y="3420"/>
                    <a:pt x="2758" y="3389"/>
                    <a:pt x="2773" y="3374"/>
                  </a:cubicBezTo>
                  <a:cubicBezTo>
                    <a:pt x="2773" y="3374"/>
                    <a:pt x="2773" y="3374"/>
                    <a:pt x="2773" y="3358"/>
                  </a:cubicBezTo>
                  <a:cubicBezTo>
                    <a:pt x="2773" y="3358"/>
                    <a:pt x="2789" y="3343"/>
                    <a:pt x="2789" y="3343"/>
                  </a:cubicBezTo>
                  <a:cubicBezTo>
                    <a:pt x="2804" y="3327"/>
                    <a:pt x="2804" y="3312"/>
                    <a:pt x="2819" y="3296"/>
                  </a:cubicBezTo>
                  <a:cubicBezTo>
                    <a:pt x="2835" y="3266"/>
                    <a:pt x="2819" y="3250"/>
                    <a:pt x="2850" y="3219"/>
                  </a:cubicBezTo>
                  <a:cubicBezTo>
                    <a:pt x="2854" y="3216"/>
                    <a:pt x="2857" y="3214"/>
                    <a:pt x="2860" y="3214"/>
                  </a:cubicBezTo>
                  <a:cubicBezTo>
                    <a:pt x="2881" y="3214"/>
                    <a:pt x="2881" y="3296"/>
                    <a:pt x="2881" y="3296"/>
                  </a:cubicBezTo>
                  <a:cubicBezTo>
                    <a:pt x="2866" y="3358"/>
                    <a:pt x="2881" y="3358"/>
                    <a:pt x="2896" y="3420"/>
                  </a:cubicBezTo>
                  <a:cubicBezTo>
                    <a:pt x="2912" y="3451"/>
                    <a:pt x="2912" y="3466"/>
                    <a:pt x="2927" y="3497"/>
                  </a:cubicBezTo>
                  <a:cubicBezTo>
                    <a:pt x="2927" y="3528"/>
                    <a:pt x="2973" y="3558"/>
                    <a:pt x="2989" y="3574"/>
                  </a:cubicBezTo>
                  <a:cubicBezTo>
                    <a:pt x="3004" y="3574"/>
                    <a:pt x="3004" y="3574"/>
                    <a:pt x="3004" y="3589"/>
                  </a:cubicBezTo>
                  <a:cubicBezTo>
                    <a:pt x="3035" y="3589"/>
                    <a:pt x="3050" y="3620"/>
                    <a:pt x="3066" y="3635"/>
                  </a:cubicBezTo>
                  <a:cubicBezTo>
                    <a:pt x="3074" y="3643"/>
                    <a:pt x="3093" y="3643"/>
                    <a:pt x="3112" y="3643"/>
                  </a:cubicBezTo>
                  <a:cubicBezTo>
                    <a:pt x="3131" y="3643"/>
                    <a:pt x="3151" y="3643"/>
                    <a:pt x="3158" y="3651"/>
                  </a:cubicBezTo>
                  <a:cubicBezTo>
                    <a:pt x="3204" y="3651"/>
                    <a:pt x="3189" y="3682"/>
                    <a:pt x="3235" y="3682"/>
                  </a:cubicBezTo>
                  <a:cubicBezTo>
                    <a:pt x="3266" y="3682"/>
                    <a:pt x="3297" y="3712"/>
                    <a:pt x="3328" y="3728"/>
                  </a:cubicBezTo>
                  <a:cubicBezTo>
                    <a:pt x="3358" y="3743"/>
                    <a:pt x="3358" y="3728"/>
                    <a:pt x="3374" y="3759"/>
                  </a:cubicBezTo>
                  <a:cubicBezTo>
                    <a:pt x="3374" y="3789"/>
                    <a:pt x="3389" y="3774"/>
                    <a:pt x="3420" y="3805"/>
                  </a:cubicBezTo>
                  <a:cubicBezTo>
                    <a:pt x="3435" y="3836"/>
                    <a:pt x="3466" y="3851"/>
                    <a:pt x="3512" y="3866"/>
                  </a:cubicBezTo>
                  <a:cubicBezTo>
                    <a:pt x="3528" y="3866"/>
                    <a:pt x="3543" y="3836"/>
                    <a:pt x="3559" y="3820"/>
                  </a:cubicBezTo>
                  <a:lnTo>
                    <a:pt x="3574" y="3820"/>
                  </a:lnTo>
                  <a:cubicBezTo>
                    <a:pt x="3592" y="3816"/>
                    <a:pt x="3602" y="3814"/>
                    <a:pt x="3608" y="3814"/>
                  </a:cubicBezTo>
                  <a:cubicBezTo>
                    <a:pt x="3623" y="3814"/>
                    <a:pt x="3614" y="3825"/>
                    <a:pt x="3636" y="3836"/>
                  </a:cubicBezTo>
                  <a:cubicBezTo>
                    <a:pt x="3663" y="3836"/>
                    <a:pt x="3686" y="3852"/>
                    <a:pt x="3706" y="3852"/>
                  </a:cubicBezTo>
                  <a:cubicBezTo>
                    <a:pt x="3719" y="3852"/>
                    <a:pt x="3731" y="3845"/>
                    <a:pt x="3744" y="3820"/>
                  </a:cubicBezTo>
                  <a:cubicBezTo>
                    <a:pt x="3749" y="3810"/>
                    <a:pt x="3757" y="3806"/>
                    <a:pt x="3766" y="3806"/>
                  </a:cubicBezTo>
                  <a:cubicBezTo>
                    <a:pt x="3785" y="3806"/>
                    <a:pt x="3805" y="3820"/>
                    <a:pt x="3805" y="3820"/>
                  </a:cubicBezTo>
                  <a:cubicBezTo>
                    <a:pt x="3808" y="3823"/>
                    <a:pt x="3812" y="3824"/>
                    <a:pt x="3816" y="3824"/>
                  </a:cubicBezTo>
                  <a:cubicBezTo>
                    <a:pt x="3833" y="3824"/>
                    <a:pt x="3857" y="3805"/>
                    <a:pt x="3882" y="3805"/>
                  </a:cubicBezTo>
                  <a:cubicBezTo>
                    <a:pt x="3890" y="3805"/>
                    <a:pt x="3898" y="3809"/>
                    <a:pt x="3905" y="3809"/>
                  </a:cubicBezTo>
                  <a:cubicBezTo>
                    <a:pt x="3913" y="3809"/>
                    <a:pt x="3921" y="3805"/>
                    <a:pt x="3928" y="3789"/>
                  </a:cubicBezTo>
                  <a:cubicBezTo>
                    <a:pt x="3938" y="3783"/>
                    <a:pt x="3944" y="3781"/>
                    <a:pt x="3949" y="3781"/>
                  </a:cubicBezTo>
                  <a:cubicBezTo>
                    <a:pt x="3969" y="3781"/>
                    <a:pt x="3959" y="3820"/>
                    <a:pt x="3959" y="3820"/>
                  </a:cubicBezTo>
                  <a:cubicBezTo>
                    <a:pt x="3959" y="3836"/>
                    <a:pt x="3940" y="3839"/>
                    <a:pt x="3919" y="3839"/>
                  </a:cubicBezTo>
                  <a:cubicBezTo>
                    <a:pt x="3898" y="3839"/>
                    <a:pt x="3874" y="3836"/>
                    <a:pt x="3867" y="3836"/>
                  </a:cubicBezTo>
                  <a:cubicBezTo>
                    <a:pt x="3836" y="3836"/>
                    <a:pt x="3774" y="3836"/>
                    <a:pt x="3774" y="3882"/>
                  </a:cubicBezTo>
                  <a:cubicBezTo>
                    <a:pt x="3774" y="3895"/>
                    <a:pt x="3791" y="3900"/>
                    <a:pt x="3810" y="3900"/>
                  </a:cubicBezTo>
                  <a:cubicBezTo>
                    <a:pt x="3836" y="3900"/>
                    <a:pt x="3867" y="3891"/>
                    <a:pt x="3867" y="3882"/>
                  </a:cubicBezTo>
                  <a:cubicBezTo>
                    <a:pt x="3898" y="3866"/>
                    <a:pt x="3898" y="3866"/>
                    <a:pt x="3944" y="3866"/>
                  </a:cubicBezTo>
                  <a:cubicBezTo>
                    <a:pt x="3959" y="3866"/>
                    <a:pt x="3928" y="3913"/>
                    <a:pt x="3928" y="3928"/>
                  </a:cubicBezTo>
                  <a:cubicBezTo>
                    <a:pt x="3928" y="3934"/>
                    <a:pt x="3931" y="3936"/>
                    <a:pt x="3935" y="3936"/>
                  </a:cubicBezTo>
                  <a:cubicBezTo>
                    <a:pt x="3951" y="3936"/>
                    <a:pt x="3993" y="3894"/>
                    <a:pt x="4005" y="3882"/>
                  </a:cubicBezTo>
                  <a:cubicBezTo>
                    <a:pt x="4005" y="3879"/>
                    <a:pt x="4009" y="3877"/>
                    <a:pt x="4015" y="3877"/>
                  </a:cubicBezTo>
                  <a:cubicBezTo>
                    <a:pt x="4039" y="3877"/>
                    <a:pt x="4101" y="3897"/>
                    <a:pt x="4113" y="3897"/>
                  </a:cubicBezTo>
                  <a:cubicBezTo>
                    <a:pt x="4144" y="3913"/>
                    <a:pt x="4175" y="3913"/>
                    <a:pt x="4190" y="3928"/>
                  </a:cubicBezTo>
                  <a:lnTo>
                    <a:pt x="4221" y="3928"/>
                  </a:lnTo>
                  <a:cubicBezTo>
                    <a:pt x="4236" y="3928"/>
                    <a:pt x="4206" y="3882"/>
                    <a:pt x="4206" y="3866"/>
                  </a:cubicBezTo>
                  <a:cubicBezTo>
                    <a:pt x="4206" y="3836"/>
                    <a:pt x="4144" y="3851"/>
                    <a:pt x="4144" y="3836"/>
                  </a:cubicBezTo>
                  <a:cubicBezTo>
                    <a:pt x="4136" y="3828"/>
                    <a:pt x="4137" y="3825"/>
                    <a:pt x="4143" y="3825"/>
                  </a:cubicBezTo>
                  <a:cubicBezTo>
                    <a:pt x="4160" y="3825"/>
                    <a:pt x="4221" y="3851"/>
                    <a:pt x="4221" y="3851"/>
                  </a:cubicBezTo>
                  <a:lnTo>
                    <a:pt x="4313" y="3851"/>
                  </a:lnTo>
                  <a:cubicBezTo>
                    <a:pt x="4329" y="3851"/>
                    <a:pt x="4337" y="3855"/>
                    <a:pt x="4344" y="3855"/>
                  </a:cubicBezTo>
                  <a:cubicBezTo>
                    <a:pt x="4352" y="3855"/>
                    <a:pt x="4360" y="3851"/>
                    <a:pt x="4375" y="3836"/>
                  </a:cubicBezTo>
                  <a:cubicBezTo>
                    <a:pt x="4390" y="3820"/>
                    <a:pt x="4329" y="3805"/>
                    <a:pt x="4313" y="3805"/>
                  </a:cubicBezTo>
                  <a:cubicBezTo>
                    <a:pt x="4298" y="3789"/>
                    <a:pt x="4283" y="3759"/>
                    <a:pt x="4267" y="3728"/>
                  </a:cubicBezTo>
                  <a:cubicBezTo>
                    <a:pt x="4267" y="3712"/>
                    <a:pt x="4236" y="3697"/>
                    <a:pt x="4236" y="3666"/>
                  </a:cubicBezTo>
                  <a:cubicBezTo>
                    <a:pt x="4221" y="3651"/>
                    <a:pt x="4221" y="3651"/>
                    <a:pt x="4206" y="3620"/>
                  </a:cubicBezTo>
                  <a:cubicBezTo>
                    <a:pt x="4206" y="3608"/>
                    <a:pt x="4212" y="3603"/>
                    <a:pt x="4221" y="3603"/>
                  </a:cubicBezTo>
                  <a:cubicBezTo>
                    <a:pt x="4234" y="3603"/>
                    <a:pt x="4252" y="3616"/>
                    <a:pt x="4252" y="3635"/>
                  </a:cubicBezTo>
                  <a:cubicBezTo>
                    <a:pt x="4267" y="3666"/>
                    <a:pt x="4283" y="3666"/>
                    <a:pt x="4298" y="3666"/>
                  </a:cubicBezTo>
                  <a:cubicBezTo>
                    <a:pt x="4344" y="3682"/>
                    <a:pt x="4329" y="3743"/>
                    <a:pt x="4298" y="3759"/>
                  </a:cubicBezTo>
                  <a:cubicBezTo>
                    <a:pt x="4283" y="3774"/>
                    <a:pt x="4360" y="3789"/>
                    <a:pt x="4360" y="3789"/>
                  </a:cubicBezTo>
                  <a:cubicBezTo>
                    <a:pt x="4406" y="3789"/>
                    <a:pt x="4406" y="3820"/>
                    <a:pt x="4437" y="3851"/>
                  </a:cubicBezTo>
                  <a:cubicBezTo>
                    <a:pt x="4440" y="3859"/>
                    <a:pt x="4447" y="3862"/>
                    <a:pt x="4456" y="3862"/>
                  </a:cubicBezTo>
                  <a:cubicBezTo>
                    <a:pt x="4481" y="3862"/>
                    <a:pt x="4521" y="3836"/>
                    <a:pt x="4544" y="3836"/>
                  </a:cubicBezTo>
                  <a:cubicBezTo>
                    <a:pt x="4555" y="3825"/>
                    <a:pt x="4562" y="3821"/>
                    <a:pt x="4567" y="3821"/>
                  </a:cubicBezTo>
                  <a:cubicBezTo>
                    <a:pt x="4583" y="3821"/>
                    <a:pt x="4568" y="3870"/>
                    <a:pt x="4544" y="3882"/>
                  </a:cubicBezTo>
                  <a:cubicBezTo>
                    <a:pt x="4514" y="3882"/>
                    <a:pt x="4591" y="3897"/>
                    <a:pt x="4606" y="3897"/>
                  </a:cubicBezTo>
                  <a:cubicBezTo>
                    <a:pt x="4652" y="3897"/>
                    <a:pt x="4714" y="3882"/>
                    <a:pt x="4745" y="3866"/>
                  </a:cubicBezTo>
                  <a:cubicBezTo>
                    <a:pt x="4751" y="3863"/>
                    <a:pt x="4757" y="3862"/>
                    <a:pt x="4763" y="3862"/>
                  </a:cubicBezTo>
                  <a:cubicBezTo>
                    <a:pt x="4787" y="3862"/>
                    <a:pt x="4809" y="3882"/>
                    <a:pt x="4822" y="3882"/>
                  </a:cubicBezTo>
                  <a:cubicBezTo>
                    <a:pt x="4852" y="3882"/>
                    <a:pt x="4868" y="3866"/>
                    <a:pt x="4883" y="3851"/>
                  </a:cubicBezTo>
                  <a:cubicBezTo>
                    <a:pt x="4914" y="3851"/>
                    <a:pt x="4914" y="3820"/>
                    <a:pt x="4929" y="3805"/>
                  </a:cubicBezTo>
                  <a:cubicBezTo>
                    <a:pt x="4937" y="3797"/>
                    <a:pt x="4949" y="3793"/>
                    <a:pt x="4960" y="3793"/>
                  </a:cubicBezTo>
                  <a:cubicBezTo>
                    <a:pt x="4972" y="3793"/>
                    <a:pt x="4983" y="3797"/>
                    <a:pt x="4991" y="3805"/>
                  </a:cubicBezTo>
                  <a:cubicBezTo>
                    <a:pt x="5022" y="3805"/>
                    <a:pt x="5053" y="3789"/>
                    <a:pt x="5053" y="3789"/>
                  </a:cubicBezTo>
                  <a:cubicBezTo>
                    <a:pt x="5084" y="3774"/>
                    <a:pt x="5099" y="3774"/>
                    <a:pt x="5099" y="3743"/>
                  </a:cubicBezTo>
                  <a:cubicBezTo>
                    <a:pt x="5099" y="3728"/>
                    <a:pt x="5068" y="3712"/>
                    <a:pt x="5114" y="3712"/>
                  </a:cubicBezTo>
                  <a:cubicBezTo>
                    <a:pt x="5130" y="3705"/>
                    <a:pt x="5145" y="3705"/>
                    <a:pt x="5159" y="3705"/>
                  </a:cubicBezTo>
                  <a:cubicBezTo>
                    <a:pt x="5172" y="3705"/>
                    <a:pt x="5184" y="3705"/>
                    <a:pt x="5191" y="3697"/>
                  </a:cubicBezTo>
                  <a:cubicBezTo>
                    <a:pt x="5222" y="3697"/>
                    <a:pt x="5222" y="3682"/>
                    <a:pt x="5238" y="3666"/>
                  </a:cubicBezTo>
                  <a:cubicBezTo>
                    <a:pt x="5238" y="3651"/>
                    <a:pt x="5299" y="3651"/>
                    <a:pt x="5253" y="3635"/>
                  </a:cubicBezTo>
                  <a:cubicBezTo>
                    <a:pt x="5243" y="3635"/>
                    <a:pt x="5253" y="3628"/>
                    <a:pt x="5265" y="3628"/>
                  </a:cubicBezTo>
                  <a:cubicBezTo>
                    <a:pt x="5272" y="3628"/>
                    <a:pt x="5279" y="3630"/>
                    <a:pt x="5284" y="3635"/>
                  </a:cubicBezTo>
                  <a:cubicBezTo>
                    <a:pt x="5299" y="3635"/>
                    <a:pt x="5330" y="3620"/>
                    <a:pt x="5345" y="3605"/>
                  </a:cubicBezTo>
                  <a:cubicBezTo>
                    <a:pt x="5361" y="3589"/>
                    <a:pt x="5376" y="3589"/>
                    <a:pt x="5392" y="3589"/>
                  </a:cubicBezTo>
                  <a:cubicBezTo>
                    <a:pt x="5404" y="3585"/>
                    <a:pt x="5413" y="3583"/>
                    <a:pt x="5420" y="3583"/>
                  </a:cubicBezTo>
                  <a:cubicBezTo>
                    <a:pt x="5438" y="3583"/>
                    <a:pt x="5438" y="3597"/>
                    <a:pt x="5438" y="3620"/>
                  </a:cubicBezTo>
                  <a:cubicBezTo>
                    <a:pt x="5438" y="3651"/>
                    <a:pt x="5438" y="3666"/>
                    <a:pt x="5422" y="3682"/>
                  </a:cubicBezTo>
                  <a:cubicBezTo>
                    <a:pt x="5407" y="3697"/>
                    <a:pt x="5361" y="3697"/>
                    <a:pt x="5361" y="3697"/>
                  </a:cubicBezTo>
                  <a:cubicBezTo>
                    <a:pt x="5336" y="3709"/>
                    <a:pt x="5341" y="3732"/>
                    <a:pt x="5360" y="3732"/>
                  </a:cubicBezTo>
                  <a:cubicBezTo>
                    <a:pt x="5365" y="3732"/>
                    <a:pt x="5370" y="3731"/>
                    <a:pt x="5376" y="3728"/>
                  </a:cubicBezTo>
                  <a:cubicBezTo>
                    <a:pt x="5392" y="3712"/>
                    <a:pt x="5392" y="3712"/>
                    <a:pt x="5422" y="3697"/>
                  </a:cubicBezTo>
                  <a:cubicBezTo>
                    <a:pt x="5438" y="3697"/>
                    <a:pt x="5438" y="3666"/>
                    <a:pt x="5453" y="3651"/>
                  </a:cubicBezTo>
                  <a:cubicBezTo>
                    <a:pt x="5453" y="3635"/>
                    <a:pt x="5453" y="3589"/>
                    <a:pt x="5453" y="3589"/>
                  </a:cubicBezTo>
                  <a:cubicBezTo>
                    <a:pt x="5438" y="3574"/>
                    <a:pt x="5392" y="3574"/>
                    <a:pt x="5392" y="3558"/>
                  </a:cubicBezTo>
                  <a:cubicBezTo>
                    <a:pt x="5361" y="3558"/>
                    <a:pt x="5376" y="3528"/>
                    <a:pt x="5376" y="3512"/>
                  </a:cubicBezTo>
                  <a:cubicBezTo>
                    <a:pt x="5392" y="3497"/>
                    <a:pt x="5422" y="3497"/>
                    <a:pt x="5438" y="3497"/>
                  </a:cubicBezTo>
                  <a:lnTo>
                    <a:pt x="5515" y="3497"/>
                  </a:lnTo>
                  <a:cubicBezTo>
                    <a:pt x="5530" y="3497"/>
                    <a:pt x="5561" y="3481"/>
                    <a:pt x="5561" y="3481"/>
                  </a:cubicBezTo>
                  <a:cubicBezTo>
                    <a:pt x="5576" y="3466"/>
                    <a:pt x="5576" y="3451"/>
                    <a:pt x="5592" y="3435"/>
                  </a:cubicBezTo>
                  <a:cubicBezTo>
                    <a:pt x="5623" y="3404"/>
                    <a:pt x="5576" y="3404"/>
                    <a:pt x="5546" y="3404"/>
                  </a:cubicBezTo>
                  <a:cubicBezTo>
                    <a:pt x="5530" y="3404"/>
                    <a:pt x="5515" y="3420"/>
                    <a:pt x="5484" y="3420"/>
                  </a:cubicBezTo>
                  <a:cubicBezTo>
                    <a:pt x="5469" y="3420"/>
                    <a:pt x="5438" y="3404"/>
                    <a:pt x="5438" y="3389"/>
                  </a:cubicBezTo>
                  <a:cubicBezTo>
                    <a:pt x="5407" y="3389"/>
                    <a:pt x="5392" y="3374"/>
                    <a:pt x="5376" y="3358"/>
                  </a:cubicBezTo>
                  <a:cubicBezTo>
                    <a:pt x="5361" y="3358"/>
                    <a:pt x="5330" y="3374"/>
                    <a:pt x="5315" y="3374"/>
                  </a:cubicBezTo>
                  <a:cubicBezTo>
                    <a:pt x="5315" y="3374"/>
                    <a:pt x="5376" y="3404"/>
                    <a:pt x="5376" y="3420"/>
                  </a:cubicBezTo>
                  <a:cubicBezTo>
                    <a:pt x="5407" y="3435"/>
                    <a:pt x="5361" y="3435"/>
                    <a:pt x="5345" y="3435"/>
                  </a:cubicBezTo>
                  <a:cubicBezTo>
                    <a:pt x="5330" y="3435"/>
                    <a:pt x="5318" y="3439"/>
                    <a:pt x="5313" y="3439"/>
                  </a:cubicBezTo>
                  <a:cubicBezTo>
                    <a:pt x="5307" y="3439"/>
                    <a:pt x="5307" y="3435"/>
                    <a:pt x="5315" y="3420"/>
                  </a:cubicBezTo>
                  <a:cubicBezTo>
                    <a:pt x="5330" y="3404"/>
                    <a:pt x="5315" y="3389"/>
                    <a:pt x="5299" y="3389"/>
                  </a:cubicBezTo>
                  <a:cubicBezTo>
                    <a:pt x="5268" y="3389"/>
                    <a:pt x="5238" y="3404"/>
                    <a:pt x="5222" y="3404"/>
                  </a:cubicBezTo>
                  <a:cubicBezTo>
                    <a:pt x="5207" y="3420"/>
                    <a:pt x="5207" y="3451"/>
                    <a:pt x="5207" y="3466"/>
                  </a:cubicBezTo>
                  <a:cubicBezTo>
                    <a:pt x="5207" y="3481"/>
                    <a:pt x="5238" y="3497"/>
                    <a:pt x="5191" y="3512"/>
                  </a:cubicBezTo>
                  <a:cubicBezTo>
                    <a:pt x="5161" y="3512"/>
                    <a:pt x="5145" y="3512"/>
                    <a:pt x="5130" y="3528"/>
                  </a:cubicBezTo>
                  <a:cubicBezTo>
                    <a:pt x="5114" y="3543"/>
                    <a:pt x="5099" y="3543"/>
                    <a:pt x="5084" y="3543"/>
                  </a:cubicBezTo>
                  <a:cubicBezTo>
                    <a:pt x="5068" y="3543"/>
                    <a:pt x="5037" y="3512"/>
                    <a:pt x="5022" y="3512"/>
                  </a:cubicBezTo>
                  <a:cubicBezTo>
                    <a:pt x="5007" y="3497"/>
                    <a:pt x="4991" y="3497"/>
                    <a:pt x="4960" y="3497"/>
                  </a:cubicBezTo>
                  <a:lnTo>
                    <a:pt x="4899" y="3497"/>
                  </a:lnTo>
                  <a:cubicBezTo>
                    <a:pt x="4868" y="3497"/>
                    <a:pt x="4899" y="3451"/>
                    <a:pt x="4914" y="3451"/>
                  </a:cubicBezTo>
                  <a:cubicBezTo>
                    <a:pt x="4919" y="3446"/>
                    <a:pt x="4924" y="3444"/>
                    <a:pt x="4931" y="3444"/>
                  </a:cubicBezTo>
                  <a:cubicBezTo>
                    <a:pt x="4946" y="3444"/>
                    <a:pt x="4965" y="3455"/>
                    <a:pt x="4976" y="3466"/>
                  </a:cubicBezTo>
                  <a:cubicBezTo>
                    <a:pt x="5007" y="3466"/>
                    <a:pt x="5022" y="3451"/>
                    <a:pt x="5037" y="3451"/>
                  </a:cubicBezTo>
                  <a:cubicBezTo>
                    <a:pt x="5043" y="3439"/>
                    <a:pt x="5049" y="3434"/>
                    <a:pt x="5053" y="3434"/>
                  </a:cubicBezTo>
                  <a:cubicBezTo>
                    <a:pt x="5060" y="3434"/>
                    <a:pt x="5062" y="3447"/>
                    <a:pt x="5053" y="3466"/>
                  </a:cubicBezTo>
                  <a:cubicBezTo>
                    <a:pt x="5053" y="3497"/>
                    <a:pt x="5053" y="3497"/>
                    <a:pt x="5084" y="3497"/>
                  </a:cubicBezTo>
                  <a:cubicBezTo>
                    <a:pt x="5084" y="3497"/>
                    <a:pt x="5099" y="3451"/>
                    <a:pt x="5114" y="3451"/>
                  </a:cubicBezTo>
                  <a:cubicBezTo>
                    <a:pt x="5126" y="3439"/>
                    <a:pt x="5131" y="3434"/>
                    <a:pt x="5132" y="3434"/>
                  </a:cubicBezTo>
                  <a:lnTo>
                    <a:pt x="5132" y="3434"/>
                  </a:lnTo>
                  <a:cubicBezTo>
                    <a:pt x="5133" y="3434"/>
                    <a:pt x="5124" y="3447"/>
                    <a:pt x="5114" y="3466"/>
                  </a:cubicBezTo>
                  <a:cubicBezTo>
                    <a:pt x="5107" y="3481"/>
                    <a:pt x="5118" y="3485"/>
                    <a:pt x="5132" y="3485"/>
                  </a:cubicBezTo>
                  <a:cubicBezTo>
                    <a:pt x="5145" y="3485"/>
                    <a:pt x="5161" y="3481"/>
                    <a:pt x="5161" y="3481"/>
                  </a:cubicBezTo>
                  <a:cubicBezTo>
                    <a:pt x="5176" y="3481"/>
                    <a:pt x="5145" y="3420"/>
                    <a:pt x="5145" y="3420"/>
                  </a:cubicBezTo>
                  <a:cubicBezTo>
                    <a:pt x="5130" y="3389"/>
                    <a:pt x="5176" y="3389"/>
                    <a:pt x="5191" y="3389"/>
                  </a:cubicBezTo>
                  <a:cubicBezTo>
                    <a:pt x="5191" y="3389"/>
                    <a:pt x="5222" y="3327"/>
                    <a:pt x="5222" y="3327"/>
                  </a:cubicBezTo>
                  <a:cubicBezTo>
                    <a:pt x="5227" y="3322"/>
                    <a:pt x="5238" y="3320"/>
                    <a:pt x="5249" y="3320"/>
                  </a:cubicBezTo>
                  <a:cubicBezTo>
                    <a:pt x="5272" y="3320"/>
                    <a:pt x="5299" y="3327"/>
                    <a:pt x="5299" y="3327"/>
                  </a:cubicBezTo>
                  <a:cubicBezTo>
                    <a:pt x="5299" y="3327"/>
                    <a:pt x="5299" y="3337"/>
                    <a:pt x="5302" y="3337"/>
                  </a:cubicBezTo>
                  <a:cubicBezTo>
                    <a:pt x="5304" y="3337"/>
                    <a:pt x="5308" y="3332"/>
                    <a:pt x="5315" y="3312"/>
                  </a:cubicBezTo>
                  <a:cubicBezTo>
                    <a:pt x="5330" y="3296"/>
                    <a:pt x="5345" y="3296"/>
                    <a:pt x="5361" y="3296"/>
                  </a:cubicBezTo>
                  <a:cubicBezTo>
                    <a:pt x="5374" y="3303"/>
                    <a:pt x="5381" y="3307"/>
                    <a:pt x="5386" y="3307"/>
                  </a:cubicBezTo>
                  <a:cubicBezTo>
                    <a:pt x="5394" y="3307"/>
                    <a:pt x="5398" y="3299"/>
                    <a:pt x="5407" y="3281"/>
                  </a:cubicBezTo>
                  <a:cubicBezTo>
                    <a:pt x="5407" y="3278"/>
                    <a:pt x="5408" y="3277"/>
                    <a:pt x="5410" y="3277"/>
                  </a:cubicBezTo>
                  <a:cubicBezTo>
                    <a:pt x="5419" y="3277"/>
                    <a:pt x="5441" y="3296"/>
                    <a:pt x="5453" y="3296"/>
                  </a:cubicBezTo>
                  <a:cubicBezTo>
                    <a:pt x="5469" y="3296"/>
                    <a:pt x="5499" y="3296"/>
                    <a:pt x="5515" y="3312"/>
                  </a:cubicBezTo>
                  <a:lnTo>
                    <a:pt x="5592" y="3312"/>
                  </a:lnTo>
                  <a:cubicBezTo>
                    <a:pt x="5623" y="3312"/>
                    <a:pt x="5638" y="3312"/>
                    <a:pt x="5653" y="3296"/>
                  </a:cubicBezTo>
                  <a:cubicBezTo>
                    <a:pt x="5669" y="3296"/>
                    <a:pt x="5684" y="3296"/>
                    <a:pt x="5715" y="3312"/>
                  </a:cubicBezTo>
                  <a:lnTo>
                    <a:pt x="5777" y="3312"/>
                  </a:lnTo>
                  <a:cubicBezTo>
                    <a:pt x="5823" y="3312"/>
                    <a:pt x="5761" y="3281"/>
                    <a:pt x="5761" y="3281"/>
                  </a:cubicBezTo>
                  <a:cubicBezTo>
                    <a:pt x="5730" y="3281"/>
                    <a:pt x="5730" y="3250"/>
                    <a:pt x="5715" y="3235"/>
                  </a:cubicBezTo>
                  <a:lnTo>
                    <a:pt x="5576" y="3235"/>
                  </a:lnTo>
                  <a:cubicBezTo>
                    <a:pt x="5561" y="3235"/>
                    <a:pt x="5546" y="3250"/>
                    <a:pt x="5530" y="3250"/>
                  </a:cubicBezTo>
                  <a:cubicBezTo>
                    <a:pt x="5525" y="3255"/>
                    <a:pt x="5516" y="3257"/>
                    <a:pt x="5507" y="3257"/>
                  </a:cubicBezTo>
                  <a:cubicBezTo>
                    <a:pt x="5487" y="3257"/>
                    <a:pt x="5463" y="3250"/>
                    <a:pt x="5453" y="3250"/>
                  </a:cubicBezTo>
                  <a:cubicBezTo>
                    <a:pt x="5422" y="3250"/>
                    <a:pt x="5422" y="3235"/>
                    <a:pt x="5453" y="3219"/>
                  </a:cubicBezTo>
                  <a:cubicBezTo>
                    <a:pt x="5469" y="3204"/>
                    <a:pt x="5484" y="3204"/>
                    <a:pt x="5453" y="3189"/>
                  </a:cubicBezTo>
                  <a:cubicBezTo>
                    <a:pt x="5438" y="3173"/>
                    <a:pt x="5422" y="3158"/>
                    <a:pt x="5392" y="3158"/>
                  </a:cubicBezTo>
                  <a:cubicBezTo>
                    <a:pt x="5376" y="3142"/>
                    <a:pt x="5376" y="3127"/>
                    <a:pt x="5345" y="3112"/>
                  </a:cubicBezTo>
                  <a:cubicBezTo>
                    <a:pt x="5330" y="3112"/>
                    <a:pt x="5315" y="3096"/>
                    <a:pt x="5284" y="3096"/>
                  </a:cubicBezTo>
                  <a:cubicBezTo>
                    <a:pt x="5268" y="3096"/>
                    <a:pt x="5253" y="3081"/>
                    <a:pt x="5238" y="3065"/>
                  </a:cubicBezTo>
                  <a:cubicBezTo>
                    <a:pt x="5207" y="3065"/>
                    <a:pt x="5207" y="3035"/>
                    <a:pt x="5207" y="3019"/>
                  </a:cubicBezTo>
                  <a:cubicBezTo>
                    <a:pt x="5207" y="3012"/>
                    <a:pt x="5218" y="3008"/>
                    <a:pt x="5232" y="3008"/>
                  </a:cubicBezTo>
                  <a:cubicBezTo>
                    <a:pt x="5245" y="3008"/>
                    <a:pt x="5261" y="3012"/>
                    <a:pt x="5268" y="3019"/>
                  </a:cubicBezTo>
                  <a:cubicBezTo>
                    <a:pt x="5284" y="3035"/>
                    <a:pt x="5299" y="3035"/>
                    <a:pt x="5315" y="3035"/>
                  </a:cubicBezTo>
                  <a:cubicBezTo>
                    <a:pt x="5345" y="3035"/>
                    <a:pt x="5361" y="3050"/>
                    <a:pt x="5392" y="3050"/>
                  </a:cubicBezTo>
                  <a:cubicBezTo>
                    <a:pt x="5407" y="3050"/>
                    <a:pt x="5407" y="3081"/>
                    <a:pt x="5422" y="3096"/>
                  </a:cubicBezTo>
                  <a:lnTo>
                    <a:pt x="5484" y="3096"/>
                  </a:lnTo>
                  <a:cubicBezTo>
                    <a:pt x="5499" y="3112"/>
                    <a:pt x="5499" y="3127"/>
                    <a:pt x="5530" y="3127"/>
                  </a:cubicBezTo>
                  <a:cubicBezTo>
                    <a:pt x="5532" y="3129"/>
                    <a:pt x="5534" y="3130"/>
                    <a:pt x="5536" y="3130"/>
                  </a:cubicBezTo>
                  <a:cubicBezTo>
                    <a:pt x="5546" y="3130"/>
                    <a:pt x="5548" y="3094"/>
                    <a:pt x="5561" y="3081"/>
                  </a:cubicBezTo>
                  <a:cubicBezTo>
                    <a:pt x="5566" y="3076"/>
                    <a:pt x="5570" y="3074"/>
                    <a:pt x="5574" y="3074"/>
                  </a:cubicBezTo>
                  <a:cubicBezTo>
                    <a:pt x="5584" y="3074"/>
                    <a:pt x="5592" y="3085"/>
                    <a:pt x="5592" y="3096"/>
                  </a:cubicBezTo>
                  <a:cubicBezTo>
                    <a:pt x="5607" y="3112"/>
                    <a:pt x="5638" y="3112"/>
                    <a:pt x="5653" y="3112"/>
                  </a:cubicBezTo>
                  <a:cubicBezTo>
                    <a:pt x="5669" y="3119"/>
                    <a:pt x="5680" y="3119"/>
                    <a:pt x="5692" y="3119"/>
                  </a:cubicBezTo>
                  <a:cubicBezTo>
                    <a:pt x="5703" y="3119"/>
                    <a:pt x="5715" y="3119"/>
                    <a:pt x="5730" y="3127"/>
                  </a:cubicBezTo>
                  <a:cubicBezTo>
                    <a:pt x="5746" y="3127"/>
                    <a:pt x="5777" y="3142"/>
                    <a:pt x="5792" y="3142"/>
                  </a:cubicBezTo>
                  <a:cubicBezTo>
                    <a:pt x="5807" y="3158"/>
                    <a:pt x="5823" y="3158"/>
                    <a:pt x="5854" y="3158"/>
                  </a:cubicBezTo>
                  <a:cubicBezTo>
                    <a:pt x="5869" y="3158"/>
                    <a:pt x="5900" y="3142"/>
                    <a:pt x="5915" y="3142"/>
                  </a:cubicBezTo>
                  <a:cubicBezTo>
                    <a:pt x="5946" y="3142"/>
                    <a:pt x="5961" y="3158"/>
                    <a:pt x="5977" y="3173"/>
                  </a:cubicBezTo>
                  <a:cubicBezTo>
                    <a:pt x="5992" y="3173"/>
                    <a:pt x="5946" y="3127"/>
                    <a:pt x="5931" y="3127"/>
                  </a:cubicBezTo>
                  <a:cubicBezTo>
                    <a:pt x="5900" y="3127"/>
                    <a:pt x="5915" y="3112"/>
                    <a:pt x="5931" y="3096"/>
                  </a:cubicBezTo>
                  <a:cubicBezTo>
                    <a:pt x="5931" y="3093"/>
                    <a:pt x="5932" y="3092"/>
                    <a:pt x="5935" y="3092"/>
                  </a:cubicBezTo>
                  <a:cubicBezTo>
                    <a:pt x="5947" y="3092"/>
                    <a:pt x="5977" y="3112"/>
                    <a:pt x="5977" y="3112"/>
                  </a:cubicBezTo>
                  <a:cubicBezTo>
                    <a:pt x="5992" y="3112"/>
                    <a:pt x="6023" y="3081"/>
                    <a:pt x="6023" y="3081"/>
                  </a:cubicBezTo>
                  <a:cubicBezTo>
                    <a:pt x="6038" y="3065"/>
                    <a:pt x="6023" y="3035"/>
                    <a:pt x="6023" y="3035"/>
                  </a:cubicBezTo>
                  <a:cubicBezTo>
                    <a:pt x="6023" y="3019"/>
                    <a:pt x="5961" y="3019"/>
                    <a:pt x="5961" y="3019"/>
                  </a:cubicBezTo>
                  <a:cubicBezTo>
                    <a:pt x="5946" y="3004"/>
                    <a:pt x="5931" y="3004"/>
                    <a:pt x="5931" y="2973"/>
                  </a:cubicBezTo>
                  <a:cubicBezTo>
                    <a:pt x="5931" y="2968"/>
                    <a:pt x="5937" y="2966"/>
                    <a:pt x="5947" y="2966"/>
                  </a:cubicBezTo>
                  <a:cubicBezTo>
                    <a:pt x="5965" y="2966"/>
                    <a:pt x="5992" y="2973"/>
                    <a:pt x="5992" y="2973"/>
                  </a:cubicBezTo>
                  <a:lnTo>
                    <a:pt x="6054" y="2973"/>
                  </a:lnTo>
                  <a:cubicBezTo>
                    <a:pt x="6085" y="2988"/>
                    <a:pt x="6069" y="3019"/>
                    <a:pt x="6054" y="3035"/>
                  </a:cubicBezTo>
                  <a:cubicBezTo>
                    <a:pt x="6054" y="3050"/>
                    <a:pt x="6069" y="3065"/>
                    <a:pt x="6085" y="3081"/>
                  </a:cubicBezTo>
                  <a:lnTo>
                    <a:pt x="6146" y="3081"/>
                  </a:lnTo>
                  <a:cubicBezTo>
                    <a:pt x="6177" y="3081"/>
                    <a:pt x="6208" y="3096"/>
                    <a:pt x="6223" y="3096"/>
                  </a:cubicBezTo>
                  <a:cubicBezTo>
                    <a:pt x="6228" y="3101"/>
                    <a:pt x="6235" y="3103"/>
                    <a:pt x="6243" y="3103"/>
                  </a:cubicBezTo>
                  <a:cubicBezTo>
                    <a:pt x="6258" y="3103"/>
                    <a:pt x="6275" y="3096"/>
                    <a:pt x="6285" y="3096"/>
                  </a:cubicBezTo>
                  <a:cubicBezTo>
                    <a:pt x="6316" y="3096"/>
                    <a:pt x="6331" y="3081"/>
                    <a:pt x="6347" y="3081"/>
                  </a:cubicBezTo>
                  <a:cubicBezTo>
                    <a:pt x="6377" y="3081"/>
                    <a:pt x="6377" y="3050"/>
                    <a:pt x="6408" y="3050"/>
                  </a:cubicBezTo>
                  <a:cubicBezTo>
                    <a:pt x="6424" y="3050"/>
                    <a:pt x="6439" y="3035"/>
                    <a:pt x="6454" y="3035"/>
                  </a:cubicBezTo>
                  <a:cubicBezTo>
                    <a:pt x="6470" y="3019"/>
                    <a:pt x="6485" y="3019"/>
                    <a:pt x="6516" y="3019"/>
                  </a:cubicBezTo>
                  <a:lnTo>
                    <a:pt x="6578" y="3019"/>
                  </a:lnTo>
                  <a:cubicBezTo>
                    <a:pt x="6608" y="3035"/>
                    <a:pt x="6624" y="3035"/>
                    <a:pt x="6655" y="3035"/>
                  </a:cubicBezTo>
                  <a:cubicBezTo>
                    <a:pt x="6670" y="3035"/>
                    <a:pt x="6685" y="3019"/>
                    <a:pt x="6716" y="3019"/>
                  </a:cubicBezTo>
                  <a:lnTo>
                    <a:pt x="6793" y="3019"/>
                  </a:lnTo>
                  <a:cubicBezTo>
                    <a:pt x="6809" y="3019"/>
                    <a:pt x="6824" y="3004"/>
                    <a:pt x="6824" y="2988"/>
                  </a:cubicBezTo>
                  <a:cubicBezTo>
                    <a:pt x="6824" y="2958"/>
                    <a:pt x="6793" y="2958"/>
                    <a:pt x="6778" y="2958"/>
                  </a:cubicBezTo>
                  <a:cubicBezTo>
                    <a:pt x="6762" y="2958"/>
                    <a:pt x="6747" y="2988"/>
                    <a:pt x="6732" y="2988"/>
                  </a:cubicBezTo>
                  <a:cubicBezTo>
                    <a:pt x="6701" y="3004"/>
                    <a:pt x="6685" y="3004"/>
                    <a:pt x="6655" y="3004"/>
                  </a:cubicBezTo>
                  <a:cubicBezTo>
                    <a:pt x="6639" y="3004"/>
                    <a:pt x="6608" y="2988"/>
                    <a:pt x="6593" y="2988"/>
                  </a:cubicBezTo>
                  <a:lnTo>
                    <a:pt x="6516" y="2988"/>
                  </a:lnTo>
                  <a:cubicBezTo>
                    <a:pt x="6508" y="2981"/>
                    <a:pt x="6497" y="2981"/>
                    <a:pt x="6485" y="2981"/>
                  </a:cubicBezTo>
                  <a:cubicBezTo>
                    <a:pt x="6474" y="2981"/>
                    <a:pt x="6462" y="2981"/>
                    <a:pt x="6454" y="2973"/>
                  </a:cubicBezTo>
                  <a:cubicBezTo>
                    <a:pt x="6424" y="2973"/>
                    <a:pt x="6424" y="2973"/>
                    <a:pt x="6408" y="2958"/>
                  </a:cubicBezTo>
                  <a:cubicBezTo>
                    <a:pt x="6406" y="2955"/>
                    <a:pt x="6402" y="2954"/>
                    <a:pt x="6399" y="2953"/>
                  </a:cubicBezTo>
                  <a:lnTo>
                    <a:pt x="6399" y="2953"/>
                  </a:lnTo>
                  <a:cubicBezTo>
                    <a:pt x="6409" y="2939"/>
                    <a:pt x="6411" y="2896"/>
                    <a:pt x="6424" y="2896"/>
                  </a:cubicBezTo>
                  <a:cubicBezTo>
                    <a:pt x="6424" y="2883"/>
                    <a:pt x="6432" y="2878"/>
                    <a:pt x="6442" y="2878"/>
                  </a:cubicBezTo>
                  <a:cubicBezTo>
                    <a:pt x="6457" y="2878"/>
                    <a:pt x="6476" y="2887"/>
                    <a:pt x="6485" y="2896"/>
                  </a:cubicBezTo>
                  <a:lnTo>
                    <a:pt x="6562" y="2896"/>
                  </a:lnTo>
                  <a:cubicBezTo>
                    <a:pt x="6578" y="2896"/>
                    <a:pt x="6608" y="2911"/>
                    <a:pt x="6624" y="2911"/>
                  </a:cubicBezTo>
                  <a:cubicBezTo>
                    <a:pt x="6639" y="2927"/>
                    <a:pt x="6670" y="2927"/>
                    <a:pt x="6685" y="2927"/>
                  </a:cubicBezTo>
                  <a:cubicBezTo>
                    <a:pt x="6692" y="2930"/>
                    <a:pt x="6697" y="2931"/>
                    <a:pt x="6702" y="2931"/>
                  </a:cubicBezTo>
                  <a:cubicBezTo>
                    <a:pt x="6722" y="2931"/>
                    <a:pt x="6735" y="2911"/>
                    <a:pt x="6747" y="2911"/>
                  </a:cubicBezTo>
                  <a:cubicBezTo>
                    <a:pt x="6762" y="2896"/>
                    <a:pt x="6778" y="2896"/>
                    <a:pt x="6793" y="2896"/>
                  </a:cubicBezTo>
                  <a:cubicBezTo>
                    <a:pt x="6798" y="2891"/>
                    <a:pt x="6805" y="2889"/>
                    <a:pt x="6813" y="2889"/>
                  </a:cubicBezTo>
                  <a:cubicBezTo>
                    <a:pt x="6829" y="2889"/>
                    <a:pt x="6850" y="2896"/>
                    <a:pt x="6870" y="2896"/>
                  </a:cubicBezTo>
                  <a:cubicBezTo>
                    <a:pt x="6886" y="2896"/>
                    <a:pt x="6901" y="2881"/>
                    <a:pt x="6916" y="2865"/>
                  </a:cubicBezTo>
                  <a:cubicBezTo>
                    <a:pt x="6932" y="2865"/>
                    <a:pt x="6932" y="2819"/>
                    <a:pt x="6932" y="2819"/>
                  </a:cubicBezTo>
                  <a:cubicBezTo>
                    <a:pt x="6932" y="2819"/>
                    <a:pt x="6993" y="2804"/>
                    <a:pt x="6993" y="2804"/>
                  </a:cubicBezTo>
                  <a:cubicBezTo>
                    <a:pt x="7009" y="2788"/>
                    <a:pt x="7024" y="2773"/>
                    <a:pt x="7040" y="2757"/>
                  </a:cubicBezTo>
                  <a:cubicBezTo>
                    <a:pt x="7040" y="2742"/>
                    <a:pt x="7070" y="2742"/>
                    <a:pt x="7086" y="2727"/>
                  </a:cubicBezTo>
                  <a:cubicBezTo>
                    <a:pt x="7101" y="2727"/>
                    <a:pt x="7117" y="2757"/>
                    <a:pt x="7132" y="2757"/>
                  </a:cubicBezTo>
                  <a:cubicBezTo>
                    <a:pt x="7178" y="2757"/>
                    <a:pt x="7132" y="2757"/>
                    <a:pt x="7147" y="2742"/>
                  </a:cubicBezTo>
                  <a:cubicBezTo>
                    <a:pt x="7163" y="2742"/>
                    <a:pt x="7194" y="2711"/>
                    <a:pt x="7224" y="2711"/>
                  </a:cubicBezTo>
                  <a:cubicBezTo>
                    <a:pt x="7240" y="2711"/>
                    <a:pt x="7255" y="2696"/>
                    <a:pt x="7271" y="2696"/>
                  </a:cubicBezTo>
                  <a:lnTo>
                    <a:pt x="7132" y="2696"/>
                  </a:lnTo>
                  <a:cubicBezTo>
                    <a:pt x="7101" y="2696"/>
                    <a:pt x="7086" y="2696"/>
                    <a:pt x="7070" y="2680"/>
                  </a:cubicBezTo>
                  <a:cubicBezTo>
                    <a:pt x="7040" y="2680"/>
                    <a:pt x="7040" y="2665"/>
                    <a:pt x="7009" y="2665"/>
                  </a:cubicBezTo>
                  <a:cubicBezTo>
                    <a:pt x="7006" y="2662"/>
                    <a:pt x="7003" y="2661"/>
                    <a:pt x="7000" y="2661"/>
                  </a:cubicBezTo>
                  <a:cubicBezTo>
                    <a:pt x="6987" y="2661"/>
                    <a:pt x="6975" y="2680"/>
                    <a:pt x="6963" y="2680"/>
                  </a:cubicBezTo>
                  <a:cubicBezTo>
                    <a:pt x="6932" y="2680"/>
                    <a:pt x="6947" y="2650"/>
                    <a:pt x="6901" y="2650"/>
                  </a:cubicBezTo>
                  <a:cubicBezTo>
                    <a:pt x="6886" y="2650"/>
                    <a:pt x="6947" y="2696"/>
                    <a:pt x="6947" y="2696"/>
                  </a:cubicBezTo>
                  <a:cubicBezTo>
                    <a:pt x="6978" y="2696"/>
                    <a:pt x="6978" y="2711"/>
                    <a:pt x="6963" y="2727"/>
                  </a:cubicBezTo>
                  <a:cubicBezTo>
                    <a:pt x="6947" y="2742"/>
                    <a:pt x="6932" y="2742"/>
                    <a:pt x="6916" y="2757"/>
                  </a:cubicBezTo>
                  <a:cubicBezTo>
                    <a:pt x="6913" y="2760"/>
                    <a:pt x="6910" y="2762"/>
                    <a:pt x="6906" y="2762"/>
                  </a:cubicBezTo>
                  <a:cubicBezTo>
                    <a:pt x="6889" y="2762"/>
                    <a:pt x="6867" y="2742"/>
                    <a:pt x="6855" y="2742"/>
                  </a:cubicBezTo>
                  <a:cubicBezTo>
                    <a:pt x="6839" y="2727"/>
                    <a:pt x="6824" y="2727"/>
                    <a:pt x="6793" y="2727"/>
                  </a:cubicBezTo>
                  <a:lnTo>
                    <a:pt x="6593" y="2727"/>
                  </a:lnTo>
                  <a:cubicBezTo>
                    <a:pt x="6562" y="2711"/>
                    <a:pt x="6547" y="2711"/>
                    <a:pt x="6562" y="2680"/>
                  </a:cubicBezTo>
                  <a:cubicBezTo>
                    <a:pt x="6562" y="2675"/>
                    <a:pt x="6567" y="2674"/>
                    <a:pt x="6575" y="2674"/>
                  </a:cubicBezTo>
                  <a:cubicBezTo>
                    <a:pt x="6590" y="2674"/>
                    <a:pt x="6613" y="2680"/>
                    <a:pt x="6624" y="2680"/>
                  </a:cubicBezTo>
                  <a:cubicBezTo>
                    <a:pt x="6639" y="2680"/>
                    <a:pt x="6670" y="2696"/>
                    <a:pt x="6685" y="2696"/>
                  </a:cubicBezTo>
                  <a:cubicBezTo>
                    <a:pt x="6716" y="2696"/>
                    <a:pt x="6732" y="2696"/>
                    <a:pt x="6747" y="2680"/>
                  </a:cubicBezTo>
                  <a:cubicBezTo>
                    <a:pt x="6762" y="2680"/>
                    <a:pt x="6716" y="2665"/>
                    <a:pt x="6701" y="2650"/>
                  </a:cubicBezTo>
                  <a:cubicBezTo>
                    <a:pt x="6685" y="2650"/>
                    <a:pt x="6670" y="2634"/>
                    <a:pt x="6655" y="2634"/>
                  </a:cubicBezTo>
                  <a:cubicBezTo>
                    <a:pt x="6631" y="2626"/>
                    <a:pt x="6620" y="2626"/>
                    <a:pt x="6612" y="2626"/>
                  </a:cubicBezTo>
                  <a:cubicBezTo>
                    <a:pt x="6605" y="2626"/>
                    <a:pt x="6601" y="2626"/>
                    <a:pt x="6593" y="2619"/>
                  </a:cubicBezTo>
                  <a:cubicBezTo>
                    <a:pt x="6578" y="2588"/>
                    <a:pt x="6624" y="2573"/>
                    <a:pt x="6624" y="2573"/>
                  </a:cubicBezTo>
                  <a:cubicBezTo>
                    <a:pt x="6630" y="2570"/>
                    <a:pt x="6635" y="2568"/>
                    <a:pt x="6640" y="2568"/>
                  </a:cubicBezTo>
                  <a:cubicBezTo>
                    <a:pt x="6660" y="2568"/>
                    <a:pt x="6673" y="2591"/>
                    <a:pt x="6685" y="2603"/>
                  </a:cubicBezTo>
                  <a:cubicBezTo>
                    <a:pt x="6701" y="2603"/>
                    <a:pt x="6732" y="2603"/>
                    <a:pt x="6747" y="2619"/>
                  </a:cubicBezTo>
                  <a:cubicBezTo>
                    <a:pt x="6778" y="2619"/>
                    <a:pt x="6778" y="2619"/>
                    <a:pt x="6809" y="2588"/>
                  </a:cubicBezTo>
                  <a:cubicBezTo>
                    <a:pt x="6824" y="2573"/>
                    <a:pt x="6824" y="2573"/>
                    <a:pt x="6855" y="2573"/>
                  </a:cubicBezTo>
                  <a:cubicBezTo>
                    <a:pt x="6886" y="2573"/>
                    <a:pt x="6901" y="2557"/>
                    <a:pt x="6916" y="2542"/>
                  </a:cubicBezTo>
                  <a:cubicBezTo>
                    <a:pt x="6947" y="2526"/>
                    <a:pt x="6901" y="2526"/>
                    <a:pt x="6916" y="2511"/>
                  </a:cubicBezTo>
                  <a:cubicBezTo>
                    <a:pt x="6932" y="2496"/>
                    <a:pt x="6963" y="2496"/>
                    <a:pt x="6978" y="2496"/>
                  </a:cubicBezTo>
                  <a:cubicBezTo>
                    <a:pt x="6993" y="2511"/>
                    <a:pt x="6993" y="2526"/>
                    <a:pt x="7024" y="2542"/>
                  </a:cubicBezTo>
                  <a:cubicBezTo>
                    <a:pt x="7055" y="2542"/>
                    <a:pt x="7070" y="2542"/>
                    <a:pt x="7086" y="2526"/>
                  </a:cubicBezTo>
                  <a:cubicBezTo>
                    <a:pt x="7086" y="2526"/>
                    <a:pt x="7070" y="2511"/>
                    <a:pt x="7070" y="2496"/>
                  </a:cubicBezTo>
                  <a:cubicBezTo>
                    <a:pt x="7086" y="2480"/>
                    <a:pt x="7101" y="2480"/>
                    <a:pt x="7117" y="2465"/>
                  </a:cubicBezTo>
                  <a:lnTo>
                    <a:pt x="7178" y="2465"/>
                  </a:lnTo>
                  <a:cubicBezTo>
                    <a:pt x="7196" y="2474"/>
                    <a:pt x="7209" y="2483"/>
                    <a:pt x="7216" y="2483"/>
                  </a:cubicBezTo>
                  <a:cubicBezTo>
                    <a:pt x="7222" y="2483"/>
                    <a:pt x="7224" y="2478"/>
                    <a:pt x="7224" y="2465"/>
                  </a:cubicBezTo>
                  <a:cubicBezTo>
                    <a:pt x="7224" y="2465"/>
                    <a:pt x="7178" y="2449"/>
                    <a:pt x="7178" y="2434"/>
                  </a:cubicBezTo>
                  <a:cubicBezTo>
                    <a:pt x="7163" y="2419"/>
                    <a:pt x="7147" y="2419"/>
                    <a:pt x="7117" y="2419"/>
                  </a:cubicBezTo>
                  <a:cubicBezTo>
                    <a:pt x="7101" y="2419"/>
                    <a:pt x="7086" y="2403"/>
                    <a:pt x="7070" y="2372"/>
                  </a:cubicBezTo>
                  <a:cubicBezTo>
                    <a:pt x="7070" y="2357"/>
                    <a:pt x="7055" y="2357"/>
                    <a:pt x="7040" y="2342"/>
                  </a:cubicBezTo>
                  <a:cubicBezTo>
                    <a:pt x="7024" y="2326"/>
                    <a:pt x="7009" y="2326"/>
                    <a:pt x="6993" y="2326"/>
                  </a:cubicBezTo>
                  <a:cubicBezTo>
                    <a:pt x="6978" y="2326"/>
                    <a:pt x="6947" y="2311"/>
                    <a:pt x="6932" y="2295"/>
                  </a:cubicBezTo>
                  <a:cubicBezTo>
                    <a:pt x="6901" y="2295"/>
                    <a:pt x="6901" y="2295"/>
                    <a:pt x="6870" y="2280"/>
                  </a:cubicBezTo>
                  <a:cubicBezTo>
                    <a:pt x="6839" y="2280"/>
                    <a:pt x="6824" y="2280"/>
                    <a:pt x="6809" y="2265"/>
                  </a:cubicBezTo>
                  <a:cubicBezTo>
                    <a:pt x="6793" y="2249"/>
                    <a:pt x="6762" y="2249"/>
                    <a:pt x="6747" y="2234"/>
                  </a:cubicBezTo>
                  <a:cubicBezTo>
                    <a:pt x="6747" y="2218"/>
                    <a:pt x="6701" y="2218"/>
                    <a:pt x="6685" y="2218"/>
                  </a:cubicBezTo>
                  <a:cubicBezTo>
                    <a:pt x="6680" y="2213"/>
                    <a:pt x="6673" y="2211"/>
                    <a:pt x="6666" y="2211"/>
                  </a:cubicBezTo>
                  <a:cubicBezTo>
                    <a:pt x="6651" y="2211"/>
                    <a:pt x="6634" y="2218"/>
                    <a:pt x="6624" y="2218"/>
                  </a:cubicBezTo>
                  <a:cubicBezTo>
                    <a:pt x="6593" y="2218"/>
                    <a:pt x="6578" y="2203"/>
                    <a:pt x="6547" y="2203"/>
                  </a:cubicBezTo>
                  <a:cubicBezTo>
                    <a:pt x="6531" y="2188"/>
                    <a:pt x="6516" y="2188"/>
                    <a:pt x="6501" y="2172"/>
                  </a:cubicBezTo>
                  <a:cubicBezTo>
                    <a:pt x="6485" y="2157"/>
                    <a:pt x="6454" y="2157"/>
                    <a:pt x="6439" y="2157"/>
                  </a:cubicBezTo>
                  <a:cubicBezTo>
                    <a:pt x="6408" y="2141"/>
                    <a:pt x="6393" y="2126"/>
                    <a:pt x="6362" y="2126"/>
                  </a:cubicBezTo>
                  <a:cubicBezTo>
                    <a:pt x="6347" y="2126"/>
                    <a:pt x="6331" y="2141"/>
                    <a:pt x="6316" y="2157"/>
                  </a:cubicBezTo>
                  <a:cubicBezTo>
                    <a:pt x="6285" y="2172"/>
                    <a:pt x="6270" y="2172"/>
                    <a:pt x="6239" y="2172"/>
                  </a:cubicBezTo>
                  <a:lnTo>
                    <a:pt x="6177" y="2172"/>
                  </a:lnTo>
                  <a:cubicBezTo>
                    <a:pt x="6146" y="2172"/>
                    <a:pt x="6115" y="2172"/>
                    <a:pt x="6100" y="2157"/>
                  </a:cubicBezTo>
                  <a:cubicBezTo>
                    <a:pt x="6069" y="2157"/>
                    <a:pt x="6054" y="2141"/>
                    <a:pt x="6038" y="2126"/>
                  </a:cubicBezTo>
                  <a:cubicBezTo>
                    <a:pt x="6023" y="2111"/>
                    <a:pt x="6023" y="2095"/>
                    <a:pt x="6023" y="2080"/>
                  </a:cubicBezTo>
                  <a:cubicBezTo>
                    <a:pt x="6008" y="2033"/>
                    <a:pt x="6023" y="2033"/>
                    <a:pt x="5992" y="2018"/>
                  </a:cubicBezTo>
                  <a:cubicBezTo>
                    <a:pt x="5985" y="2010"/>
                    <a:pt x="5977" y="2010"/>
                    <a:pt x="5967" y="2010"/>
                  </a:cubicBezTo>
                  <a:cubicBezTo>
                    <a:pt x="5958" y="2010"/>
                    <a:pt x="5946" y="2010"/>
                    <a:pt x="5931" y="2003"/>
                  </a:cubicBezTo>
                  <a:cubicBezTo>
                    <a:pt x="5915" y="1987"/>
                    <a:pt x="5900" y="1987"/>
                    <a:pt x="5869" y="1987"/>
                  </a:cubicBezTo>
                  <a:cubicBezTo>
                    <a:pt x="5866" y="1987"/>
                    <a:pt x="5864" y="1987"/>
                    <a:pt x="5863" y="1988"/>
                  </a:cubicBezTo>
                  <a:lnTo>
                    <a:pt x="5863" y="1988"/>
                  </a:lnTo>
                  <a:cubicBezTo>
                    <a:pt x="5863" y="1983"/>
                    <a:pt x="5859" y="1977"/>
                    <a:pt x="5854" y="1972"/>
                  </a:cubicBezTo>
                  <a:cubicBezTo>
                    <a:pt x="5854" y="1956"/>
                    <a:pt x="5792" y="1956"/>
                    <a:pt x="5792" y="1956"/>
                  </a:cubicBezTo>
                  <a:cubicBezTo>
                    <a:pt x="5777" y="1956"/>
                    <a:pt x="5746" y="1926"/>
                    <a:pt x="5746" y="1926"/>
                  </a:cubicBezTo>
                  <a:cubicBezTo>
                    <a:pt x="5715" y="1910"/>
                    <a:pt x="5700" y="1895"/>
                    <a:pt x="5684" y="1895"/>
                  </a:cubicBezTo>
                  <a:cubicBezTo>
                    <a:pt x="5669" y="1864"/>
                    <a:pt x="5669" y="1864"/>
                    <a:pt x="5700" y="1849"/>
                  </a:cubicBezTo>
                  <a:cubicBezTo>
                    <a:pt x="5730" y="1849"/>
                    <a:pt x="5746" y="1849"/>
                    <a:pt x="5746" y="1864"/>
                  </a:cubicBezTo>
                  <a:cubicBezTo>
                    <a:pt x="5746" y="1877"/>
                    <a:pt x="5754" y="1882"/>
                    <a:pt x="5764" y="1882"/>
                  </a:cubicBezTo>
                  <a:cubicBezTo>
                    <a:pt x="5777" y="1882"/>
                    <a:pt x="5792" y="1873"/>
                    <a:pt x="5792" y="1864"/>
                  </a:cubicBezTo>
                  <a:cubicBezTo>
                    <a:pt x="5792" y="1833"/>
                    <a:pt x="5807" y="1833"/>
                    <a:pt x="5823" y="1818"/>
                  </a:cubicBezTo>
                  <a:cubicBezTo>
                    <a:pt x="5854" y="1802"/>
                    <a:pt x="5869" y="1802"/>
                    <a:pt x="5900" y="1802"/>
                  </a:cubicBezTo>
                  <a:cubicBezTo>
                    <a:pt x="5931" y="1802"/>
                    <a:pt x="5931" y="1787"/>
                    <a:pt x="5915" y="1772"/>
                  </a:cubicBezTo>
                  <a:cubicBezTo>
                    <a:pt x="5915" y="1741"/>
                    <a:pt x="5884" y="1741"/>
                    <a:pt x="5869" y="1710"/>
                  </a:cubicBezTo>
                  <a:cubicBezTo>
                    <a:pt x="5854" y="1679"/>
                    <a:pt x="5915" y="1679"/>
                    <a:pt x="5931" y="1679"/>
                  </a:cubicBezTo>
                  <a:cubicBezTo>
                    <a:pt x="5931" y="1679"/>
                    <a:pt x="5961" y="1725"/>
                    <a:pt x="5961" y="1725"/>
                  </a:cubicBezTo>
                  <a:cubicBezTo>
                    <a:pt x="5992" y="1741"/>
                    <a:pt x="6008" y="1756"/>
                    <a:pt x="6023" y="1756"/>
                  </a:cubicBezTo>
                  <a:cubicBezTo>
                    <a:pt x="6054" y="1756"/>
                    <a:pt x="6069" y="1787"/>
                    <a:pt x="6100" y="1787"/>
                  </a:cubicBezTo>
                  <a:cubicBezTo>
                    <a:pt x="6115" y="1802"/>
                    <a:pt x="6131" y="1818"/>
                    <a:pt x="6162" y="1818"/>
                  </a:cubicBezTo>
                  <a:cubicBezTo>
                    <a:pt x="6192" y="1818"/>
                    <a:pt x="6192" y="1818"/>
                    <a:pt x="6192" y="1787"/>
                  </a:cubicBezTo>
                  <a:cubicBezTo>
                    <a:pt x="6192" y="1787"/>
                    <a:pt x="6131" y="1756"/>
                    <a:pt x="6131" y="1756"/>
                  </a:cubicBezTo>
                  <a:cubicBezTo>
                    <a:pt x="6115" y="1741"/>
                    <a:pt x="6115" y="1725"/>
                    <a:pt x="6115" y="1710"/>
                  </a:cubicBezTo>
                  <a:cubicBezTo>
                    <a:pt x="6115" y="1679"/>
                    <a:pt x="6115" y="1679"/>
                    <a:pt x="6085" y="1648"/>
                  </a:cubicBezTo>
                  <a:cubicBezTo>
                    <a:pt x="6085" y="1648"/>
                    <a:pt x="6069" y="1602"/>
                    <a:pt x="6069" y="1587"/>
                  </a:cubicBezTo>
                  <a:cubicBezTo>
                    <a:pt x="6069" y="1579"/>
                    <a:pt x="6081" y="1575"/>
                    <a:pt x="6092" y="1575"/>
                  </a:cubicBezTo>
                  <a:cubicBezTo>
                    <a:pt x="6104" y="1575"/>
                    <a:pt x="6115" y="1579"/>
                    <a:pt x="6115" y="1587"/>
                  </a:cubicBezTo>
                  <a:cubicBezTo>
                    <a:pt x="6131" y="1587"/>
                    <a:pt x="6146" y="1618"/>
                    <a:pt x="6162" y="1618"/>
                  </a:cubicBezTo>
                  <a:cubicBezTo>
                    <a:pt x="6177" y="1648"/>
                    <a:pt x="6192" y="1648"/>
                    <a:pt x="6223" y="1648"/>
                  </a:cubicBezTo>
                  <a:cubicBezTo>
                    <a:pt x="6254" y="1648"/>
                    <a:pt x="6254" y="1648"/>
                    <a:pt x="6270" y="1633"/>
                  </a:cubicBezTo>
                  <a:cubicBezTo>
                    <a:pt x="6278" y="1616"/>
                    <a:pt x="6286" y="1604"/>
                    <a:pt x="6292" y="1604"/>
                  </a:cubicBezTo>
                  <a:cubicBezTo>
                    <a:pt x="6297" y="1604"/>
                    <a:pt x="6300" y="1612"/>
                    <a:pt x="6300" y="1633"/>
                  </a:cubicBezTo>
                  <a:cubicBezTo>
                    <a:pt x="6300" y="1648"/>
                    <a:pt x="6316" y="1695"/>
                    <a:pt x="6331" y="1710"/>
                  </a:cubicBezTo>
                  <a:cubicBezTo>
                    <a:pt x="6347" y="1725"/>
                    <a:pt x="6347" y="1741"/>
                    <a:pt x="6362" y="1772"/>
                  </a:cubicBezTo>
                  <a:cubicBezTo>
                    <a:pt x="6377" y="1787"/>
                    <a:pt x="6377" y="1787"/>
                    <a:pt x="6408" y="1802"/>
                  </a:cubicBezTo>
                  <a:cubicBezTo>
                    <a:pt x="6424" y="1818"/>
                    <a:pt x="6439" y="1818"/>
                    <a:pt x="6470" y="1818"/>
                  </a:cubicBezTo>
                  <a:lnTo>
                    <a:pt x="6547" y="1818"/>
                  </a:lnTo>
                  <a:cubicBezTo>
                    <a:pt x="6562" y="1833"/>
                    <a:pt x="6578" y="1849"/>
                    <a:pt x="6593" y="1849"/>
                  </a:cubicBezTo>
                  <a:cubicBezTo>
                    <a:pt x="6624" y="1864"/>
                    <a:pt x="6639" y="1864"/>
                    <a:pt x="6670" y="1864"/>
                  </a:cubicBezTo>
                  <a:lnTo>
                    <a:pt x="6732" y="1864"/>
                  </a:lnTo>
                  <a:cubicBezTo>
                    <a:pt x="6762" y="1864"/>
                    <a:pt x="6778" y="1864"/>
                    <a:pt x="6793" y="1879"/>
                  </a:cubicBezTo>
                  <a:cubicBezTo>
                    <a:pt x="6798" y="1885"/>
                    <a:pt x="6807" y="1886"/>
                    <a:pt x="6817" y="1886"/>
                  </a:cubicBezTo>
                  <a:cubicBezTo>
                    <a:pt x="6836" y="1886"/>
                    <a:pt x="6860" y="1879"/>
                    <a:pt x="6870" y="1879"/>
                  </a:cubicBezTo>
                  <a:cubicBezTo>
                    <a:pt x="6886" y="1879"/>
                    <a:pt x="6916" y="1895"/>
                    <a:pt x="6932" y="1895"/>
                  </a:cubicBezTo>
                  <a:cubicBezTo>
                    <a:pt x="6942" y="1900"/>
                    <a:pt x="6952" y="1902"/>
                    <a:pt x="6962" y="1902"/>
                  </a:cubicBezTo>
                  <a:cubicBezTo>
                    <a:pt x="6981" y="1902"/>
                    <a:pt x="6999" y="1895"/>
                    <a:pt x="7009" y="1895"/>
                  </a:cubicBezTo>
                  <a:cubicBezTo>
                    <a:pt x="7024" y="1895"/>
                    <a:pt x="7055" y="1879"/>
                    <a:pt x="7070" y="1879"/>
                  </a:cubicBezTo>
                  <a:cubicBezTo>
                    <a:pt x="7086" y="1864"/>
                    <a:pt x="7101" y="1849"/>
                    <a:pt x="7101" y="1833"/>
                  </a:cubicBezTo>
                  <a:cubicBezTo>
                    <a:pt x="7117" y="1802"/>
                    <a:pt x="7117" y="1802"/>
                    <a:pt x="7086" y="1787"/>
                  </a:cubicBezTo>
                  <a:cubicBezTo>
                    <a:pt x="7070" y="1787"/>
                    <a:pt x="7055" y="1772"/>
                    <a:pt x="7040" y="1772"/>
                  </a:cubicBezTo>
                  <a:cubicBezTo>
                    <a:pt x="7009" y="1756"/>
                    <a:pt x="7009" y="1741"/>
                    <a:pt x="6978" y="1725"/>
                  </a:cubicBezTo>
                  <a:cubicBezTo>
                    <a:pt x="6947" y="1725"/>
                    <a:pt x="6932" y="1710"/>
                    <a:pt x="6916" y="1695"/>
                  </a:cubicBezTo>
                  <a:cubicBezTo>
                    <a:pt x="6916" y="1687"/>
                    <a:pt x="6915" y="1684"/>
                    <a:pt x="6912" y="1684"/>
                  </a:cubicBezTo>
                  <a:cubicBezTo>
                    <a:pt x="6902" y="1684"/>
                    <a:pt x="6882" y="1714"/>
                    <a:pt x="6870" y="1725"/>
                  </a:cubicBezTo>
                  <a:cubicBezTo>
                    <a:pt x="6868" y="1728"/>
                    <a:pt x="6865" y="1729"/>
                    <a:pt x="6863" y="1729"/>
                  </a:cubicBezTo>
                  <a:cubicBezTo>
                    <a:pt x="6847" y="1729"/>
                    <a:pt x="6824" y="1695"/>
                    <a:pt x="6824" y="1695"/>
                  </a:cubicBezTo>
                  <a:cubicBezTo>
                    <a:pt x="6809" y="1679"/>
                    <a:pt x="6793" y="1664"/>
                    <a:pt x="6762" y="1648"/>
                  </a:cubicBezTo>
                  <a:lnTo>
                    <a:pt x="6701" y="1648"/>
                  </a:lnTo>
                  <a:cubicBezTo>
                    <a:pt x="6670" y="1648"/>
                    <a:pt x="6655" y="1633"/>
                    <a:pt x="6655" y="1602"/>
                  </a:cubicBezTo>
                  <a:cubicBezTo>
                    <a:pt x="6655" y="1587"/>
                    <a:pt x="6685" y="1587"/>
                    <a:pt x="6701" y="1587"/>
                  </a:cubicBezTo>
                  <a:cubicBezTo>
                    <a:pt x="6706" y="1582"/>
                    <a:pt x="6713" y="1580"/>
                    <a:pt x="6720" y="1580"/>
                  </a:cubicBezTo>
                  <a:cubicBezTo>
                    <a:pt x="6735" y="1580"/>
                    <a:pt x="6752" y="1587"/>
                    <a:pt x="6762" y="1587"/>
                  </a:cubicBezTo>
                  <a:cubicBezTo>
                    <a:pt x="6767" y="1589"/>
                    <a:pt x="6770" y="1590"/>
                    <a:pt x="6773" y="1590"/>
                  </a:cubicBezTo>
                  <a:cubicBezTo>
                    <a:pt x="6789" y="1590"/>
                    <a:pt x="6778" y="1554"/>
                    <a:pt x="6778" y="1541"/>
                  </a:cubicBezTo>
                  <a:cubicBezTo>
                    <a:pt x="6762" y="1525"/>
                    <a:pt x="6778" y="1494"/>
                    <a:pt x="6793" y="1494"/>
                  </a:cubicBezTo>
                  <a:cubicBezTo>
                    <a:pt x="6809" y="1479"/>
                    <a:pt x="6824" y="1464"/>
                    <a:pt x="6839" y="1464"/>
                  </a:cubicBezTo>
                  <a:cubicBezTo>
                    <a:pt x="6855" y="1464"/>
                    <a:pt x="6855" y="1510"/>
                    <a:pt x="6855" y="1525"/>
                  </a:cubicBezTo>
                  <a:cubicBezTo>
                    <a:pt x="6855" y="1571"/>
                    <a:pt x="6839" y="1571"/>
                    <a:pt x="6809" y="1571"/>
                  </a:cubicBezTo>
                  <a:cubicBezTo>
                    <a:pt x="6778" y="1587"/>
                    <a:pt x="6778" y="1587"/>
                    <a:pt x="6809" y="1602"/>
                  </a:cubicBezTo>
                  <a:cubicBezTo>
                    <a:pt x="6809" y="1618"/>
                    <a:pt x="6839" y="1618"/>
                    <a:pt x="6855" y="1633"/>
                  </a:cubicBezTo>
                  <a:cubicBezTo>
                    <a:pt x="6877" y="1644"/>
                    <a:pt x="6875" y="1655"/>
                    <a:pt x="6884" y="1655"/>
                  </a:cubicBezTo>
                  <a:cubicBezTo>
                    <a:pt x="6887" y="1655"/>
                    <a:pt x="6892" y="1653"/>
                    <a:pt x="6901" y="1648"/>
                  </a:cubicBezTo>
                  <a:lnTo>
                    <a:pt x="6963" y="1648"/>
                  </a:lnTo>
                  <a:cubicBezTo>
                    <a:pt x="6978" y="1664"/>
                    <a:pt x="6993" y="1679"/>
                    <a:pt x="7009" y="1679"/>
                  </a:cubicBezTo>
                  <a:cubicBezTo>
                    <a:pt x="7024" y="1695"/>
                    <a:pt x="7040" y="1695"/>
                    <a:pt x="7070" y="1695"/>
                  </a:cubicBezTo>
                  <a:cubicBezTo>
                    <a:pt x="7101" y="1695"/>
                    <a:pt x="7101" y="1695"/>
                    <a:pt x="7117" y="1679"/>
                  </a:cubicBezTo>
                  <a:cubicBezTo>
                    <a:pt x="7120" y="1676"/>
                    <a:pt x="7123" y="1675"/>
                    <a:pt x="7126" y="1675"/>
                  </a:cubicBezTo>
                  <a:cubicBezTo>
                    <a:pt x="7135" y="1675"/>
                    <a:pt x="7144" y="1684"/>
                    <a:pt x="7153" y="1684"/>
                  </a:cubicBezTo>
                  <a:cubicBezTo>
                    <a:pt x="7156" y="1684"/>
                    <a:pt x="7160" y="1682"/>
                    <a:pt x="7163" y="1679"/>
                  </a:cubicBezTo>
                  <a:cubicBezTo>
                    <a:pt x="7178" y="1664"/>
                    <a:pt x="7117" y="1648"/>
                    <a:pt x="7117" y="1648"/>
                  </a:cubicBezTo>
                  <a:cubicBezTo>
                    <a:pt x="7101" y="1648"/>
                    <a:pt x="7086" y="1602"/>
                    <a:pt x="7070" y="1587"/>
                  </a:cubicBezTo>
                  <a:cubicBezTo>
                    <a:pt x="7070" y="1571"/>
                    <a:pt x="7040" y="1571"/>
                    <a:pt x="7024" y="1556"/>
                  </a:cubicBezTo>
                  <a:lnTo>
                    <a:pt x="6963" y="1556"/>
                  </a:lnTo>
                  <a:cubicBezTo>
                    <a:pt x="6932" y="1556"/>
                    <a:pt x="6916" y="1525"/>
                    <a:pt x="6886" y="1525"/>
                  </a:cubicBezTo>
                  <a:cubicBezTo>
                    <a:pt x="6870" y="1510"/>
                    <a:pt x="6870" y="1479"/>
                    <a:pt x="6855" y="1464"/>
                  </a:cubicBezTo>
                  <a:cubicBezTo>
                    <a:pt x="6855" y="1433"/>
                    <a:pt x="6855" y="1433"/>
                    <a:pt x="6855" y="1402"/>
                  </a:cubicBezTo>
                  <a:cubicBezTo>
                    <a:pt x="6855" y="1371"/>
                    <a:pt x="6839" y="1356"/>
                    <a:pt x="6824" y="1340"/>
                  </a:cubicBezTo>
                  <a:cubicBezTo>
                    <a:pt x="6824" y="1310"/>
                    <a:pt x="6809" y="1310"/>
                    <a:pt x="6809" y="1294"/>
                  </a:cubicBezTo>
                  <a:cubicBezTo>
                    <a:pt x="6793" y="1279"/>
                    <a:pt x="6762" y="1263"/>
                    <a:pt x="6747" y="1263"/>
                  </a:cubicBezTo>
                  <a:lnTo>
                    <a:pt x="6732" y="1263"/>
                  </a:lnTo>
                  <a:cubicBezTo>
                    <a:pt x="6747" y="1263"/>
                    <a:pt x="6762" y="1217"/>
                    <a:pt x="6762" y="1202"/>
                  </a:cubicBezTo>
                  <a:cubicBezTo>
                    <a:pt x="6762" y="1171"/>
                    <a:pt x="6778" y="1171"/>
                    <a:pt x="6793" y="1156"/>
                  </a:cubicBezTo>
                  <a:cubicBezTo>
                    <a:pt x="6809" y="1156"/>
                    <a:pt x="6778" y="1125"/>
                    <a:pt x="6793" y="1109"/>
                  </a:cubicBezTo>
                  <a:cubicBezTo>
                    <a:pt x="6793" y="1079"/>
                    <a:pt x="6747" y="1079"/>
                    <a:pt x="6732" y="1079"/>
                  </a:cubicBezTo>
                  <a:cubicBezTo>
                    <a:pt x="6716" y="1063"/>
                    <a:pt x="6701" y="1063"/>
                    <a:pt x="6685" y="1032"/>
                  </a:cubicBezTo>
                  <a:cubicBezTo>
                    <a:pt x="6670" y="1017"/>
                    <a:pt x="6670" y="1017"/>
                    <a:pt x="6670" y="986"/>
                  </a:cubicBezTo>
                  <a:lnTo>
                    <a:pt x="6670" y="955"/>
                  </a:lnTo>
                  <a:cubicBezTo>
                    <a:pt x="6655" y="955"/>
                    <a:pt x="6655" y="955"/>
                    <a:pt x="6655" y="940"/>
                  </a:cubicBezTo>
                  <a:cubicBezTo>
                    <a:pt x="6639" y="925"/>
                    <a:pt x="6639" y="894"/>
                    <a:pt x="6624" y="878"/>
                  </a:cubicBezTo>
                  <a:cubicBezTo>
                    <a:pt x="6608" y="863"/>
                    <a:pt x="6593" y="863"/>
                    <a:pt x="6578" y="863"/>
                  </a:cubicBezTo>
                  <a:cubicBezTo>
                    <a:pt x="6562" y="848"/>
                    <a:pt x="6547" y="832"/>
                    <a:pt x="6531" y="832"/>
                  </a:cubicBezTo>
                  <a:cubicBezTo>
                    <a:pt x="6501" y="817"/>
                    <a:pt x="6485" y="817"/>
                    <a:pt x="6485" y="817"/>
                  </a:cubicBezTo>
                  <a:cubicBezTo>
                    <a:pt x="6454" y="817"/>
                    <a:pt x="6439" y="832"/>
                    <a:pt x="6424" y="832"/>
                  </a:cubicBezTo>
                  <a:cubicBezTo>
                    <a:pt x="6408" y="832"/>
                    <a:pt x="6400" y="828"/>
                    <a:pt x="6395" y="828"/>
                  </a:cubicBezTo>
                  <a:cubicBezTo>
                    <a:pt x="6389" y="828"/>
                    <a:pt x="6385" y="832"/>
                    <a:pt x="6377" y="848"/>
                  </a:cubicBezTo>
                  <a:cubicBezTo>
                    <a:pt x="6347" y="863"/>
                    <a:pt x="6362" y="863"/>
                    <a:pt x="6331" y="863"/>
                  </a:cubicBezTo>
                  <a:lnTo>
                    <a:pt x="6254" y="863"/>
                  </a:lnTo>
                  <a:cubicBezTo>
                    <a:pt x="6223" y="863"/>
                    <a:pt x="6208" y="878"/>
                    <a:pt x="6192" y="894"/>
                  </a:cubicBezTo>
                  <a:cubicBezTo>
                    <a:pt x="6177" y="909"/>
                    <a:pt x="6177" y="909"/>
                    <a:pt x="6146" y="925"/>
                  </a:cubicBezTo>
                  <a:cubicBezTo>
                    <a:pt x="6146" y="925"/>
                    <a:pt x="6131" y="878"/>
                    <a:pt x="6131" y="863"/>
                  </a:cubicBezTo>
                  <a:lnTo>
                    <a:pt x="6054" y="863"/>
                  </a:lnTo>
                  <a:cubicBezTo>
                    <a:pt x="6038" y="878"/>
                    <a:pt x="6023" y="894"/>
                    <a:pt x="6008" y="894"/>
                  </a:cubicBezTo>
                  <a:cubicBezTo>
                    <a:pt x="5992" y="925"/>
                    <a:pt x="5977" y="925"/>
                    <a:pt x="5946" y="925"/>
                  </a:cubicBezTo>
                  <a:cubicBezTo>
                    <a:pt x="5915" y="925"/>
                    <a:pt x="5900" y="909"/>
                    <a:pt x="5869" y="909"/>
                  </a:cubicBezTo>
                  <a:cubicBezTo>
                    <a:pt x="5854" y="909"/>
                    <a:pt x="5838" y="940"/>
                    <a:pt x="5807" y="940"/>
                  </a:cubicBezTo>
                  <a:cubicBezTo>
                    <a:pt x="5792" y="940"/>
                    <a:pt x="5777" y="909"/>
                    <a:pt x="5761" y="909"/>
                  </a:cubicBezTo>
                  <a:cubicBezTo>
                    <a:pt x="5730" y="909"/>
                    <a:pt x="5746" y="940"/>
                    <a:pt x="5715" y="940"/>
                  </a:cubicBezTo>
                  <a:cubicBezTo>
                    <a:pt x="5684" y="940"/>
                    <a:pt x="5669" y="955"/>
                    <a:pt x="5638" y="955"/>
                  </a:cubicBezTo>
                  <a:lnTo>
                    <a:pt x="5576" y="955"/>
                  </a:lnTo>
                  <a:cubicBezTo>
                    <a:pt x="5546" y="955"/>
                    <a:pt x="5530" y="940"/>
                    <a:pt x="5499" y="940"/>
                  </a:cubicBezTo>
                  <a:cubicBezTo>
                    <a:pt x="5495" y="935"/>
                    <a:pt x="5489" y="934"/>
                    <a:pt x="5483" y="934"/>
                  </a:cubicBezTo>
                  <a:cubicBezTo>
                    <a:pt x="5467" y="934"/>
                    <a:pt x="5449" y="944"/>
                    <a:pt x="5438" y="955"/>
                  </a:cubicBezTo>
                  <a:cubicBezTo>
                    <a:pt x="5438" y="955"/>
                    <a:pt x="5407" y="925"/>
                    <a:pt x="5392" y="925"/>
                  </a:cubicBezTo>
                  <a:cubicBezTo>
                    <a:pt x="5361" y="925"/>
                    <a:pt x="5376" y="971"/>
                    <a:pt x="5345" y="971"/>
                  </a:cubicBezTo>
                  <a:cubicBezTo>
                    <a:pt x="5338" y="974"/>
                    <a:pt x="5333" y="975"/>
                    <a:pt x="5329" y="975"/>
                  </a:cubicBezTo>
                  <a:cubicBezTo>
                    <a:pt x="5321" y="975"/>
                    <a:pt x="5316" y="972"/>
                    <a:pt x="5312" y="972"/>
                  </a:cubicBezTo>
                  <a:cubicBezTo>
                    <a:pt x="5308" y="972"/>
                    <a:pt x="5305" y="975"/>
                    <a:pt x="5299" y="986"/>
                  </a:cubicBezTo>
                  <a:cubicBezTo>
                    <a:pt x="5299" y="986"/>
                    <a:pt x="5299" y="1048"/>
                    <a:pt x="5299" y="1048"/>
                  </a:cubicBezTo>
                  <a:cubicBezTo>
                    <a:pt x="5299" y="1048"/>
                    <a:pt x="5268" y="1079"/>
                    <a:pt x="5268" y="1094"/>
                  </a:cubicBezTo>
                  <a:lnTo>
                    <a:pt x="5268" y="1171"/>
                  </a:lnTo>
                  <a:cubicBezTo>
                    <a:pt x="5268" y="1202"/>
                    <a:pt x="5238" y="1217"/>
                    <a:pt x="5222" y="1217"/>
                  </a:cubicBezTo>
                  <a:cubicBezTo>
                    <a:pt x="5191" y="1217"/>
                    <a:pt x="5191" y="1248"/>
                    <a:pt x="5161" y="1263"/>
                  </a:cubicBezTo>
                  <a:cubicBezTo>
                    <a:pt x="5145" y="1263"/>
                    <a:pt x="5130" y="1279"/>
                    <a:pt x="5130" y="1294"/>
                  </a:cubicBezTo>
                  <a:cubicBezTo>
                    <a:pt x="5130" y="1325"/>
                    <a:pt x="5145" y="1340"/>
                    <a:pt x="5114" y="1356"/>
                  </a:cubicBezTo>
                  <a:cubicBezTo>
                    <a:pt x="5084" y="1356"/>
                    <a:pt x="5084" y="1387"/>
                    <a:pt x="5084" y="1402"/>
                  </a:cubicBezTo>
                  <a:cubicBezTo>
                    <a:pt x="5068" y="1433"/>
                    <a:pt x="5130" y="1433"/>
                    <a:pt x="5068" y="1433"/>
                  </a:cubicBezTo>
                  <a:cubicBezTo>
                    <a:pt x="5037" y="1433"/>
                    <a:pt x="5022" y="1433"/>
                    <a:pt x="5007" y="1448"/>
                  </a:cubicBezTo>
                  <a:cubicBezTo>
                    <a:pt x="5007" y="1464"/>
                    <a:pt x="4991" y="1464"/>
                    <a:pt x="4976" y="1464"/>
                  </a:cubicBezTo>
                  <a:cubicBezTo>
                    <a:pt x="4972" y="1471"/>
                    <a:pt x="4969" y="1473"/>
                    <a:pt x="4965" y="1473"/>
                  </a:cubicBezTo>
                  <a:cubicBezTo>
                    <a:pt x="4959" y="1473"/>
                    <a:pt x="4953" y="1466"/>
                    <a:pt x="4947" y="1466"/>
                  </a:cubicBezTo>
                  <a:cubicBezTo>
                    <a:pt x="4941" y="1466"/>
                    <a:pt x="4935" y="1472"/>
                    <a:pt x="4929" y="1494"/>
                  </a:cubicBezTo>
                  <a:cubicBezTo>
                    <a:pt x="4919" y="1505"/>
                    <a:pt x="4915" y="1516"/>
                    <a:pt x="4925" y="1516"/>
                  </a:cubicBezTo>
                  <a:cubicBezTo>
                    <a:pt x="4929" y="1516"/>
                    <a:pt x="4936" y="1514"/>
                    <a:pt x="4945" y="1510"/>
                  </a:cubicBezTo>
                  <a:cubicBezTo>
                    <a:pt x="4953" y="1506"/>
                    <a:pt x="4959" y="1504"/>
                    <a:pt x="4964" y="1504"/>
                  </a:cubicBezTo>
                  <a:cubicBezTo>
                    <a:pt x="4976" y="1504"/>
                    <a:pt x="4976" y="1518"/>
                    <a:pt x="4976" y="1541"/>
                  </a:cubicBezTo>
                  <a:cubicBezTo>
                    <a:pt x="4976" y="1556"/>
                    <a:pt x="4945" y="1556"/>
                    <a:pt x="4929" y="1571"/>
                  </a:cubicBezTo>
                  <a:cubicBezTo>
                    <a:pt x="4929" y="1571"/>
                    <a:pt x="4945" y="1602"/>
                    <a:pt x="4945" y="1618"/>
                  </a:cubicBezTo>
                  <a:cubicBezTo>
                    <a:pt x="4945" y="1648"/>
                    <a:pt x="4929" y="1648"/>
                    <a:pt x="4945" y="1679"/>
                  </a:cubicBezTo>
                  <a:cubicBezTo>
                    <a:pt x="4950" y="1685"/>
                    <a:pt x="4955" y="1687"/>
                    <a:pt x="4959" y="1687"/>
                  </a:cubicBezTo>
                  <a:cubicBezTo>
                    <a:pt x="4971" y="1687"/>
                    <a:pt x="4976" y="1664"/>
                    <a:pt x="4982" y="1664"/>
                  </a:cubicBezTo>
                  <a:cubicBezTo>
                    <a:pt x="4985" y="1664"/>
                    <a:pt x="4987" y="1668"/>
                    <a:pt x="4991" y="1679"/>
                  </a:cubicBezTo>
                  <a:cubicBezTo>
                    <a:pt x="4994" y="1682"/>
                    <a:pt x="4998" y="1684"/>
                    <a:pt x="5002" y="1684"/>
                  </a:cubicBezTo>
                  <a:cubicBezTo>
                    <a:pt x="5018" y="1684"/>
                    <a:pt x="5040" y="1664"/>
                    <a:pt x="5053" y="1664"/>
                  </a:cubicBezTo>
                  <a:cubicBezTo>
                    <a:pt x="5068" y="1664"/>
                    <a:pt x="5068" y="1695"/>
                    <a:pt x="5084" y="1695"/>
                  </a:cubicBezTo>
                  <a:cubicBezTo>
                    <a:pt x="5099" y="1695"/>
                    <a:pt x="5114" y="1648"/>
                    <a:pt x="5114" y="1648"/>
                  </a:cubicBezTo>
                  <a:cubicBezTo>
                    <a:pt x="5130" y="1618"/>
                    <a:pt x="5145" y="1602"/>
                    <a:pt x="5161" y="1587"/>
                  </a:cubicBezTo>
                  <a:cubicBezTo>
                    <a:pt x="5176" y="1571"/>
                    <a:pt x="5191" y="1571"/>
                    <a:pt x="5191" y="1525"/>
                  </a:cubicBezTo>
                  <a:cubicBezTo>
                    <a:pt x="5191" y="1510"/>
                    <a:pt x="5199" y="1506"/>
                    <a:pt x="5209" y="1506"/>
                  </a:cubicBezTo>
                  <a:cubicBezTo>
                    <a:pt x="5218" y="1506"/>
                    <a:pt x="5230" y="1510"/>
                    <a:pt x="5238" y="1510"/>
                  </a:cubicBezTo>
                  <a:cubicBezTo>
                    <a:pt x="5268" y="1525"/>
                    <a:pt x="5268" y="1556"/>
                    <a:pt x="5253" y="1571"/>
                  </a:cubicBezTo>
                  <a:cubicBezTo>
                    <a:pt x="5253" y="1602"/>
                    <a:pt x="5238" y="1618"/>
                    <a:pt x="5238" y="1633"/>
                  </a:cubicBezTo>
                  <a:cubicBezTo>
                    <a:pt x="5238" y="1648"/>
                    <a:pt x="5207" y="1679"/>
                    <a:pt x="5207" y="1695"/>
                  </a:cubicBezTo>
                  <a:cubicBezTo>
                    <a:pt x="5176" y="1725"/>
                    <a:pt x="5191" y="1741"/>
                    <a:pt x="5222" y="1741"/>
                  </a:cubicBezTo>
                  <a:cubicBezTo>
                    <a:pt x="5238" y="1741"/>
                    <a:pt x="5268" y="1725"/>
                    <a:pt x="5268" y="1725"/>
                  </a:cubicBezTo>
                  <a:cubicBezTo>
                    <a:pt x="5268" y="1725"/>
                    <a:pt x="5268" y="1756"/>
                    <a:pt x="5299" y="1772"/>
                  </a:cubicBezTo>
                  <a:cubicBezTo>
                    <a:pt x="5330" y="1772"/>
                    <a:pt x="5330" y="1787"/>
                    <a:pt x="5361" y="1787"/>
                  </a:cubicBezTo>
                  <a:lnTo>
                    <a:pt x="5438" y="1787"/>
                  </a:lnTo>
                  <a:cubicBezTo>
                    <a:pt x="5469" y="1787"/>
                    <a:pt x="5484" y="1772"/>
                    <a:pt x="5499" y="1756"/>
                  </a:cubicBezTo>
                  <a:cubicBezTo>
                    <a:pt x="5508" y="1752"/>
                    <a:pt x="5516" y="1750"/>
                    <a:pt x="5522" y="1750"/>
                  </a:cubicBezTo>
                  <a:cubicBezTo>
                    <a:pt x="5538" y="1750"/>
                    <a:pt x="5546" y="1761"/>
                    <a:pt x="5546" y="1772"/>
                  </a:cubicBezTo>
                  <a:cubicBezTo>
                    <a:pt x="5561" y="1787"/>
                    <a:pt x="5530" y="1802"/>
                    <a:pt x="5515" y="1818"/>
                  </a:cubicBezTo>
                  <a:cubicBezTo>
                    <a:pt x="5499" y="1818"/>
                    <a:pt x="5484" y="1849"/>
                    <a:pt x="5484" y="1849"/>
                  </a:cubicBezTo>
                  <a:cubicBezTo>
                    <a:pt x="5469" y="1864"/>
                    <a:pt x="5469" y="1864"/>
                    <a:pt x="5453" y="1864"/>
                  </a:cubicBezTo>
                  <a:lnTo>
                    <a:pt x="5392" y="1864"/>
                  </a:lnTo>
                  <a:cubicBezTo>
                    <a:pt x="5376" y="1879"/>
                    <a:pt x="5376" y="1910"/>
                    <a:pt x="5392" y="1926"/>
                  </a:cubicBezTo>
                  <a:cubicBezTo>
                    <a:pt x="5392" y="1956"/>
                    <a:pt x="5422" y="1956"/>
                    <a:pt x="5438" y="1956"/>
                  </a:cubicBezTo>
                  <a:cubicBezTo>
                    <a:pt x="5469" y="1956"/>
                    <a:pt x="5422" y="2003"/>
                    <a:pt x="5422" y="2003"/>
                  </a:cubicBezTo>
                  <a:cubicBezTo>
                    <a:pt x="5407" y="2018"/>
                    <a:pt x="5469" y="2049"/>
                    <a:pt x="5469" y="2049"/>
                  </a:cubicBezTo>
                  <a:cubicBezTo>
                    <a:pt x="5499" y="2064"/>
                    <a:pt x="5499" y="2064"/>
                    <a:pt x="5530" y="2064"/>
                  </a:cubicBezTo>
                  <a:cubicBezTo>
                    <a:pt x="5546" y="2064"/>
                    <a:pt x="5561" y="2080"/>
                    <a:pt x="5592" y="2080"/>
                  </a:cubicBezTo>
                  <a:cubicBezTo>
                    <a:pt x="5592" y="2080"/>
                    <a:pt x="5561" y="2111"/>
                    <a:pt x="5576" y="2126"/>
                  </a:cubicBezTo>
                  <a:cubicBezTo>
                    <a:pt x="5592" y="2141"/>
                    <a:pt x="5607" y="2157"/>
                    <a:pt x="5623" y="2157"/>
                  </a:cubicBezTo>
                  <a:cubicBezTo>
                    <a:pt x="5638" y="2172"/>
                    <a:pt x="5653" y="2188"/>
                    <a:pt x="5669" y="2188"/>
                  </a:cubicBezTo>
                  <a:cubicBezTo>
                    <a:pt x="5700" y="2203"/>
                    <a:pt x="5669" y="2218"/>
                    <a:pt x="5653" y="2218"/>
                  </a:cubicBezTo>
                  <a:cubicBezTo>
                    <a:pt x="5648" y="2223"/>
                    <a:pt x="5641" y="2225"/>
                    <a:pt x="5633" y="2225"/>
                  </a:cubicBezTo>
                  <a:cubicBezTo>
                    <a:pt x="5617" y="2225"/>
                    <a:pt x="5597" y="2218"/>
                    <a:pt x="5576" y="2218"/>
                  </a:cubicBezTo>
                  <a:cubicBezTo>
                    <a:pt x="5561" y="2218"/>
                    <a:pt x="5530" y="2188"/>
                    <a:pt x="5530" y="2188"/>
                  </a:cubicBezTo>
                  <a:cubicBezTo>
                    <a:pt x="5515" y="2172"/>
                    <a:pt x="5499" y="2157"/>
                    <a:pt x="5469" y="2157"/>
                  </a:cubicBezTo>
                  <a:cubicBezTo>
                    <a:pt x="5469" y="2157"/>
                    <a:pt x="5422" y="2126"/>
                    <a:pt x="5407" y="2126"/>
                  </a:cubicBezTo>
                  <a:cubicBezTo>
                    <a:pt x="5398" y="2117"/>
                    <a:pt x="5394" y="2102"/>
                    <a:pt x="5392" y="2102"/>
                  </a:cubicBezTo>
                  <a:cubicBezTo>
                    <a:pt x="5392" y="2102"/>
                    <a:pt x="5392" y="2108"/>
                    <a:pt x="5392" y="2126"/>
                  </a:cubicBezTo>
                  <a:cubicBezTo>
                    <a:pt x="5392" y="2157"/>
                    <a:pt x="5345" y="2126"/>
                    <a:pt x="5361" y="2172"/>
                  </a:cubicBezTo>
                  <a:cubicBezTo>
                    <a:pt x="5376" y="2188"/>
                    <a:pt x="5376" y="2188"/>
                    <a:pt x="5392" y="2218"/>
                  </a:cubicBezTo>
                  <a:cubicBezTo>
                    <a:pt x="5422" y="2234"/>
                    <a:pt x="5376" y="2265"/>
                    <a:pt x="5422" y="2265"/>
                  </a:cubicBezTo>
                  <a:cubicBezTo>
                    <a:pt x="5438" y="2265"/>
                    <a:pt x="5469" y="2280"/>
                    <a:pt x="5484" y="2295"/>
                  </a:cubicBezTo>
                  <a:cubicBezTo>
                    <a:pt x="5484" y="2295"/>
                    <a:pt x="5484" y="2326"/>
                    <a:pt x="5499" y="2342"/>
                  </a:cubicBezTo>
                  <a:cubicBezTo>
                    <a:pt x="5515" y="2342"/>
                    <a:pt x="5453" y="2372"/>
                    <a:pt x="5515" y="2372"/>
                  </a:cubicBezTo>
                  <a:cubicBezTo>
                    <a:pt x="5530" y="2372"/>
                    <a:pt x="5561" y="2403"/>
                    <a:pt x="5576" y="2403"/>
                  </a:cubicBezTo>
                  <a:cubicBezTo>
                    <a:pt x="5607" y="2419"/>
                    <a:pt x="5607" y="2419"/>
                    <a:pt x="5607" y="2449"/>
                  </a:cubicBezTo>
                  <a:cubicBezTo>
                    <a:pt x="5592" y="2449"/>
                    <a:pt x="5546" y="2434"/>
                    <a:pt x="5530" y="2434"/>
                  </a:cubicBezTo>
                  <a:cubicBezTo>
                    <a:pt x="5484" y="2434"/>
                    <a:pt x="5515" y="2434"/>
                    <a:pt x="5515" y="2465"/>
                  </a:cubicBezTo>
                  <a:cubicBezTo>
                    <a:pt x="5515" y="2492"/>
                    <a:pt x="5509" y="2498"/>
                    <a:pt x="5498" y="2498"/>
                  </a:cubicBezTo>
                  <a:cubicBezTo>
                    <a:pt x="5491" y="2498"/>
                    <a:pt x="5481" y="2496"/>
                    <a:pt x="5469" y="2496"/>
                  </a:cubicBezTo>
                  <a:cubicBezTo>
                    <a:pt x="5460" y="2504"/>
                    <a:pt x="5452" y="2517"/>
                    <a:pt x="5446" y="2517"/>
                  </a:cubicBezTo>
                  <a:cubicBezTo>
                    <a:pt x="5441" y="2517"/>
                    <a:pt x="5438" y="2508"/>
                    <a:pt x="5438" y="2480"/>
                  </a:cubicBezTo>
                  <a:cubicBezTo>
                    <a:pt x="5438" y="2465"/>
                    <a:pt x="5438" y="2434"/>
                    <a:pt x="5407" y="2434"/>
                  </a:cubicBezTo>
                  <a:cubicBezTo>
                    <a:pt x="5392" y="2434"/>
                    <a:pt x="5392" y="2388"/>
                    <a:pt x="5392" y="2372"/>
                  </a:cubicBezTo>
                  <a:cubicBezTo>
                    <a:pt x="5376" y="2357"/>
                    <a:pt x="5376" y="2326"/>
                    <a:pt x="5361" y="2311"/>
                  </a:cubicBezTo>
                  <a:cubicBezTo>
                    <a:pt x="5359" y="2309"/>
                    <a:pt x="5358" y="2308"/>
                    <a:pt x="5357" y="2308"/>
                  </a:cubicBezTo>
                  <a:cubicBezTo>
                    <a:pt x="5349" y="2308"/>
                    <a:pt x="5361" y="2359"/>
                    <a:pt x="5361" y="2372"/>
                  </a:cubicBezTo>
                  <a:cubicBezTo>
                    <a:pt x="5361" y="2403"/>
                    <a:pt x="5376" y="2419"/>
                    <a:pt x="5361" y="2449"/>
                  </a:cubicBezTo>
                  <a:cubicBezTo>
                    <a:pt x="5356" y="2459"/>
                    <a:pt x="5351" y="2463"/>
                    <a:pt x="5346" y="2463"/>
                  </a:cubicBezTo>
                  <a:cubicBezTo>
                    <a:pt x="5336" y="2463"/>
                    <a:pt x="5325" y="2445"/>
                    <a:pt x="5315" y="2434"/>
                  </a:cubicBezTo>
                  <a:cubicBezTo>
                    <a:pt x="5315" y="2419"/>
                    <a:pt x="5315" y="2372"/>
                    <a:pt x="5315" y="2357"/>
                  </a:cubicBezTo>
                  <a:cubicBezTo>
                    <a:pt x="5315" y="2342"/>
                    <a:pt x="5299" y="2326"/>
                    <a:pt x="5299" y="2295"/>
                  </a:cubicBezTo>
                  <a:cubicBezTo>
                    <a:pt x="5299" y="2265"/>
                    <a:pt x="5299" y="2234"/>
                    <a:pt x="5284" y="2218"/>
                  </a:cubicBezTo>
                  <a:cubicBezTo>
                    <a:pt x="5268" y="2188"/>
                    <a:pt x="5268" y="2188"/>
                    <a:pt x="5238" y="2188"/>
                  </a:cubicBezTo>
                  <a:cubicBezTo>
                    <a:pt x="5235" y="2185"/>
                    <a:pt x="5233" y="2184"/>
                    <a:pt x="5231" y="2184"/>
                  </a:cubicBezTo>
                  <a:cubicBezTo>
                    <a:pt x="5218" y="2184"/>
                    <a:pt x="5205" y="2218"/>
                    <a:pt x="5191" y="2218"/>
                  </a:cubicBezTo>
                  <a:cubicBezTo>
                    <a:pt x="5187" y="2221"/>
                    <a:pt x="5183" y="2221"/>
                    <a:pt x="5181" y="2221"/>
                  </a:cubicBezTo>
                  <a:cubicBezTo>
                    <a:pt x="5165" y="2221"/>
                    <a:pt x="5176" y="2188"/>
                    <a:pt x="5176" y="2188"/>
                  </a:cubicBezTo>
                  <a:cubicBezTo>
                    <a:pt x="5191" y="2157"/>
                    <a:pt x="5191" y="2172"/>
                    <a:pt x="5207" y="2141"/>
                  </a:cubicBezTo>
                  <a:cubicBezTo>
                    <a:pt x="5207" y="2124"/>
                    <a:pt x="5213" y="2118"/>
                    <a:pt x="5221" y="2118"/>
                  </a:cubicBezTo>
                  <a:cubicBezTo>
                    <a:pt x="5234" y="2118"/>
                    <a:pt x="5253" y="2137"/>
                    <a:pt x="5253" y="2157"/>
                  </a:cubicBezTo>
                  <a:cubicBezTo>
                    <a:pt x="5255" y="2159"/>
                    <a:pt x="5258" y="2160"/>
                    <a:pt x="5260" y="2160"/>
                  </a:cubicBezTo>
                  <a:cubicBezTo>
                    <a:pt x="5276" y="2160"/>
                    <a:pt x="5299" y="2124"/>
                    <a:pt x="5299" y="2111"/>
                  </a:cubicBezTo>
                  <a:cubicBezTo>
                    <a:pt x="5299" y="2080"/>
                    <a:pt x="5284" y="2080"/>
                    <a:pt x="5268" y="2049"/>
                  </a:cubicBezTo>
                  <a:cubicBezTo>
                    <a:pt x="5253" y="2033"/>
                    <a:pt x="5238" y="2033"/>
                    <a:pt x="5268" y="2018"/>
                  </a:cubicBezTo>
                  <a:cubicBezTo>
                    <a:pt x="5284" y="2003"/>
                    <a:pt x="5299" y="2003"/>
                    <a:pt x="5268" y="1987"/>
                  </a:cubicBezTo>
                  <a:cubicBezTo>
                    <a:pt x="5253" y="1972"/>
                    <a:pt x="5253" y="1941"/>
                    <a:pt x="5253" y="1910"/>
                  </a:cubicBezTo>
                  <a:cubicBezTo>
                    <a:pt x="5253" y="1895"/>
                    <a:pt x="5207" y="1895"/>
                    <a:pt x="5191" y="1895"/>
                  </a:cubicBezTo>
                  <a:cubicBezTo>
                    <a:pt x="5168" y="1895"/>
                    <a:pt x="5180" y="1921"/>
                    <a:pt x="5168" y="1921"/>
                  </a:cubicBezTo>
                  <a:cubicBezTo>
                    <a:pt x="5163" y="1921"/>
                    <a:pt x="5157" y="1918"/>
                    <a:pt x="5145" y="1910"/>
                  </a:cubicBezTo>
                  <a:cubicBezTo>
                    <a:pt x="5145" y="1895"/>
                    <a:pt x="5145" y="1849"/>
                    <a:pt x="5145" y="1849"/>
                  </a:cubicBezTo>
                  <a:cubicBezTo>
                    <a:pt x="5145" y="1833"/>
                    <a:pt x="5099" y="1818"/>
                    <a:pt x="5099" y="1818"/>
                  </a:cubicBezTo>
                  <a:cubicBezTo>
                    <a:pt x="5099" y="1818"/>
                    <a:pt x="5099" y="1864"/>
                    <a:pt x="5084" y="1879"/>
                  </a:cubicBezTo>
                  <a:cubicBezTo>
                    <a:pt x="5084" y="1895"/>
                    <a:pt x="5053" y="1895"/>
                    <a:pt x="5037" y="1926"/>
                  </a:cubicBezTo>
                  <a:cubicBezTo>
                    <a:pt x="5037" y="1941"/>
                    <a:pt x="5099" y="1926"/>
                    <a:pt x="5084" y="1972"/>
                  </a:cubicBezTo>
                  <a:cubicBezTo>
                    <a:pt x="5068" y="1972"/>
                    <a:pt x="5037" y="1987"/>
                    <a:pt x="5022" y="2003"/>
                  </a:cubicBezTo>
                  <a:cubicBezTo>
                    <a:pt x="5017" y="2012"/>
                    <a:pt x="5013" y="2015"/>
                    <a:pt x="5009" y="2015"/>
                  </a:cubicBezTo>
                  <a:cubicBezTo>
                    <a:pt x="4999" y="2015"/>
                    <a:pt x="4991" y="1994"/>
                    <a:pt x="4991" y="1972"/>
                  </a:cubicBezTo>
                  <a:cubicBezTo>
                    <a:pt x="4991" y="1956"/>
                    <a:pt x="4987" y="1953"/>
                    <a:pt x="4980" y="1953"/>
                  </a:cubicBezTo>
                  <a:cubicBezTo>
                    <a:pt x="4972" y="1953"/>
                    <a:pt x="4960" y="1956"/>
                    <a:pt x="4945" y="1956"/>
                  </a:cubicBezTo>
                  <a:cubicBezTo>
                    <a:pt x="4940" y="1961"/>
                    <a:pt x="4933" y="1963"/>
                    <a:pt x="4925" y="1963"/>
                  </a:cubicBezTo>
                  <a:cubicBezTo>
                    <a:pt x="4906" y="1963"/>
                    <a:pt x="4883" y="1952"/>
                    <a:pt x="4883" y="1941"/>
                  </a:cubicBezTo>
                  <a:cubicBezTo>
                    <a:pt x="4883" y="1941"/>
                    <a:pt x="4914" y="1910"/>
                    <a:pt x="4914" y="1910"/>
                  </a:cubicBezTo>
                  <a:cubicBezTo>
                    <a:pt x="4932" y="1892"/>
                    <a:pt x="4918" y="1885"/>
                    <a:pt x="4904" y="1885"/>
                  </a:cubicBezTo>
                  <a:cubicBezTo>
                    <a:pt x="4894" y="1885"/>
                    <a:pt x="4883" y="1888"/>
                    <a:pt x="4883" y="1895"/>
                  </a:cubicBezTo>
                  <a:cubicBezTo>
                    <a:pt x="4879" y="1897"/>
                    <a:pt x="4875" y="1898"/>
                    <a:pt x="4872" y="1898"/>
                  </a:cubicBezTo>
                  <a:cubicBezTo>
                    <a:pt x="4853" y="1898"/>
                    <a:pt x="4855" y="1862"/>
                    <a:pt x="4868" y="1849"/>
                  </a:cubicBezTo>
                  <a:cubicBezTo>
                    <a:pt x="4868" y="1833"/>
                    <a:pt x="4883" y="1818"/>
                    <a:pt x="4899" y="1802"/>
                  </a:cubicBezTo>
                  <a:cubicBezTo>
                    <a:pt x="4899" y="1787"/>
                    <a:pt x="4852" y="1772"/>
                    <a:pt x="4837" y="1772"/>
                  </a:cubicBezTo>
                  <a:cubicBezTo>
                    <a:pt x="4829" y="1764"/>
                    <a:pt x="4822" y="1760"/>
                    <a:pt x="4814" y="1760"/>
                  </a:cubicBezTo>
                  <a:cubicBezTo>
                    <a:pt x="4806" y="1760"/>
                    <a:pt x="4799" y="1764"/>
                    <a:pt x="4791" y="1772"/>
                  </a:cubicBezTo>
                  <a:cubicBezTo>
                    <a:pt x="4760" y="1787"/>
                    <a:pt x="4791" y="1818"/>
                    <a:pt x="4791" y="1833"/>
                  </a:cubicBezTo>
                  <a:cubicBezTo>
                    <a:pt x="4822" y="1849"/>
                    <a:pt x="4791" y="1864"/>
                    <a:pt x="4775" y="1879"/>
                  </a:cubicBezTo>
                  <a:cubicBezTo>
                    <a:pt x="4760" y="1879"/>
                    <a:pt x="4791" y="1910"/>
                    <a:pt x="4791" y="1926"/>
                  </a:cubicBezTo>
                  <a:cubicBezTo>
                    <a:pt x="4799" y="1933"/>
                    <a:pt x="4791" y="1937"/>
                    <a:pt x="4779" y="1937"/>
                  </a:cubicBezTo>
                  <a:cubicBezTo>
                    <a:pt x="4768" y="1937"/>
                    <a:pt x="4752" y="1933"/>
                    <a:pt x="4745" y="1926"/>
                  </a:cubicBezTo>
                  <a:cubicBezTo>
                    <a:pt x="4745" y="1926"/>
                    <a:pt x="4714" y="1895"/>
                    <a:pt x="4714" y="1879"/>
                  </a:cubicBezTo>
                  <a:cubicBezTo>
                    <a:pt x="4698" y="1864"/>
                    <a:pt x="4683" y="1864"/>
                    <a:pt x="4668" y="1849"/>
                  </a:cubicBezTo>
                  <a:cubicBezTo>
                    <a:pt x="4652" y="1833"/>
                    <a:pt x="4714" y="1818"/>
                    <a:pt x="4714" y="1818"/>
                  </a:cubicBezTo>
                  <a:cubicBezTo>
                    <a:pt x="4729" y="1802"/>
                    <a:pt x="4729" y="1787"/>
                    <a:pt x="4729" y="1756"/>
                  </a:cubicBezTo>
                  <a:lnTo>
                    <a:pt x="4729" y="1679"/>
                  </a:lnTo>
                  <a:cubicBezTo>
                    <a:pt x="4729" y="1664"/>
                    <a:pt x="4745" y="1648"/>
                    <a:pt x="4760" y="1633"/>
                  </a:cubicBezTo>
                  <a:cubicBezTo>
                    <a:pt x="4760" y="1618"/>
                    <a:pt x="4775" y="1602"/>
                    <a:pt x="4791" y="1587"/>
                  </a:cubicBezTo>
                  <a:cubicBezTo>
                    <a:pt x="4806" y="1571"/>
                    <a:pt x="4791" y="1541"/>
                    <a:pt x="4775" y="1541"/>
                  </a:cubicBezTo>
                  <a:cubicBezTo>
                    <a:pt x="4745" y="1541"/>
                    <a:pt x="4745" y="1541"/>
                    <a:pt x="4745" y="1510"/>
                  </a:cubicBezTo>
                  <a:cubicBezTo>
                    <a:pt x="4745" y="1479"/>
                    <a:pt x="4729" y="1479"/>
                    <a:pt x="4714" y="1464"/>
                  </a:cubicBezTo>
                  <a:cubicBezTo>
                    <a:pt x="4701" y="1438"/>
                    <a:pt x="4730" y="1413"/>
                    <a:pt x="4707" y="1413"/>
                  </a:cubicBezTo>
                  <a:cubicBezTo>
                    <a:pt x="4702" y="1413"/>
                    <a:pt x="4694" y="1415"/>
                    <a:pt x="4683" y="1417"/>
                  </a:cubicBezTo>
                  <a:cubicBezTo>
                    <a:pt x="4683" y="1417"/>
                    <a:pt x="4652" y="1464"/>
                    <a:pt x="4652" y="1464"/>
                  </a:cubicBezTo>
                  <a:cubicBezTo>
                    <a:pt x="4637" y="1479"/>
                    <a:pt x="4606" y="1479"/>
                    <a:pt x="4591" y="1494"/>
                  </a:cubicBezTo>
                  <a:cubicBezTo>
                    <a:pt x="4560" y="1494"/>
                    <a:pt x="4575" y="1479"/>
                    <a:pt x="4575" y="1448"/>
                  </a:cubicBezTo>
                  <a:cubicBezTo>
                    <a:pt x="4560" y="1433"/>
                    <a:pt x="4544" y="1417"/>
                    <a:pt x="4544" y="1402"/>
                  </a:cubicBezTo>
                  <a:cubicBezTo>
                    <a:pt x="4544" y="1400"/>
                    <a:pt x="4544" y="1400"/>
                    <a:pt x="4543" y="1400"/>
                  </a:cubicBezTo>
                  <a:cubicBezTo>
                    <a:pt x="4538" y="1400"/>
                    <a:pt x="4514" y="1450"/>
                    <a:pt x="4514" y="1464"/>
                  </a:cubicBezTo>
                  <a:cubicBezTo>
                    <a:pt x="4498" y="1479"/>
                    <a:pt x="4483" y="1479"/>
                    <a:pt x="4467" y="1510"/>
                  </a:cubicBezTo>
                  <a:cubicBezTo>
                    <a:pt x="4467" y="1520"/>
                    <a:pt x="4464" y="1523"/>
                    <a:pt x="4459" y="1523"/>
                  </a:cubicBezTo>
                  <a:cubicBezTo>
                    <a:pt x="4449" y="1523"/>
                    <a:pt x="4431" y="1510"/>
                    <a:pt x="4421" y="1510"/>
                  </a:cubicBezTo>
                  <a:cubicBezTo>
                    <a:pt x="4420" y="1508"/>
                    <a:pt x="4418" y="1507"/>
                    <a:pt x="4418" y="1507"/>
                  </a:cubicBezTo>
                  <a:lnTo>
                    <a:pt x="4418" y="1507"/>
                  </a:lnTo>
                  <a:cubicBezTo>
                    <a:pt x="4412" y="1507"/>
                    <a:pt x="4437" y="1556"/>
                    <a:pt x="4437" y="1556"/>
                  </a:cubicBezTo>
                  <a:cubicBezTo>
                    <a:pt x="4467" y="1571"/>
                    <a:pt x="4406" y="1602"/>
                    <a:pt x="4406" y="1602"/>
                  </a:cubicBezTo>
                  <a:cubicBezTo>
                    <a:pt x="4390" y="1610"/>
                    <a:pt x="4379" y="1618"/>
                    <a:pt x="4371" y="1618"/>
                  </a:cubicBezTo>
                  <a:cubicBezTo>
                    <a:pt x="4363" y="1618"/>
                    <a:pt x="4360" y="1610"/>
                    <a:pt x="4360" y="1587"/>
                  </a:cubicBezTo>
                  <a:lnTo>
                    <a:pt x="4360" y="1525"/>
                  </a:lnTo>
                  <a:cubicBezTo>
                    <a:pt x="4360" y="1510"/>
                    <a:pt x="4406" y="1494"/>
                    <a:pt x="4421" y="1494"/>
                  </a:cubicBezTo>
                  <a:cubicBezTo>
                    <a:pt x="4437" y="1479"/>
                    <a:pt x="4437" y="1464"/>
                    <a:pt x="4406" y="1448"/>
                  </a:cubicBezTo>
                  <a:lnTo>
                    <a:pt x="4344" y="1448"/>
                  </a:lnTo>
                  <a:cubicBezTo>
                    <a:pt x="4313" y="1433"/>
                    <a:pt x="4313" y="1417"/>
                    <a:pt x="4313" y="1402"/>
                  </a:cubicBezTo>
                  <a:cubicBezTo>
                    <a:pt x="4313" y="1387"/>
                    <a:pt x="4375" y="1387"/>
                    <a:pt x="4390" y="1387"/>
                  </a:cubicBezTo>
                  <a:cubicBezTo>
                    <a:pt x="4421" y="1387"/>
                    <a:pt x="4390" y="1340"/>
                    <a:pt x="4375" y="1325"/>
                  </a:cubicBezTo>
                  <a:lnTo>
                    <a:pt x="4452" y="1325"/>
                  </a:lnTo>
                  <a:cubicBezTo>
                    <a:pt x="4483" y="1325"/>
                    <a:pt x="4467" y="1294"/>
                    <a:pt x="4452" y="1279"/>
                  </a:cubicBezTo>
                  <a:cubicBezTo>
                    <a:pt x="4452" y="1263"/>
                    <a:pt x="4421" y="1263"/>
                    <a:pt x="4406" y="1248"/>
                  </a:cubicBezTo>
                  <a:cubicBezTo>
                    <a:pt x="4360" y="1248"/>
                    <a:pt x="4375" y="1233"/>
                    <a:pt x="4406" y="1217"/>
                  </a:cubicBezTo>
                  <a:cubicBezTo>
                    <a:pt x="4406" y="1217"/>
                    <a:pt x="4360" y="1186"/>
                    <a:pt x="4360" y="1186"/>
                  </a:cubicBezTo>
                  <a:cubicBezTo>
                    <a:pt x="4360" y="1181"/>
                    <a:pt x="4353" y="1180"/>
                    <a:pt x="4344" y="1180"/>
                  </a:cubicBezTo>
                  <a:cubicBezTo>
                    <a:pt x="4325" y="1180"/>
                    <a:pt x="4298" y="1186"/>
                    <a:pt x="4298" y="1186"/>
                  </a:cubicBezTo>
                  <a:cubicBezTo>
                    <a:pt x="4267" y="1186"/>
                    <a:pt x="4252" y="1202"/>
                    <a:pt x="4236" y="1202"/>
                  </a:cubicBezTo>
                  <a:cubicBezTo>
                    <a:pt x="4221" y="1217"/>
                    <a:pt x="4206" y="1217"/>
                    <a:pt x="4175" y="1217"/>
                  </a:cubicBezTo>
                  <a:cubicBezTo>
                    <a:pt x="4144" y="1217"/>
                    <a:pt x="4159" y="1202"/>
                    <a:pt x="4175" y="1186"/>
                  </a:cubicBezTo>
                  <a:cubicBezTo>
                    <a:pt x="4206" y="1186"/>
                    <a:pt x="4221" y="1186"/>
                    <a:pt x="4252" y="1171"/>
                  </a:cubicBezTo>
                  <a:cubicBezTo>
                    <a:pt x="4267" y="1171"/>
                    <a:pt x="4283" y="1156"/>
                    <a:pt x="4298" y="1140"/>
                  </a:cubicBezTo>
                  <a:cubicBezTo>
                    <a:pt x="4313" y="1140"/>
                    <a:pt x="4329" y="1125"/>
                    <a:pt x="4329" y="1109"/>
                  </a:cubicBezTo>
                  <a:cubicBezTo>
                    <a:pt x="4344" y="1079"/>
                    <a:pt x="4360" y="1094"/>
                    <a:pt x="4344" y="1063"/>
                  </a:cubicBezTo>
                  <a:cubicBezTo>
                    <a:pt x="4344" y="1048"/>
                    <a:pt x="4298" y="1032"/>
                    <a:pt x="4298" y="1032"/>
                  </a:cubicBezTo>
                  <a:cubicBezTo>
                    <a:pt x="4287" y="1010"/>
                    <a:pt x="4292" y="995"/>
                    <a:pt x="4308" y="995"/>
                  </a:cubicBezTo>
                  <a:cubicBezTo>
                    <a:pt x="4313" y="995"/>
                    <a:pt x="4321" y="997"/>
                    <a:pt x="4329" y="1002"/>
                  </a:cubicBezTo>
                  <a:lnTo>
                    <a:pt x="4390" y="1002"/>
                  </a:lnTo>
                  <a:cubicBezTo>
                    <a:pt x="4406" y="986"/>
                    <a:pt x="4421" y="955"/>
                    <a:pt x="4421" y="940"/>
                  </a:cubicBezTo>
                  <a:cubicBezTo>
                    <a:pt x="4437" y="925"/>
                    <a:pt x="4437" y="909"/>
                    <a:pt x="4452" y="894"/>
                  </a:cubicBezTo>
                  <a:cubicBezTo>
                    <a:pt x="4467" y="878"/>
                    <a:pt x="4475" y="871"/>
                    <a:pt x="4481" y="871"/>
                  </a:cubicBezTo>
                  <a:cubicBezTo>
                    <a:pt x="4487" y="871"/>
                    <a:pt x="4491" y="878"/>
                    <a:pt x="4498" y="894"/>
                  </a:cubicBezTo>
                  <a:cubicBezTo>
                    <a:pt x="4514" y="909"/>
                    <a:pt x="4514" y="925"/>
                    <a:pt x="4514" y="940"/>
                  </a:cubicBezTo>
                  <a:cubicBezTo>
                    <a:pt x="4498" y="955"/>
                    <a:pt x="4483" y="955"/>
                    <a:pt x="4483" y="986"/>
                  </a:cubicBezTo>
                  <a:cubicBezTo>
                    <a:pt x="4467" y="1002"/>
                    <a:pt x="4437" y="1017"/>
                    <a:pt x="4437" y="1032"/>
                  </a:cubicBezTo>
                  <a:cubicBezTo>
                    <a:pt x="4421" y="1048"/>
                    <a:pt x="4421" y="1079"/>
                    <a:pt x="4421" y="1094"/>
                  </a:cubicBezTo>
                  <a:cubicBezTo>
                    <a:pt x="4421" y="1112"/>
                    <a:pt x="4424" y="1118"/>
                    <a:pt x="4427" y="1118"/>
                  </a:cubicBezTo>
                  <a:cubicBezTo>
                    <a:pt x="4433" y="1118"/>
                    <a:pt x="4443" y="1103"/>
                    <a:pt x="4452" y="1094"/>
                  </a:cubicBezTo>
                  <a:cubicBezTo>
                    <a:pt x="4452" y="1079"/>
                    <a:pt x="4467" y="1048"/>
                    <a:pt x="4467" y="1032"/>
                  </a:cubicBezTo>
                  <a:cubicBezTo>
                    <a:pt x="4467" y="1002"/>
                    <a:pt x="4467" y="1002"/>
                    <a:pt x="4498" y="986"/>
                  </a:cubicBezTo>
                  <a:cubicBezTo>
                    <a:pt x="4507" y="982"/>
                    <a:pt x="4515" y="980"/>
                    <a:pt x="4522" y="980"/>
                  </a:cubicBezTo>
                  <a:cubicBezTo>
                    <a:pt x="4538" y="980"/>
                    <a:pt x="4549" y="991"/>
                    <a:pt x="4560" y="1002"/>
                  </a:cubicBezTo>
                  <a:cubicBezTo>
                    <a:pt x="4560" y="1017"/>
                    <a:pt x="4560" y="1048"/>
                    <a:pt x="4560" y="1063"/>
                  </a:cubicBezTo>
                  <a:cubicBezTo>
                    <a:pt x="4575" y="1094"/>
                    <a:pt x="4575" y="1094"/>
                    <a:pt x="4591" y="1125"/>
                  </a:cubicBezTo>
                  <a:cubicBezTo>
                    <a:pt x="4591" y="1140"/>
                    <a:pt x="4575" y="1171"/>
                    <a:pt x="4575" y="1186"/>
                  </a:cubicBezTo>
                  <a:cubicBezTo>
                    <a:pt x="4575" y="1217"/>
                    <a:pt x="4591" y="1233"/>
                    <a:pt x="4606" y="1248"/>
                  </a:cubicBezTo>
                  <a:cubicBezTo>
                    <a:pt x="4621" y="1263"/>
                    <a:pt x="4621" y="1294"/>
                    <a:pt x="4621" y="1310"/>
                  </a:cubicBezTo>
                  <a:cubicBezTo>
                    <a:pt x="4627" y="1320"/>
                    <a:pt x="4633" y="1323"/>
                    <a:pt x="4641" y="1323"/>
                  </a:cubicBezTo>
                  <a:cubicBezTo>
                    <a:pt x="4656" y="1323"/>
                    <a:pt x="4673" y="1310"/>
                    <a:pt x="4683" y="1310"/>
                  </a:cubicBezTo>
                  <a:cubicBezTo>
                    <a:pt x="4698" y="1294"/>
                    <a:pt x="4714" y="1294"/>
                    <a:pt x="4729" y="1279"/>
                  </a:cubicBezTo>
                  <a:lnTo>
                    <a:pt x="4822" y="1279"/>
                  </a:lnTo>
                  <a:cubicBezTo>
                    <a:pt x="4837" y="1279"/>
                    <a:pt x="4837" y="1263"/>
                    <a:pt x="4868" y="1248"/>
                  </a:cubicBezTo>
                  <a:cubicBezTo>
                    <a:pt x="4883" y="1248"/>
                    <a:pt x="4899" y="1233"/>
                    <a:pt x="4929" y="1233"/>
                  </a:cubicBezTo>
                  <a:cubicBezTo>
                    <a:pt x="4960" y="1233"/>
                    <a:pt x="4960" y="1233"/>
                    <a:pt x="4960" y="1263"/>
                  </a:cubicBezTo>
                  <a:cubicBezTo>
                    <a:pt x="4960" y="1294"/>
                    <a:pt x="4976" y="1310"/>
                    <a:pt x="4991" y="1325"/>
                  </a:cubicBezTo>
                  <a:cubicBezTo>
                    <a:pt x="5002" y="1336"/>
                    <a:pt x="4990" y="1354"/>
                    <a:pt x="4997" y="1354"/>
                  </a:cubicBezTo>
                  <a:cubicBezTo>
                    <a:pt x="5001" y="1354"/>
                    <a:pt x="5008" y="1350"/>
                    <a:pt x="5022" y="1340"/>
                  </a:cubicBezTo>
                  <a:cubicBezTo>
                    <a:pt x="5037" y="1340"/>
                    <a:pt x="5053" y="1325"/>
                    <a:pt x="5053" y="1310"/>
                  </a:cubicBezTo>
                  <a:cubicBezTo>
                    <a:pt x="5068" y="1279"/>
                    <a:pt x="5084" y="1279"/>
                    <a:pt x="5068" y="1248"/>
                  </a:cubicBezTo>
                  <a:cubicBezTo>
                    <a:pt x="5068" y="1248"/>
                    <a:pt x="5022" y="1233"/>
                    <a:pt x="5022" y="1217"/>
                  </a:cubicBezTo>
                  <a:cubicBezTo>
                    <a:pt x="5007" y="1202"/>
                    <a:pt x="5007" y="1186"/>
                    <a:pt x="5022" y="1186"/>
                  </a:cubicBezTo>
                  <a:cubicBezTo>
                    <a:pt x="5053" y="1186"/>
                    <a:pt x="5068" y="1202"/>
                    <a:pt x="5084" y="1217"/>
                  </a:cubicBezTo>
                  <a:cubicBezTo>
                    <a:pt x="5089" y="1220"/>
                    <a:pt x="5094" y="1221"/>
                    <a:pt x="5098" y="1221"/>
                  </a:cubicBezTo>
                  <a:cubicBezTo>
                    <a:pt x="5114" y="1221"/>
                    <a:pt x="5114" y="1196"/>
                    <a:pt x="5114" y="1171"/>
                  </a:cubicBezTo>
                  <a:cubicBezTo>
                    <a:pt x="5114" y="1156"/>
                    <a:pt x="5099" y="1140"/>
                    <a:pt x="5130" y="1125"/>
                  </a:cubicBezTo>
                  <a:cubicBezTo>
                    <a:pt x="5145" y="1109"/>
                    <a:pt x="5161" y="1109"/>
                    <a:pt x="5145" y="1079"/>
                  </a:cubicBezTo>
                  <a:cubicBezTo>
                    <a:pt x="5145" y="1063"/>
                    <a:pt x="5130" y="1048"/>
                    <a:pt x="5130" y="1032"/>
                  </a:cubicBezTo>
                  <a:cubicBezTo>
                    <a:pt x="5114" y="1002"/>
                    <a:pt x="5099" y="1002"/>
                    <a:pt x="5084" y="986"/>
                  </a:cubicBezTo>
                  <a:cubicBezTo>
                    <a:pt x="5076" y="971"/>
                    <a:pt x="5064" y="967"/>
                    <a:pt x="5053" y="967"/>
                  </a:cubicBezTo>
                  <a:cubicBezTo>
                    <a:pt x="5041" y="967"/>
                    <a:pt x="5030" y="971"/>
                    <a:pt x="5022" y="971"/>
                  </a:cubicBezTo>
                  <a:cubicBezTo>
                    <a:pt x="4976" y="971"/>
                    <a:pt x="4976" y="940"/>
                    <a:pt x="4976" y="940"/>
                  </a:cubicBezTo>
                  <a:cubicBezTo>
                    <a:pt x="4976" y="925"/>
                    <a:pt x="5037" y="925"/>
                    <a:pt x="5053" y="925"/>
                  </a:cubicBezTo>
                  <a:cubicBezTo>
                    <a:pt x="5084" y="925"/>
                    <a:pt x="5084" y="909"/>
                    <a:pt x="5084" y="878"/>
                  </a:cubicBezTo>
                  <a:cubicBezTo>
                    <a:pt x="5084" y="863"/>
                    <a:pt x="5068" y="848"/>
                    <a:pt x="5068" y="832"/>
                  </a:cubicBezTo>
                  <a:cubicBezTo>
                    <a:pt x="5068" y="817"/>
                    <a:pt x="5037" y="786"/>
                    <a:pt x="5022" y="786"/>
                  </a:cubicBezTo>
                  <a:cubicBezTo>
                    <a:pt x="5022" y="770"/>
                    <a:pt x="5037" y="755"/>
                    <a:pt x="5022" y="740"/>
                  </a:cubicBezTo>
                  <a:cubicBezTo>
                    <a:pt x="5007" y="724"/>
                    <a:pt x="4976" y="740"/>
                    <a:pt x="4960" y="709"/>
                  </a:cubicBezTo>
                  <a:cubicBezTo>
                    <a:pt x="4945" y="693"/>
                    <a:pt x="4929" y="678"/>
                    <a:pt x="4914" y="663"/>
                  </a:cubicBezTo>
                  <a:cubicBezTo>
                    <a:pt x="4899" y="647"/>
                    <a:pt x="4899" y="616"/>
                    <a:pt x="4883" y="601"/>
                  </a:cubicBezTo>
                  <a:cubicBezTo>
                    <a:pt x="4883" y="586"/>
                    <a:pt x="4876" y="586"/>
                    <a:pt x="4866" y="586"/>
                  </a:cubicBezTo>
                  <a:cubicBezTo>
                    <a:pt x="4856" y="586"/>
                    <a:pt x="4845" y="586"/>
                    <a:pt x="4837" y="570"/>
                  </a:cubicBezTo>
                  <a:cubicBezTo>
                    <a:pt x="4837" y="555"/>
                    <a:pt x="4822" y="524"/>
                    <a:pt x="4806" y="524"/>
                  </a:cubicBezTo>
                  <a:cubicBezTo>
                    <a:pt x="4800" y="511"/>
                    <a:pt x="4791" y="506"/>
                    <a:pt x="4781" y="506"/>
                  </a:cubicBezTo>
                  <a:cubicBezTo>
                    <a:pt x="4768" y="506"/>
                    <a:pt x="4754" y="515"/>
                    <a:pt x="4745" y="524"/>
                  </a:cubicBezTo>
                  <a:cubicBezTo>
                    <a:pt x="4729" y="524"/>
                    <a:pt x="4698" y="509"/>
                    <a:pt x="4683" y="509"/>
                  </a:cubicBezTo>
                  <a:cubicBezTo>
                    <a:pt x="4668" y="493"/>
                    <a:pt x="4637" y="478"/>
                    <a:pt x="4621" y="478"/>
                  </a:cubicBezTo>
                  <a:cubicBezTo>
                    <a:pt x="4606" y="478"/>
                    <a:pt x="4637" y="432"/>
                    <a:pt x="4637" y="416"/>
                  </a:cubicBezTo>
                  <a:cubicBezTo>
                    <a:pt x="4637" y="411"/>
                    <a:pt x="4632" y="409"/>
                    <a:pt x="4624" y="409"/>
                  </a:cubicBezTo>
                  <a:cubicBezTo>
                    <a:pt x="4609" y="409"/>
                    <a:pt x="4586" y="416"/>
                    <a:pt x="4575" y="416"/>
                  </a:cubicBezTo>
                  <a:cubicBezTo>
                    <a:pt x="4560" y="432"/>
                    <a:pt x="4544" y="447"/>
                    <a:pt x="4529" y="462"/>
                  </a:cubicBezTo>
                  <a:lnTo>
                    <a:pt x="4452" y="462"/>
                  </a:lnTo>
                  <a:cubicBezTo>
                    <a:pt x="4437" y="462"/>
                    <a:pt x="4421" y="432"/>
                    <a:pt x="4406" y="432"/>
                  </a:cubicBezTo>
                  <a:cubicBezTo>
                    <a:pt x="4390" y="401"/>
                    <a:pt x="4390" y="401"/>
                    <a:pt x="4360" y="385"/>
                  </a:cubicBezTo>
                  <a:cubicBezTo>
                    <a:pt x="4357" y="382"/>
                    <a:pt x="4354" y="381"/>
                    <a:pt x="4352" y="381"/>
                  </a:cubicBezTo>
                  <a:cubicBezTo>
                    <a:pt x="4344" y="381"/>
                    <a:pt x="4344" y="404"/>
                    <a:pt x="4344" y="416"/>
                  </a:cubicBezTo>
                  <a:cubicBezTo>
                    <a:pt x="4329" y="432"/>
                    <a:pt x="4283" y="432"/>
                    <a:pt x="4283" y="432"/>
                  </a:cubicBezTo>
                  <a:cubicBezTo>
                    <a:pt x="4252" y="416"/>
                    <a:pt x="4252" y="401"/>
                    <a:pt x="4221" y="401"/>
                  </a:cubicBezTo>
                  <a:cubicBezTo>
                    <a:pt x="4215" y="398"/>
                    <a:pt x="4210" y="397"/>
                    <a:pt x="4206" y="397"/>
                  </a:cubicBezTo>
                  <a:cubicBezTo>
                    <a:pt x="4190" y="397"/>
                    <a:pt x="4190" y="419"/>
                    <a:pt x="4190" y="432"/>
                  </a:cubicBezTo>
                  <a:cubicBezTo>
                    <a:pt x="4190" y="447"/>
                    <a:pt x="4190" y="447"/>
                    <a:pt x="4190" y="462"/>
                  </a:cubicBezTo>
                  <a:cubicBezTo>
                    <a:pt x="4206" y="478"/>
                    <a:pt x="4144" y="493"/>
                    <a:pt x="4144" y="493"/>
                  </a:cubicBezTo>
                  <a:cubicBezTo>
                    <a:pt x="4113" y="509"/>
                    <a:pt x="4098" y="509"/>
                    <a:pt x="4067" y="524"/>
                  </a:cubicBezTo>
                  <a:cubicBezTo>
                    <a:pt x="4052" y="524"/>
                    <a:pt x="4040" y="520"/>
                    <a:pt x="4034" y="520"/>
                  </a:cubicBezTo>
                  <a:cubicBezTo>
                    <a:pt x="4028" y="520"/>
                    <a:pt x="4028" y="524"/>
                    <a:pt x="4036" y="539"/>
                  </a:cubicBezTo>
                  <a:cubicBezTo>
                    <a:pt x="4036" y="570"/>
                    <a:pt x="4036" y="586"/>
                    <a:pt x="4036" y="616"/>
                  </a:cubicBezTo>
                  <a:cubicBezTo>
                    <a:pt x="4036" y="647"/>
                    <a:pt x="4067" y="663"/>
                    <a:pt x="4098" y="663"/>
                  </a:cubicBezTo>
                  <a:cubicBezTo>
                    <a:pt x="4098" y="663"/>
                    <a:pt x="4129" y="632"/>
                    <a:pt x="4144" y="632"/>
                  </a:cubicBezTo>
                  <a:cubicBezTo>
                    <a:pt x="4175" y="616"/>
                    <a:pt x="4175" y="616"/>
                    <a:pt x="4190" y="586"/>
                  </a:cubicBezTo>
                  <a:cubicBezTo>
                    <a:pt x="4197" y="565"/>
                    <a:pt x="4204" y="556"/>
                    <a:pt x="4210" y="556"/>
                  </a:cubicBezTo>
                  <a:cubicBezTo>
                    <a:pt x="4216" y="556"/>
                    <a:pt x="4221" y="569"/>
                    <a:pt x="4221" y="586"/>
                  </a:cubicBezTo>
                  <a:cubicBezTo>
                    <a:pt x="4221" y="632"/>
                    <a:pt x="4221" y="632"/>
                    <a:pt x="4236" y="647"/>
                  </a:cubicBezTo>
                  <a:cubicBezTo>
                    <a:pt x="4252" y="663"/>
                    <a:pt x="4236" y="709"/>
                    <a:pt x="4221" y="709"/>
                  </a:cubicBezTo>
                  <a:cubicBezTo>
                    <a:pt x="4218" y="712"/>
                    <a:pt x="4215" y="713"/>
                    <a:pt x="4212" y="713"/>
                  </a:cubicBezTo>
                  <a:cubicBezTo>
                    <a:pt x="4199" y="713"/>
                    <a:pt x="4187" y="693"/>
                    <a:pt x="4175" y="693"/>
                  </a:cubicBezTo>
                  <a:cubicBezTo>
                    <a:pt x="4172" y="690"/>
                    <a:pt x="4169" y="689"/>
                    <a:pt x="4165" y="689"/>
                  </a:cubicBezTo>
                  <a:cubicBezTo>
                    <a:pt x="4153" y="689"/>
                    <a:pt x="4138" y="709"/>
                    <a:pt x="4113" y="709"/>
                  </a:cubicBezTo>
                  <a:cubicBezTo>
                    <a:pt x="4098" y="724"/>
                    <a:pt x="4098" y="755"/>
                    <a:pt x="4052" y="755"/>
                  </a:cubicBezTo>
                  <a:cubicBezTo>
                    <a:pt x="4052" y="755"/>
                    <a:pt x="4021" y="709"/>
                    <a:pt x="4021" y="709"/>
                  </a:cubicBezTo>
                  <a:cubicBezTo>
                    <a:pt x="3990" y="678"/>
                    <a:pt x="3975" y="678"/>
                    <a:pt x="3975" y="647"/>
                  </a:cubicBezTo>
                  <a:cubicBezTo>
                    <a:pt x="3965" y="620"/>
                    <a:pt x="3973" y="614"/>
                    <a:pt x="3983" y="614"/>
                  </a:cubicBezTo>
                  <a:cubicBezTo>
                    <a:pt x="3991" y="614"/>
                    <a:pt x="3999" y="616"/>
                    <a:pt x="4005" y="616"/>
                  </a:cubicBezTo>
                  <a:cubicBezTo>
                    <a:pt x="4007" y="618"/>
                    <a:pt x="4008" y="619"/>
                    <a:pt x="4009" y="619"/>
                  </a:cubicBezTo>
                  <a:cubicBezTo>
                    <a:pt x="4014" y="619"/>
                    <a:pt x="3990" y="570"/>
                    <a:pt x="3990" y="570"/>
                  </a:cubicBezTo>
                  <a:cubicBezTo>
                    <a:pt x="3987" y="567"/>
                    <a:pt x="3983" y="566"/>
                    <a:pt x="3978" y="566"/>
                  </a:cubicBezTo>
                  <a:cubicBezTo>
                    <a:pt x="3957" y="566"/>
                    <a:pt x="3925" y="586"/>
                    <a:pt x="3913" y="586"/>
                  </a:cubicBezTo>
                  <a:cubicBezTo>
                    <a:pt x="3898" y="586"/>
                    <a:pt x="3867" y="570"/>
                    <a:pt x="3851" y="570"/>
                  </a:cubicBezTo>
                  <a:cubicBezTo>
                    <a:pt x="3844" y="570"/>
                    <a:pt x="3850" y="577"/>
                    <a:pt x="3862" y="584"/>
                  </a:cubicBezTo>
                  <a:lnTo>
                    <a:pt x="3862" y="584"/>
                  </a:lnTo>
                  <a:cubicBezTo>
                    <a:pt x="3850" y="579"/>
                    <a:pt x="3821" y="567"/>
                    <a:pt x="3821" y="555"/>
                  </a:cubicBezTo>
                  <a:lnTo>
                    <a:pt x="3744" y="555"/>
                  </a:lnTo>
                  <a:cubicBezTo>
                    <a:pt x="3728" y="555"/>
                    <a:pt x="3713" y="524"/>
                    <a:pt x="3682" y="524"/>
                  </a:cubicBezTo>
                  <a:cubicBezTo>
                    <a:pt x="3666" y="524"/>
                    <a:pt x="3651" y="509"/>
                    <a:pt x="3636" y="493"/>
                  </a:cubicBezTo>
                  <a:cubicBezTo>
                    <a:pt x="3632" y="492"/>
                    <a:pt x="3630" y="491"/>
                    <a:pt x="3628" y="491"/>
                  </a:cubicBezTo>
                  <a:cubicBezTo>
                    <a:pt x="3615" y="491"/>
                    <a:pt x="3651" y="539"/>
                    <a:pt x="3651" y="539"/>
                  </a:cubicBezTo>
                  <a:cubicBezTo>
                    <a:pt x="3666" y="555"/>
                    <a:pt x="3666" y="570"/>
                    <a:pt x="3682" y="586"/>
                  </a:cubicBezTo>
                  <a:cubicBezTo>
                    <a:pt x="3697" y="601"/>
                    <a:pt x="3697" y="616"/>
                    <a:pt x="3697" y="647"/>
                  </a:cubicBezTo>
                  <a:cubicBezTo>
                    <a:pt x="3697" y="670"/>
                    <a:pt x="3693" y="678"/>
                    <a:pt x="3688" y="678"/>
                  </a:cubicBezTo>
                  <a:cubicBezTo>
                    <a:pt x="3682" y="678"/>
                    <a:pt x="3674" y="670"/>
                    <a:pt x="3666" y="663"/>
                  </a:cubicBezTo>
                  <a:cubicBezTo>
                    <a:pt x="3651" y="663"/>
                    <a:pt x="3651" y="616"/>
                    <a:pt x="3651" y="601"/>
                  </a:cubicBezTo>
                  <a:cubicBezTo>
                    <a:pt x="3651" y="601"/>
                    <a:pt x="3620" y="570"/>
                    <a:pt x="3620" y="555"/>
                  </a:cubicBezTo>
                  <a:cubicBezTo>
                    <a:pt x="3605" y="539"/>
                    <a:pt x="3589" y="524"/>
                    <a:pt x="3589" y="509"/>
                  </a:cubicBezTo>
                  <a:cubicBezTo>
                    <a:pt x="3574" y="493"/>
                    <a:pt x="3559" y="493"/>
                    <a:pt x="3543" y="478"/>
                  </a:cubicBezTo>
                  <a:cubicBezTo>
                    <a:pt x="3528" y="462"/>
                    <a:pt x="3497" y="462"/>
                    <a:pt x="3482" y="462"/>
                  </a:cubicBezTo>
                  <a:cubicBezTo>
                    <a:pt x="3451" y="462"/>
                    <a:pt x="3466" y="447"/>
                    <a:pt x="3435" y="432"/>
                  </a:cubicBezTo>
                  <a:cubicBezTo>
                    <a:pt x="3420" y="432"/>
                    <a:pt x="3389" y="447"/>
                    <a:pt x="3358" y="447"/>
                  </a:cubicBezTo>
                  <a:cubicBezTo>
                    <a:pt x="3328" y="447"/>
                    <a:pt x="3343" y="416"/>
                    <a:pt x="3328" y="401"/>
                  </a:cubicBezTo>
                  <a:cubicBezTo>
                    <a:pt x="3328" y="370"/>
                    <a:pt x="3312" y="355"/>
                    <a:pt x="3281" y="355"/>
                  </a:cubicBezTo>
                  <a:cubicBezTo>
                    <a:pt x="3266" y="355"/>
                    <a:pt x="3251" y="339"/>
                    <a:pt x="3235" y="324"/>
                  </a:cubicBezTo>
                  <a:lnTo>
                    <a:pt x="3158" y="324"/>
                  </a:lnTo>
                  <a:cubicBezTo>
                    <a:pt x="3143" y="308"/>
                    <a:pt x="3127" y="293"/>
                    <a:pt x="3112" y="293"/>
                  </a:cubicBezTo>
                  <a:cubicBezTo>
                    <a:pt x="3081" y="278"/>
                    <a:pt x="3081" y="278"/>
                    <a:pt x="3050" y="247"/>
                  </a:cubicBezTo>
                  <a:cubicBezTo>
                    <a:pt x="3035" y="231"/>
                    <a:pt x="3020" y="216"/>
                    <a:pt x="3004" y="201"/>
                  </a:cubicBezTo>
                  <a:cubicBezTo>
                    <a:pt x="2989" y="185"/>
                    <a:pt x="2989" y="170"/>
                    <a:pt x="2958" y="154"/>
                  </a:cubicBezTo>
                  <a:cubicBezTo>
                    <a:pt x="2943" y="139"/>
                    <a:pt x="2927" y="124"/>
                    <a:pt x="2912" y="108"/>
                  </a:cubicBezTo>
                  <a:cubicBezTo>
                    <a:pt x="2912" y="108"/>
                    <a:pt x="2896" y="77"/>
                    <a:pt x="2881" y="62"/>
                  </a:cubicBezTo>
                  <a:cubicBezTo>
                    <a:pt x="2866" y="47"/>
                    <a:pt x="2850" y="31"/>
                    <a:pt x="2835" y="31"/>
                  </a:cubicBezTo>
                  <a:cubicBezTo>
                    <a:pt x="2819" y="16"/>
                    <a:pt x="2819" y="0"/>
                    <a:pt x="2804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454;p43"/>
            <p:cNvSpPr/>
            <p:nvPr/>
          </p:nvSpPr>
          <p:spPr>
            <a:xfrm>
              <a:off x="3901625" y="4882150"/>
              <a:ext cx="167625" cy="135750"/>
            </a:xfrm>
            <a:custGeom>
              <a:avLst/>
              <a:gdLst/>
              <a:ahLst/>
              <a:cxnLst/>
              <a:rect l="l" t="t" r="r" b="b"/>
              <a:pathLst>
                <a:path w="6705" h="5430" extrusionOk="0">
                  <a:moveTo>
                    <a:pt x="2588" y="1209"/>
                  </a:moveTo>
                  <a:cubicBezTo>
                    <a:pt x="2604" y="1209"/>
                    <a:pt x="2619" y="1209"/>
                    <a:pt x="2635" y="1224"/>
                  </a:cubicBezTo>
                  <a:cubicBezTo>
                    <a:pt x="2645" y="1224"/>
                    <a:pt x="2662" y="1231"/>
                    <a:pt x="2677" y="1231"/>
                  </a:cubicBezTo>
                  <a:cubicBezTo>
                    <a:pt x="2684" y="1231"/>
                    <a:pt x="2691" y="1230"/>
                    <a:pt x="2696" y="1224"/>
                  </a:cubicBezTo>
                  <a:cubicBezTo>
                    <a:pt x="2712" y="1240"/>
                    <a:pt x="2727" y="1255"/>
                    <a:pt x="2742" y="1271"/>
                  </a:cubicBezTo>
                  <a:cubicBezTo>
                    <a:pt x="2742" y="1271"/>
                    <a:pt x="2773" y="1317"/>
                    <a:pt x="2742" y="1332"/>
                  </a:cubicBezTo>
                  <a:cubicBezTo>
                    <a:pt x="2727" y="1332"/>
                    <a:pt x="2712" y="1332"/>
                    <a:pt x="2696" y="1317"/>
                  </a:cubicBezTo>
                  <a:cubicBezTo>
                    <a:pt x="2681" y="1301"/>
                    <a:pt x="2681" y="1271"/>
                    <a:pt x="2665" y="1271"/>
                  </a:cubicBezTo>
                  <a:cubicBezTo>
                    <a:pt x="2650" y="1271"/>
                    <a:pt x="2619" y="1255"/>
                    <a:pt x="2604" y="1255"/>
                  </a:cubicBezTo>
                  <a:cubicBezTo>
                    <a:pt x="2573" y="1255"/>
                    <a:pt x="2588" y="1240"/>
                    <a:pt x="2558" y="1240"/>
                  </a:cubicBezTo>
                  <a:cubicBezTo>
                    <a:pt x="2527" y="1240"/>
                    <a:pt x="2573" y="1209"/>
                    <a:pt x="2588" y="1209"/>
                  </a:cubicBezTo>
                  <a:close/>
                  <a:moveTo>
                    <a:pt x="3158" y="1317"/>
                  </a:moveTo>
                  <a:cubicBezTo>
                    <a:pt x="3174" y="1317"/>
                    <a:pt x="3189" y="1332"/>
                    <a:pt x="3189" y="1348"/>
                  </a:cubicBezTo>
                  <a:cubicBezTo>
                    <a:pt x="3189" y="1348"/>
                    <a:pt x="3220" y="1363"/>
                    <a:pt x="3204" y="1378"/>
                  </a:cubicBezTo>
                  <a:cubicBezTo>
                    <a:pt x="3204" y="1378"/>
                    <a:pt x="3178" y="1404"/>
                    <a:pt x="3165" y="1404"/>
                  </a:cubicBezTo>
                  <a:cubicBezTo>
                    <a:pt x="3161" y="1404"/>
                    <a:pt x="3158" y="1402"/>
                    <a:pt x="3158" y="1394"/>
                  </a:cubicBezTo>
                  <a:cubicBezTo>
                    <a:pt x="3158" y="1378"/>
                    <a:pt x="3143" y="1332"/>
                    <a:pt x="3143" y="1332"/>
                  </a:cubicBezTo>
                  <a:cubicBezTo>
                    <a:pt x="3143" y="1317"/>
                    <a:pt x="3158" y="1317"/>
                    <a:pt x="3158" y="1317"/>
                  </a:cubicBezTo>
                  <a:close/>
                  <a:moveTo>
                    <a:pt x="3189" y="1533"/>
                  </a:moveTo>
                  <a:cubicBezTo>
                    <a:pt x="3204" y="1548"/>
                    <a:pt x="3204" y="1548"/>
                    <a:pt x="3204" y="1563"/>
                  </a:cubicBezTo>
                  <a:cubicBezTo>
                    <a:pt x="3218" y="1577"/>
                    <a:pt x="3231" y="1613"/>
                    <a:pt x="3205" y="1613"/>
                  </a:cubicBezTo>
                  <a:cubicBezTo>
                    <a:pt x="3201" y="1613"/>
                    <a:pt x="3196" y="1612"/>
                    <a:pt x="3189" y="1610"/>
                  </a:cubicBezTo>
                  <a:cubicBezTo>
                    <a:pt x="3174" y="1594"/>
                    <a:pt x="3143" y="1579"/>
                    <a:pt x="3158" y="1563"/>
                  </a:cubicBezTo>
                  <a:cubicBezTo>
                    <a:pt x="3174" y="1548"/>
                    <a:pt x="3174" y="1533"/>
                    <a:pt x="3189" y="1533"/>
                  </a:cubicBezTo>
                  <a:close/>
                  <a:moveTo>
                    <a:pt x="3620" y="1841"/>
                  </a:moveTo>
                  <a:cubicBezTo>
                    <a:pt x="3636" y="1841"/>
                    <a:pt x="3636" y="1856"/>
                    <a:pt x="3636" y="1887"/>
                  </a:cubicBezTo>
                  <a:cubicBezTo>
                    <a:pt x="3636" y="1902"/>
                    <a:pt x="3651" y="1933"/>
                    <a:pt x="3636" y="1933"/>
                  </a:cubicBezTo>
                  <a:cubicBezTo>
                    <a:pt x="3605" y="1933"/>
                    <a:pt x="3590" y="1933"/>
                    <a:pt x="3574" y="1918"/>
                  </a:cubicBezTo>
                  <a:cubicBezTo>
                    <a:pt x="3559" y="1902"/>
                    <a:pt x="3543" y="1887"/>
                    <a:pt x="3559" y="1856"/>
                  </a:cubicBezTo>
                  <a:cubicBezTo>
                    <a:pt x="3574" y="1856"/>
                    <a:pt x="3620" y="1856"/>
                    <a:pt x="3605" y="1841"/>
                  </a:cubicBezTo>
                  <a:close/>
                  <a:moveTo>
                    <a:pt x="3590" y="2087"/>
                  </a:moveTo>
                  <a:cubicBezTo>
                    <a:pt x="3590" y="2087"/>
                    <a:pt x="3651" y="2102"/>
                    <a:pt x="3651" y="2118"/>
                  </a:cubicBezTo>
                  <a:lnTo>
                    <a:pt x="3682" y="2118"/>
                  </a:lnTo>
                  <a:cubicBezTo>
                    <a:pt x="3682" y="2118"/>
                    <a:pt x="3728" y="2118"/>
                    <a:pt x="3697" y="2133"/>
                  </a:cubicBezTo>
                  <a:cubicBezTo>
                    <a:pt x="3685" y="2146"/>
                    <a:pt x="3662" y="2168"/>
                    <a:pt x="3646" y="2168"/>
                  </a:cubicBezTo>
                  <a:cubicBezTo>
                    <a:pt x="3642" y="2168"/>
                    <a:pt x="3639" y="2167"/>
                    <a:pt x="3636" y="2164"/>
                  </a:cubicBezTo>
                  <a:cubicBezTo>
                    <a:pt x="3636" y="2149"/>
                    <a:pt x="3605" y="2133"/>
                    <a:pt x="3590" y="2133"/>
                  </a:cubicBezTo>
                  <a:cubicBezTo>
                    <a:pt x="3574" y="2133"/>
                    <a:pt x="3543" y="2133"/>
                    <a:pt x="3543" y="2102"/>
                  </a:cubicBezTo>
                  <a:cubicBezTo>
                    <a:pt x="3543" y="2102"/>
                    <a:pt x="3559" y="2087"/>
                    <a:pt x="3559" y="2087"/>
                  </a:cubicBezTo>
                  <a:close/>
                  <a:moveTo>
                    <a:pt x="4390" y="2811"/>
                  </a:moveTo>
                  <a:cubicBezTo>
                    <a:pt x="4421" y="2811"/>
                    <a:pt x="4406" y="2826"/>
                    <a:pt x="4406" y="2842"/>
                  </a:cubicBezTo>
                  <a:cubicBezTo>
                    <a:pt x="4406" y="2857"/>
                    <a:pt x="4421" y="2888"/>
                    <a:pt x="4406" y="2888"/>
                  </a:cubicBezTo>
                  <a:cubicBezTo>
                    <a:pt x="4396" y="2888"/>
                    <a:pt x="4385" y="2895"/>
                    <a:pt x="4375" y="2895"/>
                  </a:cubicBezTo>
                  <a:cubicBezTo>
                    <a:pt x="4370" y="2895"/>
                    <a:pt x="4365" y="2893"/>
                    <a:pt x="4360" y="2888"/>
                  </a:cubicBezTo>
                  <a:cubicBezTo>
                    <a:pt x="4329" y="2857"/>
                    <a:pt x="4344" y="2873"/>
                    <a:pt x="4360" y="2842"/>
                  </a:cubicBezTo>
                  <a:cubicBezTo>
                    <a:pt x="4375" y="2826"/>
                    <a:pt x="4360" y="2811"/>
                    <a:pt x="4390" y="2811"/>
                  </a:cubicBezTo>
                  <a:close/>
                  <a:moveTo>
                    <a:pt x="4067" y="2980"/>
                  </a:moveTo>
                  <a:cubicBezTo>
                    <a:pt x="4067" y="2996"/>
                    <a:pt x="4067" y="3042"/>
                    <a:pt x="4052" y="3042"/>
                  </a:cubicBezTo>
                  <a:lnTo>
                    <a:pt x="4021" y="3042"/>
                  </a:lnTo>
                  <a:cubicBezTo>
                    <a:pt x="4012" y="3051"/>
                    <a:pt x="3993" y="3060"/>
                    <a:pt x="3978" y="3060"/>
                  </a:cubicBezTo>
                  <a:cubicBezTo>
                    <a:pt x="3967" y="3060"/>
                    <a:pt x="3959" y="3055"/>
                    <a:pt x="3959" y="3042"/>
                  </a:cubicBezTo>
                  <a:cubicBezTo>
                    <a:pt x="3959" y="3011"/>
                    <a:pt x="3990" y="3011"/>
                    <a:pt x="4021" y="3011"/>
                  </a:cubicBezTo>
                  <a:cubicBezTo>
                    <a:pt x="4036" y="3011"/>
                    <a:pt x="4067" y="2980"/>
                    <a:pt x="4067" y="2980"/>
                  </a:cubicBezTo>
                  <a:close/>
                  <a:moveTo>
                    <a:pt x="3112" y="2765"/>
                  </a:moveTo>
                  <a:cubicBezTo>
                    <a:pt x="3127" y="2765"/>
                    <a:pt x="3143" y="2780"/>
                    <a:pt x="3158" y="2780"/>
                  </a:cubicBezTo>
                  <a:cubicBezTo>
                    <a:pt x="3174" y="2796"/>
                    <a:pt x="3189" y="2811"/>
                    <a:pt x="3174" y="2826"/>
                  </a:cubicBezTo>
                  <a:cubicBezTo>
                    <a:pt x="3174" y="2842"/>
                    <a:pt x="3158" y="2873"/>
                    <a:pt x="3158" y="2873"/>
                  </a:cubicBezTo>
                  <a:cubicBezTo>
                    <a:pt x="3158" y="2888"/>
                    <a:pt x="3174" y="2934"/>
                    <a:pt x="3174" y="2934"/>
                  </a:cubicBezTo>
                  <a:cubicBezTo>
                    <a:pt x="3158" y="2950"/>
                    <a:pt x="3158" y="2950"/>
                    <a:pt x="3158" y="2965"/>
                  </a:cubicBezTo>
                  <a:cubicBezTo>
                    <a:pt x="3158" y="2977"/>
                    <a:pt x="3158" y="3000"/>
                    <a:pt x="3142" y="3000"/>
                  </a:cubicBezTo>
                  <a:cubicBezTo>
                    <a:pt x="3138" y="3000"/>
                    <a:pt x="3133" y="2999"/>
                    <a:pt x="3127" y="2996"/>
                  </a:cubicBezTo>
                  <a:cubicBezTo>
                    <a:pt x="3127" y="2996"/>
                    <a:pt x="3114" y="2989"/>
                    <a:pt x="3105" y="2989"/>
                  </a:cubicBezTo>
                  <a:cubicBezTo>
                    <a:pt x="3100" y="2989"/>
                    <a:pt x="3097" y="2991"/>
                    <a:pt x="3097" y="2996"/>
                  </a:cubicBezTo>
                  <a:cubicBezTo>
                    <a:pt x="3112" y="3011"/>
                    <a:pt x="3112" y="3057"/>
                    <a:pt x="3112" y="3073"/>
                  </a:cubicBezTo>
                  <a:cubicBezTo>
                    <a:pt x="3106" y="3085"/>
                    <a:pt x="3098" y="3090"/>
                    <a:pt x="3090" y="3090"/>
                  </a:cubicBezTo>
                  <a:cubicBezTo>
                    <a:pt x="3078" y="3090"/>
                    <a:pt x="3066" y="3076"/>
                    <a:pt x="3066" y="3057"/>
                  </a:cubicBezTo>
                  <a:cubicBezTo>
                    <a:pt x="3066" y="3042"/>
                    <a:pt x="3081" y="3042"/>
                    <a:pt x="3081" y="3011"/>
                  </a:cubicBezTo>
                  <a:cubicBezTo>
                    <a:pt x="3081" y="2996"/>
                    <a:pt x="3097" y="2980"/>
                    <a:pt x="3097" y="2980"/>
                  </a:cubicBezTo>
                  <a:cubicBezTo>
                    <a:pt x="3097" y="2950"/>
                    <a:pt x="3097" y="2934"/>
                    <a:pt x="3097" y="2919"/>
                  </a:cubicBezTo>
                  <a:cubicBezTo>
                    <a:pt x="3097" y="2888"/>
                    <a:pt x="3097" y="2857"/>
                    <a:pt x="3097" y="2826"/>
                  </a:cubicBezTo>
                  <a:cubicBezTo>
                    <a:pt x="3097" y="2811"/>
                    <a:pt x="3097" y="2765"/>
                    <a:pt x="3112" y="2765"/>
                  </a:cubicBezTo>
                  <a:close/>
                  <a:moveTo>
                    <a:pt x="4267" y="3073"/>
                  </a:moveTo>
                  <a:cubicBezTo>
                    <a:pt x="4267" y="3073"/>
                    <a:pt x="4283" y="3134"/>
                    <a:pt x="4283" y="3134"/>
                  </a:cubicBezTo>
                  <a:cubicBezTo>
                    <a:pt x="4283" y="3134"/>
                    <a:pt x="4283" y="3165"/>
                    <a:pt x="4267" y="3165"/>
                  </a:cubicBezTo>
                  <a:cubicBezTo>
                    <a:pt x="4252" y="3165"/>
                    <a:pt x="4236" y="3181"/>
                    <a:pt x="4221" y="3181"/>
                  </a:cubicBezTo>
                  <a:cubicBezTo>
                    <a:pt x="4206" y="3181"/>
                    <a:pt x="4144" y="3165"/>
                    <a:pt x="4175" y="3150"/>
                  </a:cubicBezTo>
                  <a:cubicBezTo>
                    <a:pt x="4190" y="3150"/>
                    <a:pt x="4206" y="3150"/>
                    <a:pt x="4221" y="3119"/>
                  </a:cubicBezTo>
                  <a:cubicBezTo>
                    <a:pt x="4221" y="3119"/>
                    <a:pt x="4236" y="3073"/>
                    <a:pt x="4252" y="3073"/>
                  </a:cubicBezTo>
                  <a:close/>
                  <a:moveTo>
                    <a:pt x="4175" y="3196"/>
                  </a:moveTo>
                  <a:cubicBezTo>
                    <a:pt x="4190" y="3196"/>
                    <a:pt x="4190" y="3211"/>
                    <a:pt x="4190" y="3227"/>
                  </a:cubicBezTo>
                  <a:cubicBezTo>
                    <a:pt x="4190" y="3242"/>
                    <a:pt x="4159" y="3273"/>
                    <a:pt x="4175" y="3273"/>
                  </a:cubicBezTo>
                  <a:cubicBezTo>
                    <a:pt x="4175" y="3288"/>
                    <a:pt x="4175" y="3304"/>
                    <a:pt x="4144" y="3304"/>
                  </a:cubicBezTo>
                  <a:cubicBezTo>
                    <a:pt x="4129" y="3288"/>
                    <a:pt x="4098" y="3304"/>
                    <a:pt x="4113" y="3273"/>
                  </a:cubicBezTo>
                  <a:cubicBezTo>
                    <a:pt x="4113" y="3258"/>
                    <a:pt x="4098" y="3227"/>
                    <a:pt x="4098" y="3227"/>
                  </a:cubicBezTo>
                  <a:cubicBezTo>
                    <a:pt x="4113" y="3211"/>
                    <a:pt x="4129" y="3196"/>
                    <a:pt x="4159" y="3196"/>
                  </a:cubicBezTo>
                  <a:close/>
                  <a:moveTo>
                    <a:pt x="3204" y="3042"/>
                  </a:moveTo>
                  <a:cubicBezTo>
                    <a:pt x="3220" y="3042"/>
                    <a:pt x="3220" y="3057"/>
                    <a:pt x="3235" y="3073"/>
                  </a:cubicBezTo>
                  <a:cubicBezTo>
                    <a:pt x="3251" y="3088"/>
                    <a:pt x="3266" y="3104"/>
                    <a:pt x="3281" y="3119"/>
                  </a:cubicBezTo>
                  <a:cubicBezTo>
                    <a:pt x="3281" y="3134"/>
                    <a:pt x="3312" y="3165"/>
                    <a:pt x="3312" y="3181"/>
                  </a:cubicBezTo>
                  <a:cubicBezTo>
                    <a:pt x="3328" y="3196"/>
                    <a:pt x="3328" y="3211"/>
                    <a:pt x="3343" y="3227"/>
                  </a:cubicBezTo>
                  <a:cubicBezTo>
                    <a:pt x="3359" y="3242"/>
                    <a:pt x="3359" y="3258"/>
                    <a:pt x="3343" y="3258"/>
                  </a:cubicBezTo>
                  <a:cubicBezTo>
                    <a:pt x="3328" y="3273"/>
                    <a:pt x="3328" y="3288"/>
                    <a:pt x="3343" y="3319"/>
                  </a:cubicBezTo>
                  <a:cubicBezTo>
                    <a:pt x="3343" y="3335"/>
                    <a:pt x="3374" y="3365"/>
                    <a:pt x="3359" y="3381"/>
                  </a:cubicBezTo>
                  <a:cubicBezTo>
                    <a:pt x="3352" y="3387"/>
                    <a:pt x="3346" y="3391"/>
                    <a:pt x="3340" y="3391"/>
                  </a:cubicBezTo>
                  <a:cubicBezTo>
                    <a:pt x="3333" y="3391"/>
                    <a:pt x="3328" y="3383"/>
                    <a:pt x="3328" y="3365"/>
                  </a:cubicBezTo>
                  <a:cubicBezTo>
                    <a:pt x="3315" y="3353"/>
                    <a:pt x="3313" y="3330"/>
                    <a:pt x="3296" y="3330"/>
                  </a:cubicBezTo>
                  <a:cubicBezTo>
                    <a:pt x="3292" y="3330"/>
                    <a:pt x="3287" y="3332"/>
                    <a:pt x="3281" y="3335"/>
                  </a:cubicBezTo>
                  <a:cubicBezTo>
                    <a:pt x="3274" y="3342"/>
                    <a:pt x="3255" y="3350"/>
                    <a:pt x="3239" y="3350"/>
                  </a:cubicBezTo>
                  <a:cubicBezTo>
                    <a:pt x="3224" y="3350"/>
                    <a:pt x="3212" y="3342"/>
                    <a:pt x="3220" y="3319"/>
                  </a:cubicBezTo>
                  <a:cubicBezTo>
                    <a:pt x="3220" y="3288"/>
                    <a:pt x="3251" y="3288"/>
                    <a:pt x="3220" y="3258"/>
                  </a:cubicBezTo>
                  <a:cubicBezTo>
                    <a:pt x="3204" y="3242"/>
                    <a:pt x="3204" y="3211"/>
                    <a:pt x="3189" y="3211"/>
                  </a:cubicBezTo>
                  <a:cubicBezTo>
                    <a:pt x="3174" y="3196"/>
                    <a:pt x="3189" y="3165"/>
                    <a:pt x="3189" y="3150"/>
                  </a:cubicBezTo>
                  <a:cubicBezTo>
                    <a:pt x="3174" y="3150"/>
                    <a:pt x="3143" y="3150"/>
                    <a:pt x="3143" y="3119"/>
                  </a:cubicBezTo>
                  <a:cubicBezTo>
                    <a:pt x="3143" y="3073"/>
                    <a:pt x="3143" y="3073"/>
                    <a:pt x="3189" y="3057"/>
                  </a:cubicBezTo>
                  <a:cubicBezTo>
                    <a:pt x="3189" y="3057"/>
                    <a:pt x="3204" y="3057"/>
                    <a:pt x="3204" y="3042"/>
                  </a:cubicBezTo>
                  <a:close/>
                  <a:moveTo>
                    <a:pt x="3127" y="3288"/>
                  </a:moveTo>
                  <a:cubicBezTo>
                    <a:pt x="3127" y="3288"/>
                    <a:pt x="3127" y="3304"/>
                    <a:pt x="3143" y="3319"/>
                  </a:cubicBezTo>
                  <a:cubicBezTo>
                    <a:pt x="3143" y="3319"/>
                    <a:pt x="3158" y="3365"/>
                    <a:pt x="3158" y="3365"/>
                  </a:cubicBezTo>
                  <a:cubicBezTo>
                    <a:pt x="3158" y="3381"/>
                    <a:pt x="3174" y="3412"/>
                    <a:pt x="3158" y="3412"/>
                  </a:cubicBezTo>
                  <a:cubicBezTo>
                    <a:pt x="3127" y="3396"/>
                    <a:pt x="3112" y="3381"/>
                    <a:pt x="3112" y="3365"/>
                  </a:cubicBezTo>
                  <a:cubicBezTo>
                    <a:pt x="3097" y="3350"/>
                    <a:pt x="3112" y="3335"/>
                    <a:pt x="3112" y="3304"/>
                  </a:cubicBezTo>
                  <a:cubicBezTo>
                    <a:pt x="3112" y="3288"/>
                    <a:pt x="3112" y="3288"/>
                    <a:pt x="3127" y="3288"/>
                  </a:cubicBezTo>
                  <a:close/>
                  <a:moveTo>
                    <a:pt x="3886" y="3297"/>
                  </a:moveTo>
                  <a:cubicBezTo>
                    <a:pt x="3891" y="3297"/>
                    <a:pt x="3898" y="3304"/>
                    <a:pt x="3898" y="3304"/>
                  </a:cubicBezTo>
                  <a:cubicBezTo>
                    <a:pt x="3913" y="3319"/>
                    <a:pt x="3928" y="3335"/>
                    <a:pt x="3913" y="3350"/>
                  </a:cubicBezTo>
                  <a:cubicBezTo>
                    <a:pt x="3913" y="3365"/>
                    <a:pt x="3913" y="3381"/>
                    <a:pt x="3898" y="3381"/>
                  </a:cubicBezTo>
                  <a:cubicBezTo>
                    <a:pt x="3895" y="3384"/>
                    <a:pt x="3891" y="3385"/>
                    <a:pt x="3888" y="3385"/>
                  </a:cubicBezTo>
                  <a:cubicBezTo>
                    <a:pt x="3877" y="3385"/>
                    <a:pt x="3867" y="3365"/>
                    <a:pt x="3867" y="3365"/>
                  </a:cubicBezTo>
                  <a:cubicBezTo>
                    <a:pt x="3867" y="3381"/>
                    <a:pt x="3867" y="3396"/>
                    <a:pt x="3867" y="3396"/>
                  </a:cubicBezTo>
                  <a:cubicBezTo>
                    <a:pt x="3867" y="3412"/>
                    <a:pt x="3867" y="3458"/>
                    <a:pt x="3851" y="3458"/>
                  </a:cubicBezTo>
                  <a:cubicBezTo>
                    <a:pt x="3836" y="3458"/>
                    <a:pt x="3805" y="3458"/>
                    <a:pt x="3805" y="3427"/>
                  </a:cubicBezTo>
                  <a:cubicBezTo>
                    <a:pt x="3805" y="3412"/>
                    <a:pt x="3851" y="3381"/>
                    <a:pt x="3836" y="3381"/>
                  </a:cubicBezTo>
                  <a:cubicBezTo>
                    <a:pt x="3821" y="3381"/>
                    <a:pt x="3790" y="3381"/>
                    <a:pt x="3790" y="3365"/>
                  </a:cubicBezTo>
                  <a:cubicBezTo>
                    <a:pt x="3790" y="3350"/>
                    <a:pt x="3851" y="3319"/>
                    <a:pt x="3836" y="3319"/>
                  </a:cubicBezTo>
                  <a:cubicBezTo>
                    <a:pt x="3851" y="3319"/>
                    <a:pt x="3851" y="3319"/>
                    <a:pt x="3867" y="3304"/>
                  </a:cubicBezTo>
                  <a:lnTo>
                    <a:pt x="3882" y="3304"/>
                  </a:lnTo>
                  <a:cubicBezTo>
                    <a:pt x="3882" y="3299"/>
                    <a:pt x="3884" y="3297"/>
                    <a:pt x="3886" y="3297"/>
                  </a:cubicBezTo>
                  <a:close/>
                  <a:moveTo>
                    <a:pt x="3251" y="3566"/>
                  </a:moveTo>
                  <a:cubicBezTo>
                    <a:pt x="3251" y="3566"/>
                    <a:pt x="3251" y="3566"/>
                    <a:pt x="3251" y="3581"/>
                  </a:cubicBezTo>
                  <a:cubicBezTo>
                    <a:pt x="3266" y="3596"/>
                    <a:pt x="3251" y="3612"/>
                    <a:pt x="3251" y="3627"/>
                  </a:cubicBezTo>
                  <a:cubicBezTo>
                    <a:pt x="3251" y="3661"/>
                    <a:pt x="3232" y="3672"/>
                    <a:pt x="3218" y="3672"/>
                  </a:cubicBezTo>
                  <a:cubicBezTo>
                    <a:pt x="3206" y="3672"/>
                    <a:pt x="3198" y="3665"/>
                    <a:pt x="3204" y="3658"/>
                  </a:cubicBezTo>
                  <a:cubicBezTo>
                    <a:pt x="3204" y="3643"/>
                    <a:pt x="3251" y="3612"/>
                    <a:pt x="3235" y="3596"/>
                  </a:cubicBezTo>
                  <a:cubicBezTo>
                    <a:pt x="3235" y="3596"/>
                    <a:pt x="3251" y="3581"/>
                    <a:pt x="3251" y="3566"/>
                  </a:cubicBezTo>
                  <a:close/>
                  <a:moveTo>
                    <a:pt x="2558" y="3504"/>
                  </a:moveTo>
                  <a:cubicBezTo>
                    <a:pt x="2573" y="3504"/>
                    <a:pt x="2588" y="3504"/>
                    <a:pt x="2604" y="3519"/>
                  </a:cubicBezTo>
                  <a:cubicBezTo>
                    <a:pt x="2604" y="3519"/>
                    <a:pt x="2665" y="3519"/>
                    <a:pt x="2665" y="3535"/>
                  </a:cubicBezTo>
                  <a:cubicBezTo>
                    <a:pt x="2665" y="3535"/>
                    <a:pt x="2688" y="3569"/>
                    <a:pt x="2694" y="3569"/>
                  </a:cubicBezTo>
                  <a:cubicBezTo>
                    <a:pt x="2696" y="3569"/>
                    <a:pt x="2696" y="3568"/>
                    <a:pt x="2696" y="3566"/>
                  </a:cubicBezTo>
                  <a:cubicBezTo>
                    <a:pt x="2696" y="3550"/>
                    <a:pt x="2696" y="3519"/>
                    <a:pt x="2727" y="3519"/>
                  </a:cubicBezTo>
                  <a:cubicBezTo>
                    <a:pt x="2727" y="3519"/>
                    <a:pt x="2758" y="3535"/>
                    <a:pt x="2758" y="3550"/>
                  </a:cubicBezTo>
                  <a:cubicBezTo>
                    <a:pt x="2758" y="3566"/>
                    <a:pt x="2742" y="3612"/>
                    <a:pt x="2742" y="3612"/>
                  </a:cubicBezTo>
                  <a:cubicBezTo>
                    <a:pt x="2742" y="3627"/>
                    <a:pt x="2742" y="3643"/>
                    <a:pt x="2712" y="3643"/>
                  </a:cubicBezTo>
                  <a:cubicBezTo>
                    <a:pt x="2712" y="3643"/>
                    <a:pt x="2696" y="3612"/>
                    <a:pt x="2681" y="3612"/>
                  </a:cubicBezTo>
                  <a:cubicBezTo>
                    <a:pt x="2681" y="3627"/>
                    <a:pt x="2665" y="3643"/>
                    <a:pt x="2665" y="3658"/>
                  </a:cubicBezTo>
                  <a:cubicBezTo>
                    <a:pt x="2665" y="3669"/>
                    <a:pt x="2665" y="3687"/>
                    <a:pt x="2655" y="3687"/>
                  </a:cubicBezTo>
                  <a:cubicBezTo>
                    <a:pt x="2651" y="3687"/>
                    <a:pt x="2644" y="3683"/>
                    <a:pt x="2635" y="3673"/>
                  </a:cubicBezTo>
                  <a:cubicBezTo>
                    <a:pt x="2619" y="3673"/>
                    <a:pt x="2619" y="3627"/>
                    <a:pt x="2604" y="3627"/>
                  </a:cubicBezTo>
                  <a:cubicBezTo>
                    <a:pt x="2596" y="3635"/>
                    <a:pt x="2588" y="3639"/>
                    <a:pt x="2581" y="3639"/>
                  </a:cubicBezTo>
                  <a:cubicBezTo>
                    <a:pt x="2573" y="3639"/>
                    <a:pt x="2565" y="3635"/>
                    <a:pt x="2558" y="3627"/>
                  </a:cubicBezTo>
                  <a:cubicBezTo>
                    <a:pt x="2542" y="3612"/>
                    <a:pt x="2527" y="3566"/>
                    <a:pt x="2527" y="3550"/>
                  </a:cubicBezTo>
                  <a:cubicBezTo>
                    <a:pt x="2527" y="3535"/>
                    <a:pt x="2527" y="3504"/>
                    <a:pt x="2558" y="3504"/>
                  </a:cubicBezTo>
                  <a:close/>
                  <a:moveTo>
                    <a:pt x="2219" y="4505"/>
                  </a:moveTo>
                  <a:cubicBezTo>
                    <a:pt x="2234" y="4505"/>
                    <a:pt x="2234" y="4505"/>
                    <a:pt x="2250" y="4521"/>
                  </a:cubicBezTo>
                  <a:cubicBezTo>
                    <a:pt x="2250" y="4536"/>
                    <a:pt x="2280" y="4567"/>
                    <a:pt x="2280" y="4567"/>
                  </a:cubicBezTo>
                  <a:cubicBezTo>
                    <a:pt x="2280" y="4582"/>
                    <a:pt x="2276" y="4586"/>
                    <a:pt x="2269" y="4586"/>
                  </a:cubicBezTo>
                  <a:cubicBezTo>
                    <a:pt x="2261" y="4586"/>
                    <a:pt x="2250" y="4582"/>
                    <a:pt x="2234" y="4582"/>
                  </a:cubicBezTo>
                  <a:cubicBezTo>
                    <a:pt x="2224" y="4582"/>
                    <a:pt x="2207" y="4589"/>
                    <a:pt x="2192" y="4589"/>
                  </a:cubicBezTo>
                  <a:cubicBezTo>
                    <a:pt x="2185" y="4589"/>
                    <a:pt x="2178" y="4587"/>
                    <a:pt x="2173" y="4582"/>
                  </a:cubicBezTo>
                  <a:cubicBezTo>
                    <a:pt x="2157" y="4582"/>
                    <a:pt x="2126" y="4582"/>
                    <a:pt x="2111" y="4567"/>
                  </a:cubicBezTo>
                  <a:cubicBezTo>
                    <a:pt x="2080" y="4567"/>
                    <a:pt x="2065" y="4567"/>
                    <a:pt x="2065" y="4551"/>
                  </a:cubicBezTo>
                  <a:cubicBezTo>
                    <a:pt x="2080" y="4521"/>
                    <a:pt x="2096" y="4536"/>
                    <a:pt x="2126" y="4521"/>
                  </a:cubicBezTo>
                  <a:cubicBezTo>
                    <a:pt x="2126" y="4521"/>
                    <a:pt x="2157" y="4505"/>
                    <a:pt x="2173" y="4505"/>
                  </a:cubicBezTo>
                  <a:cubicBezTo>
                    <a:pt x="2173" y="4505"/>
                    <a:pt x="2186" y="4512"/>
                    <a:pt x="2195" y="4512"/>
                  </a:cubicBezTo>
                  <a:cubicBezTo>
                    <a:pt x="2200" y="4512"/>
                    <a:pt x="2203" y="4510"/>
                    <a:pt x="2203" y="4505"/>
                  </a:cubicBezTo>
                  <a:close/>
                  <a:moveTo>
                    <a:pt x="2450" y="4459"/>
                  </a:moveTo>
                  <a:cubicBezTo>
                    <a:pt x="2465" y="4474"/>
                    <a:pt x="2465" y="4490"/>
                    <a:pt x="2496" y="4490"/>
                  </a:cubicBezTo>
                  <a:lnTo>
                    <a:pt x="2588" y="4490"/>
                  </a:lnTo>
                  <a:cubicBezTo>
                    <a:pt x="2604" y="4490"/>
                    <a:pt x="2619" y="4474"/>
                    <a:pt x="2635" y="4474"/>
                  </a:cubicBezTo>
                  <a:cubicBezTo>
                    <a:pt x="2650" y="4474"/>
                    <a:pt x="2681" y="4505"/>
                    <a:pt x="2665" y="4521"/>
                  </a:cubicBezTo>
                  <a:cubicBezTo>
                    <a:pt x="2650" y="4521"/>
                    <a:pt x="2635" y="4551"/>
                    <a:pt x="2619" y="4551"/>
                  </a:cubicBezTo>
                  <a:cubicBezTo>
                    <a:pt x="2609" y="4551"/>
                    <a:pt x="2585" y="4565"/>
                    <a:pt x="2570" y="4565"/>
                  </a:cubicBezTo>
                  <a:cubicBezTo>
                    <a:pt x="2563" y="4565"/>
                    <a:pt x="2558" y="4562"/>
                    <a:pt x="2558" y="4551"/>
                  </a:cubicBezTo>
                  <a:cubicBezTo>
                    <a:pt x="2558" y="4531"/>
                    <a:pt x="2548" y="4522"/>
                    <a:pt x="2538" y="4522"/>
                  </a:cubicBezTo>
                  <a:cubicBezTo>
                    <a:pt x="2525" y="4522"/>
                    <a:pt x="2511" y="4534"/>
                    <a:pt x="2511" y="4551"/>
                  </a:cubicBezTo>
                  <a:cubicBezTo>
                    <a:pt x="2527" y="4567"/>
                    <a:pt x="2527" y="4613"/>
                    <a:pt x="2496" y="4613"/>
                  </a:cubicBezTo>
                  <a:cubicBezTo>
                    <a:pt x="2465" y="4613"/>
                    <a:pt x="2465" y="4613"/>
                    <a:pt x="2450" y="4567"/>
                  </a:cubicBezTo>
                  <a:cubicBezTo>
                    <a:pt x="2450" y="4551"/>
                    <a:pt x="2450" y="4536"/>
                    <a:pt x="2434" y="4521"/>
                  </a:cubicBezTo>
                  <a:cubicBezTo>
                    <a:pt x="2434" y="4521"/>
                    <a:pt x="2404" y="4474"/>
                    <a:pt x="2404" y="4459"/>
                  </a:cubicBezTo>
                  <a:close/>
                  <a:moveTo>
                    <a:pt x="1064" y="4659"/>
                  </a:moveTo>
                  <a:cubicBezTo>
                    <a:pt x="1048" y="4659"/>
                    <a:pt x="1033" y="4659"/>
                    <a:pt x="1048" y="4675"/>
                  </a:cubicBezTo>
                  <a:cubicBezTo>
                    <a:pt x="1053" y="4679"/>
                    <a:pt x="1057" y="4681"/>
                    <a:pt x="1061" y="4681"/>
                  </a:cubicBezTo>
                  <a:cubicBezTo>
                    <a:pt x="1071" y="4681"/>
                    <a:pt x="1079" y="4670"/>
                    <a:pt x="1079" y="4659"/>
                  </a:cubicBezTo>
                  <a:close/>
                  <a:moveTo>
                    <a:pt x="1048" y="4690"/>
                  </a:moveTo>
                  <a:cubicBezTo>
                    <a:pt x="1048" y="4690"/>
                    <a:pt x="1033" y="4705"/>
                    <a:pt x="1048" y="4721"/>
                  </a:cubicBezTo>
                  <a:cubicBezTo>
                    <a:pt x="1048" y="4726"/>
                    <a:pt x="1052" y="4730"/>
                    <a:pt x="1056" y="4730"/>
                  </a:cubicBezTo>
                  <a:cubicBezTo>
                    <a:pt x="1062" y="4730"/>
                    <a:pt x="1068" y="4719"/>
                    <a:pt x="1048" y="4690"/>
                  </a:cubicBezTo>
                  <a:close/>
                  <a:moveTo>
                    <a:pt x="1110" y="4721"/>
                  </a:moveTo>
                  <a:cubicBezTo>
                    <a:pt x="1117" y="4729"/>
                    <a:pt x="1114" y="4729"/>
                    <a:pt x="1106" y="4729"/>
                  </a:cubicBezTo>
                  <a:cubicBezTo>
                    <a:pt x="1098" y="4729"/>
                    <a:pt x="1087" y="4729"/>
                    <a:pt x="1079" y="4736"/>
                  </a:cubicBezTo>
                  <a:cubicBezTo>
                    <a:pt x="1079" y="4752"/>
                    <a:pt x="1110" y="4767"/>
                    <a:pt x="1110" y="4767"/>
                  </a:cubicBezTo>
                  <a:cubicBezTo>
                    <a:pt x="1119" y="4772"/>
                    <a:pt x="1125" y="4773"/>
                    <a:pt x="1130" y="4773"/>
                  </a:cubicBezTo>
                  <a:cubicBezTo>
                    <a:pt x="1142" y="4773"/>
                    <a:pt x="1145" y="4763"/>
                    <a:pt x="1156" y="4752"/>
                  </a:cubicBezTo>
                  <a:cubicBezTo>
                    <a:pt x="1156" y="4736"/>
                    <a:pt x="1141" y="4721"/>
                    <a:pt x="1141" y="4721"/>
                  </a:cubicBezTo>
                  <a:close/>
                  <a:moveTo>
                    <a:pt x="5993" y="1"/>
                  </a:moveTo>
                  <a:cubicBezTo>
                    <a:pt x="5992" y="1"/>
                    <a:pt x="5992" y="3"/>
                    <a:pt x="5992" y="8"/>
                  </a:cubicBezTo>
                  <a:cubicBezTo>
                    <a:pt x="5977" y="8"/>
                    <a:pt x="5962" y="23"/>
                    <a:pt x="5931" y="23"/>
                  </a:cubicBezTo>
                  <a:cubicBezTo>
                    <a:pt x="5913" y="23"/>
                    <a:pt x="5906" y="13"/>
                    <a:pt x="5899" y="13"/>
                  </a:cubicBezTo>
                  <a:cubicBezTo>
                    <a:pt x="5895" y="13"/>
                    <a:pt x="5891" y="19"/>
                    <a:pt x="5885" y="38"/>
                  </a:cubicBezTo>
                  <a:cubicBezTo>
                    <a:pt x="5885" y="54"/>
                    <a:pt x="5946" y="100"/>
                    <a:pt x="5946" y="100"/>
                  </a:cubicBezTo>
                  <a:cubicBezTo>
                    <a:pt x="5977" y="131"/>
                    <a:pt x="5992" y="146"/>
                    <a:pt x="5962" y="162"/>
                  </a:cubicBezTo>
                  <a:cubicBezTo>
                    <a:pt x="5959" y="164"/>
                    <a:pt x="5956" y="165"/>
                    <a:pt x="5953" y="165"/>
                  </a:cubicBezTo>
                  <a:cubicBezTo>
                    <a:pt x="5934" y="165"/>
                    <a:pt x="5900" y="131"/>
                    <a:pt x="5900" y="131"/>
                  </a:cubicBezTo>
                  <a:cubicBezTo>
                    <a:pt x="5869" y="115"/>
                    <a:pt x="5823" y="100"/>
                    <a:pt x="5792" y="100"/>
                  </a:cubicBezTo>
                  <a:cubicBezTo>
                    <a:pt x="5787" y="98"/>
                    <a:pt x="5783" y="98"/>
                    <a:pt x="5780" y="98"/>
                  </a:cubicBezTo>
                  <a:cubicBezTo>
                    <a:pt x="5755" y="98"/>
                    <a:pt x="5792" y="148"/>
                    <a:pt x="5792" y="162"/>
                  </a:cubicBezTo>
                  <a:cubicBezTo>
                    <a:pt x="5807" y="208"/>
                    <a:pt x="5823" y="239"/>
                    <a:pt x="5823" y="270"/>
                  </a:cubicBezTo>
                  <a:cubicBezTo>
                    <a:pt x="5823" y="331"/>
                    <a:pt x="5823" y="331"/>
                    <a:pt x="5792" y="362"/>
                  </a:cubicBezTo>
                  <a:cubicBezTo>
                    <a:pt x="5761" y="377"/>
                    <a:pt x="5715" y="377"/>
                    <a:pt x="5684" y="377"/>
                  </a:cubicBezTo>
                  <a:cubicBezTo>
                    <a:pt x="5653" y="393"/>
                    <a:pt x="5730" y="424"/>
                    <a:pt x="5761" y="424"/>
                  </a:cubicBezTo>
                  <a:cubicBezTo>
                    <a:pt x="5774" y="419"/>
                    <a:pt x="5786" y="417"/>
                    <a:pt x="5798" y="417"/>
                  </a:cubicBezTo>
                  <a:cubicBezTo>
                    <a:pt x="5831" y="417"/>
                    <a:pt x="5862" y="432"/>
                    <a:pt x="5885" y="454"/>
                  </a:cubicBezTo>
                  <a:cubicBezTo>
                    <a:pt x="5915" y="470"/>
                    <a:pt x="5931" y="485"/>
                    <a:pt x="5962" y="501"/>
                  </a:cubicBezTo>
                  <a:cubicBezTo>
                    <a:pt x="6008" y="501"/>
                    <a:pt x="6023" y="547"/>
                    <a:pt x="6039" y="578"/>
                  </a:cubicBezTo>
                  <a:cubicBezTo>
                    <a:pt x="6044" y="593"/>
                    <a:pt x="6040" y="598"/>
                    <a:pt x="6033" y="598"/>
                  </a:cubicBezTo>
                  <a:cubicBezTo>
                    <a:pt x="6020" y="598"/>
                    <a:pt x="5992" y="578"/>
                    <a:pt x="5992" y="578"/>
                  </a:cubicBezTo>
                  <a:cubicBezTo>
                    <a:pt x="5986" y="572"/>
                    <a:pt x="5980" y="569"/>
                    <a:pt x="5974" y="569"/>
                  </a:cubicBezTo>
                  <a:cubicBezTo>
                    <a:pt x="5950" y="569"/>
                    <a:pt x="5928" y="611"/>
                    <a:pt x="5915" y="624"/>
                  </a:cubicBezTo>
                  <a:cubicBezTo>
                    <a:pt x="5903" y="636"/>
                    <a:pt x="5890" y="659"/>
                    <a:pt x="5862" y="659"/>
                  </a:cubicBezTo>
                  <a:cubicBezTo>
                    <a:pt x="5855" y="659"/>
                    <a:pt x="5847" y="658"/>
                    <a:pt x="5838" y="655"/>
                  </a:cubicBezTo>
                  <a:cubicBezTo>
                    <a:pt x="5807" y="655"/>
                    <a:pt x="5792" y="685"/>
                    <a:pt x="5777" y="716"/>
                  </a:cubicBezTo>
                  <a:cubicBezTo>
                    <a:pt x="5767" y="731"/>
                    <a:pt x="5756" y="736"/>
                    <a:pt x="5744" y="736"/>
                  </a:cubicBezTo>
                  <a:cubicBezTo>
                    <a:pt x="5718" y="736"/>
                    <a:pt x="5690" y="711"/>
                    <a:pt x="5669" y="701"/>
                  </a:cubicBezTo>
                  <a:lnTo>
                    <a:pt x="5546" y="701"/>
                  </a:lnTo>
                  <a:cubicBezTo>
                    <a:pt x="5515" y="701"/>
                    <a:pt x="5484" y="655"/>
                    <a:pt x="5469" y="639"/>
                  </a:cubicBezTo>
                  <a:cubicBezTo>
                    <a:pt x="5463" y="633"/>
                    <a:pt x="5458" y="631"/>
                    <a:pt x="5456" y="631"/>
                  </a:cubicBezTo>
                  <a:cubicBezTo>
                    <a:pt x="5444" y="631"/>
                    <a:pt x="5456" y="673"/>
                    <a:pt x="5469" y="685"/>
                  </a:cubicBezTo>
                  <a:cubicBezTo>
                    <a:pt x="5469" y="685"/>
                    <a:pt x="5484" y="701"/>
                    <a:pt x="5484" y="701"/>
                  </a:cubicBezTo>
                  <a:cubicBezTo>
                    <a:pt x="5484" y="701"/>
                    <a:pt x="5484" y="716"/>
                    <a:pt x="5484" y="716"/>
                  </a:cubicBezTo>
                  <a:cubicBezTo>
                    <a:pt x="5499" y="747"/>
                    <a:pt x="5515" y="747"/>
                    <a:pt x="5499" y="793"/>
                  </a:cubicBezTo>
                  <a:cubicBezTo>
                    <a:pt x="5499" y="824"/>
                    <a:pt x="5530" y="809"/>
                    <a:pt x="5515" y="824"/>
                  </a:cubicBezTo>
                  <a:cubicBezTo>
                    <a:pt x="5510" y="829"/>
                    <a:pt x="5505" y="831"/>
                    <a:pt x="5500" y="831"/>
                  </a:cubicBezTo>
                  <a:cubicBezTo>
                    <a:pt x="5474" y="831"/>
                    <a:pt x="5448" y="775"/>
                    <a:pt x="5422" y="762"/>
                  </a:cubicBezTo>
                  <a:cubicBezTo>
                    <a:pt x="5407" y="747"/>
                    <a:pt x="5376" y="732"/>
                    <a:pt x="5330" y="716"/>
                  </a:cubicBezTo>
                  <a:cubicBezTo>
                    <a:pt x="5299" y="716"/>
                    <a:pt x="5299" y="716"/>
                    <a:pt x="5284" y="685"/>
                  </a:cubicBezTo>
                  <a:cubicBezTo>
                    <a:pt x="5253" y="655"/>
                    <a:pt x="5222" y="670"/>
                    <a:pt x="5238" y="624"/>
                  </a:cubicBezTo>
                  <a:cubicBezTo>
                    <a:pt x="5243" y="612"/>
                    <a:pt x="5255" y="609"/>
                    <a:pt x="5270" y="609"/>
                  </a:cubicBezTo>
                  <a:cubicBezTo>
                    <a:pt x="5285" y="609"/>
                    <a:pt x="5304" y="613"/>
                    <a:pt x="5321" y="613"/>
                  </a:cubicBezTo>
                  <a:cubicBezTo>
                    <a:pt x="5330" y="613"/>
                    <a:pt x="5338" y="612"/>
                    <a:pt x="5345" y="608"/>
                  </a:cubicBezTo>
                  <a:cubicBezTo>
                    <a:pt x="5376" y="593"/>
                    <a:pt x="5407" y="593"/>
                    <a:pt x="5453" y="593"/>
                  </a:cubicBezTo>
                  <a:cubicBezTo>
                    <a:pt x="5469" y="593"/>
                    <a:pt x="5515" y="547"/>
                    <a:pt x="5530" y="531"/>
                  </a:cubicBezTo>
                  <a:cubicBezTo>
                    <a:pt x="5561" y="516"/>
                    <a:pt x="5576" y="485"/>
                    <a:pt x="5592" y="470"/>
                  </a:cubicBezTo>
                  <a:lnTo>
                    <a:pt x="5684" y="470"/>
                  </a:lnTo>
                  <a:cubicBezTo>
                    <a:pt x="5700" y="454"/>
                    <a:pt x="5669" y="439"/>
                    <a:pt x="5653" y="424"/>
                  </a:cubicBezTo>
                  <a:cubicBezTo>
                    <a:pt x="5623" y="408"/>
                    <a:pt x="5669" y="377"/>
                    <a:pt x="5669" y="362"/>
                  </a:cubicBezTo>
                  <a:cubicBezTo>
                    <a:pt x="5669" y="347"/>
                    <a:pt x="5657" y="343"/>
                    <a:pt x="5642" y="343"/>
                  </a:cubicBezTo>
                  <a:cubicBezTo>
                    <a:pt x="5627" y="343"/>
                    <a:pt x="5607" y="347"/>
                    <a:pt x="5592" y="347"/>
                  </a:cubicBezTo>
                  <a:cubicBezTo>
                    <a:pt x="5588" y="345"/>
                    <a:pt x="5584" y="344"/>
                    <a:pt x="5580" y="344"/>
                  </a:cubicBezTo>
                  <a:cubicBezTo>
                    <a:pt x="5543" y="344"/>
                    <a:pt x="5529" y="410"/>
                    <a:pt x="5515" y="424"/>
                  </a:cubicBezTo>
                  <a:cubicBezTo>
                    <a:pt x="5499" y="470"/>
                    <a:pt x="5469" y="501"/>
                    <a:pt x="5438" y="516"/>
                  </a:cubicBezTo>
                  <a:cubicBezTo>
                    <a:pt x="5422" y="547"/>
                    <a:pt x="5392" y="547"/>
                    <a:pt x="5376" y="562"/>
                  </a:cubicBezTo>
                  <a:cubicBezTo>
                    <a:pt x="5345" y="562"/>
                    <a:pt x="5315" y="562"/>
                    <a:pt x="5284" y="578"/>
                  </a:cubicBezTo>
                  <a:cubicBezTo>
                    <a:pt x="5279" y="583"/>
                    <a:pt x="5268" y="584"/>
                    <a:pt x="5256" y="584"/>
                  </a:cubicBezTo>
                  <a:cubicBezTo>
                    <a:pt x="5232" y="584"/>
                    <a:pt x="5202" y="578"/>
                    <a:pt x="5191" y="578"/>
                  </a:cubicBezTo>
                  <a:cubicBezTo>
                    <a:pt x="5161" y="578"/>
                    <a:pt x="5161" y="608"/>
                    <a:pt x="5161" y="639"/>
                  </a:cubicBezTo>
                  <a:cubicBezTo>
                    <a:pt x="5161" y="670"/>
                    <a:pt x="5161" y="716"/>
                    <a:pt x="5145" y="732"/>
                  </a:cubicBezTo>
                  <a:cubicBezTo>
                    <a:pt x="5145" y="736"/>
                    <a:pt x="5145" y="738"/>
                    <a:pt x="5145" y="738"/>
                  </a:cubicBezTo>
                  <a:cubicBezTo>
                    <a:pt x="5145" y="738"/>
                    <a:pt x="5143" y="666"/>
                    <a:pt x="5130" y="639"/>
                  </a:cubicBezTo>
                  <a:cubicBezTo>
                    <a:pt x="5130" y="624"/>
                    <a:pt x="5114" y="608"/>
                    <a:pt x="5084" y="608"/>
                  </a:cubicBezTo>
                  <a:cubicBezTo>
                    <a:pt x="5053" y="608"/>
                    <a:pt x="5022" y="624"/>
                    <a:pt x="4991" y="639"/>
                  </a:cubicBezTo>
                  <a:cubicBezTo>
                    <a:pt x="4960" y="639"/>
                    <a:pt x="4945" y="655"/>
                    <a:pt x="4899" y="670"/>
                  </a:cubicBezTo>
                  <a:cubicBezTo>
                    <a:pt x="4883" y="670"/>
                    <a:pt x="4853" y="670"/>
                    <a:pt x="4822" y="685"/>
                  </a:cubicBezTo>
                  <a:cubicBezTo>
                    <a:pt x="4791" y="685"/>
                    <a:pt x="4776" y="685"/>
                    <a:pt x="4760" y="716"/>
                  </a:cubicBezTo>
                  <a:cubicBezTo>
                    <a:pt x="4755" y="726"/>
                    <a:pt x="4746" y="729"/>
                    <a:pt x="4735" y="729"/>
                  </a:cubicBezTo>
                  <a:cubicBezTo>
                    <a:pt x="4711" y="729"/>
                    <a:pt x="4678" y="711"/>
                    <a:pt x="4668" y="701"/>
                  </a:cubicBezTo>
                  <a:cubicBezTo>
                    <a:pt x="4663" y="696"/>
                    <a:pt x="4660" y="694"/>
                    <a:pt x="4657" y="694"/>
                  </a:cubicBezTo>
                  <a:cubicBezTo>
                    <a:pt x="4650" y="694"/>
                    <a:pt x="4643" y="705"/>
                    <a:pt x="4622" y="716"/>
                  </a:cubicBezTo>
                  <a:cubicBezTo>
                    <a:pt x="4606" y="716"/>
                    <a:pt x="4575" y="685"/>
                    <a:pt x="4575" y="685"/>
                  </a:cubicBezTo>
                  <a:cubicBezTo>
                    <a:pt x="4560" y="685"/>
                    <a:pt x="4544" y="716"/>
                    <a:pt x="4529" y="716"/>
                  </a:cubicBezTo>
                  <a:lnTo>
                    <a:pt x="4498" y="716"/>
                  </a:lnTo>
                  <a:cubicBezTo>
                    <a:pt x="4483" y="716"/>
                    <a:pt x="4483" y="685"/>
                    <a:pt x="4483" y="670"/>
                  </a:cubicBezTo>
                  <a:cubicBezTo>
                    <a:pt x="4498" y="655"/>
                    <a:pt x="4498" y="655"/>
                    <a:pt x="4483" y="639"/>
                  </a:cubicBezTo>
                  <a:cubicBezTo>
                    <a:pt x="4475" y="631"/>
                    <a:pt x="4467" y="631"/>
                    <a:pt x="4460" y="631"/>
                  </a:cubicBezTo>
                  <a:cubicBezTo>
                    <a:pt x="4452" y="631"/>
                    <a:pt x="4444" y="631"/>
                    <a:pt x="4437" y="624"/>
                  </a:cubicBezTo>
                  <a:cubicBezTo>
                    <a:pt x="4437" y="624"/>
                    <a:pt x="4467" y="608"/>
                    <a:pt x="4437" y="593"/>
                  </a:cubicBezTo>
                  <a:lnTo>
                    <a:pt x="4529" y="593"/>
                  </a:lnTo>
                  <a:cubicBezTo>
                    <a:pt x="4560" y="593"/>
                    <a:pt x="4560" y="578"/>
                    <a:pt x="4575" y="578"/>
                  </a:cubicBezTo>
                  <a:cubicBezTo>
                    <a:pt x="4606" y="578"/>
                    <a:pt x="4591" y="608"/>
                    <a:pt x="4591" y="624"/>
                  </a:cubicBezTo>
                  <a:cubicBezTo>
                    <a:pt x="4591" y="629"/>
                    <a:pt x="4594" y="631"/>
                    <a:pt x="4599" y="631"/>
                  </a:cubicBezTo>
                  <a:cubicBezTo>
                    <a:pt x="4610" y="631"/>
                    <a:pt x="4627" y="624"/>
                    <a:pt x="4637" y="624"/>
                  </a:cubicBezTo>
                  <a:cubicBezTo>
                    <a:pt x="4637" y="608"/>
                    <a:pt x="4637" y="578"/>
                    <a:pt x="4637" y="562"/>
                  </a:cubicBezTo>
                  <a:cubicBezTo>
                    <a:pt x="4637" y="562"/>
                    <a:pt x="4652" y="547"/>
                    <a:pt x="4668" y="547"/>
                  </a:cubicBezTo>
                  <a:cubicBezTo>
                    <a:pt x="4668" y="531"/>
                    <a:pt x="4699" y="531"/>
                    <a:pt x="4714" y="531"/>
                  </a:cubicBezTo>
                  <a:cubicBezTo>
                    <a:pt x="4719" y="526"/>
                    <a:pt x="4726" y="524"/>
                    <a:pt x="4733" y="524"/>
                  </a:cubicBezTo>
                  <a:cubicBezTo>
                    <a:pt x="4748" y="524"/>
                    <a:pt x="4765" y="531"/>
                    <a:pt x="4776" y="531"/>
                  </a:cubicBezTo>
                  <a:cubicBezTo>
                    <a:pt x="4791" y="531"/>
                    <a:pt x="4745" y="485"/>
                    <a:pt x="4729" y="470"/>
                  </a:cubicBezTo>
                  <a:cubicBezTo>
                    <a:pt x="4725" y="461"/>
                    <a:pt x="4721" y="459"/>
                    <a:pt x="4717" y="459"/>
                  </a:cubicBezTo>
                  <a:cubicBezTo>
                    <a:pt x="4710" y="459"/>
                    <a:pt x="4703" y="465"/>
                    <a:pt x="4696" y="465"/>
                  </a:cubicBezTo>
                  <a:cubicBezTo>
                    <a:pt x="4692" y="465"/>
                    <a:pt x="4687" y="463"/>
                    <a:pt x="4683" y="454"/>
                  </a:cubicBezTo>
                  <a:cubicBezTo>
                    <a:pt x="4668" y="424"/>
                    <a:pt x="4668" y="408"/>
                    <a:pt x="4637" y="408"/>
                  </a:cubicBezTo>
                  <a:cubicBezTo>
                    <a:pt x="4622" y="408"/>
                    <a:pt x="4637" y="439"/>
                    <a:pt x="4652" y="454"/>
                  </a:cubicBezTo>
                  <a:cubicBezTo>
                    <a:pt x="4652" y="470"/>
                    <a:pt x="4622" y="485"/>
                    <a:pt x="4606" y="485"/>
                  </a:cubicBezTo>
                  <a:cubicBezTo>
                    <a:pt x="4603" y="488"/>
                    <a:pt x="4601" y="489"/>
                    <a:pt x="4598" y="489"/>
                  </a:cubicBezTo>
                  <a:cubicBezTo>
                    <a:pt x="4590" y="489"/>
                    <a:pt x="4588" y="470"/>
                    <a:pt x="4575" y="470"/>
                  </a:cubicBezTo>
                  <a:lnTo>
                    <a:pt x="4529" y="470"/>
                  </a:lnTo>
                  <a:cubicBezTo>
                    <a:pt x="4514" y="454"/>
                    <a:pt x="4498" y="439"/>
                    <a:pt x="4483" y="439"/>
                  </a:cubicBezTo>
                  <a:cubicBezTo>
                    <a:pt x="4473" y="439"/>
                    <a:pt x="4462" y="425"/>
                    <a:pt x="4457" y="425"/>
                  </a:cubicBezTo>
                  <a:cubicBezTo>
                    <a:pt x="4454" y="425"/>
                    <a:pt x="4452" y="429"/>
                    <a:pt x="4452" y="439"/>
                  </a:cubicBezTo>
                  <a:cubicBezTo>
                    <a:pt x="4452" y="454"/>
                    <a:pt x="4421" y="454"/>
                    <a:pt x="4406" y="454"/>
                  </a:cubicBezTo>
                  <a:cubicBezTo>
                    <a:pt x="4390" y="470"/>
                    <a:pt x="4390" y="470"/>
                    <a:pt x="4360" y="470"/>
                  </a:cubicBezTo>
                  <a:cubicBezTo>
                    <a:pt x="4344" y="470"/>
                    <a:pt x="4344" y="454"/>
                    <a:pt x="4329" y="454"/>
                  </a:cubicBezTo>
                  <a:cubicBezTo>
                    <a:pt x="4321" y="447"/>
                    <a:pt x="4310" y="447"/>
                    <a:pt x="4304" y="447"/>
                  </a:cubicBezTo>
                  <a:cubicBezTo>
                    <a:pt x="4298" y="447"/>
                    <a:pt x="4298" y="447"/>
                    <a:pt x="4313" y="439"/>
                  </a:cubicBezTo>
                  <a:cubicBezTo>
                    <a:pt x="4321" y="431"/>
                    <a:pt x="4329" y="431"/>
                    <a:pt x="4337" y="431"/>
                  </a:cubicBezTo>
                  <a:cubicBezTo>
                    <a:pt x="4344" y="431"/>
                    <a:pt x="4352" y="431"/>
                    <a:pt x="4360" y="424"/>
                  </a:cubicBezTo>
                  <a:lnTo>
                    <a:pt x="4406" y="424"/>
                  </a:lnTo>
                  <a:cubicBezTo>
                    <a:pt x="4421" y="424"/>
                    <a:pt x="4421" y="408"/>
                    <a:pt x="4437" y="393"/>
                  </a:cubicBezTo>
                  <a:cubicBezTo>
                    <a:pt x="4452" y="377"/>
                    <a:pt x="4437" y="362"/>
                    <a:pt x="4421" y="362"/>
                  </a:cubicBezTo>
                  <a:cubicBezTo>
                    <a:pt x="4421" y="362"/>
                    <a:pt x="4406" y="393"/>
                    <a:pt x="4390" y="393"/>
                  </a:cubicBezTo>
                  <a:lnTo>
                    <a:pt x="4344" y="393"/>
                  </a:lnTo>
                  <a:cubicBezTo>
                    <a:pt x="4329" y="393"/>
                    <a:pt x="4313" y="408"/>
                    <a:pt x="4283" y="408"/>
                  </a:cubicBezTo>
                  <a:lnTo>
                    <a:pt x="4236" y="408"/>
                  </a:lnTo>
                  <a:cubicBezTo>
                    <a:pt x="4221" y="408"/>
                    <a:pt x="4221" y="424"/>
                    <a:pt x="4206" y="424"/>
                  </a:cubicBezTo>
                  <a:cubicBezTo>
                    <a:pt x="4190" y="439"/>
                    <a:pt x="4190" y="424"/>
                    <a:pt x="4190" y="454"/>
                  </a:cubicBezTo>
                  <a:cubicBezTo>
                    <a:pt x="4190" y="470"/>
                    <a:pt x="4175" y="501"/>
                    <a:pt x="4175" y="501"/>
                  </a:cubicBezTo>
                  <a:cubicBezTo>
                    <a:pt x="4171" y="508"/>
                    <a:pt x="4167" y="511"/>
                    <a:pt x="4164" y="511"/>
                  </a:cubicBezTo>
                  <a:cubicBezTo>
                    <a:pt x="4153" y="511"/>
                    <a:pt x="4144" y="485"/>
                    <a:pt x="4144" y="485"/>
                  </a:cubicBezTo>
                  <a:cubicBezTo>
                    <a:pt x="4144" y="470"/>
                    <a:pt x="4159" y="454"/>
                    <a:pt x="4159" y="454"/>
                  </a:cubicBezTo>
                  <a:cubicBezTo>
                    <a:pt x="4175" y="439"/>
                    <a:pt x="4175" y="439"/>
                    <a:pt x="4175" y="408"/>
                  </a:cubicBezTo>
                  <a:cubicBezTo>
                    <a:pt x="4159" y="393"/>
                    <a:pt x="4175" y="393"/>
                    <a:pt x="4190" y="393"/>
                  </a:cubicBezTo>
                  <a:cubicBezTo>
                    <a:pt x="4206" y="393"/>
                    <a:pt x="4206" y="362"/>
                    <a:pt x="4236" y="362"/>
                  </a:cubicBezTo>
                  <a:lnTo>
                    <a:pt x="4283" y="362"/>
                  </a:lnTo>
                  <a:cubicBezTo>
                    <a:pt x="4298" y="362"/>
                    <a:pt x="4313" y="331"/>
                    <a:pt x="4313" y="331"/>
                  </a:cubicBezTo>
                  <a:cubicBezTo>
                    <a:pt x="4313" y="316"/>
                    <a:pt x="4267" y="316"/>
                    <a:pt x="4267" y="316"/>
                  </a:cubicBezTo>
                  <a:cubicBezTo>
                    <a:pt x="4252" y="300"/>
                    <a:pt x="4252" y="300"/>
                    <a:pt x="4236" y="300"/>
                  </a:cubicBezTo>
                  <a:cubicBezTo>
                    <a:pt x="4221" y="300"/>
                    <a:pt x="4206" y="285"/>
                    <a:pt x="4190" y="270"/>
                  </a:cubicBezTo>
                  <a:lnTo>
                    <a:pt x="4144" y="270"/>
                  </a:lnTo>
                  <a:cubicBezTo>
                    <a:pt x="4113" y="270"/>
                    <a:pt x="4098" y="270"/>
                    <a:pt x="4082" y="285"/>
                  </a:cubicBezTo>
                  <a:cubicBezTo>
                    <a:pt x="4067" y="285"/>
                    <a:pt x="4098" y="316"/>
                    <a:pt x="4098" y="316"/>
                  </a:cubicBezTo>
                  <a:cubicBezTo>
                    <a:pt x="4101" y="319"/>
                    <a:pt x="4105" y="320"/>
                    <a:pt x="4108" y="320"/>
                  </a:cubicBezTo>
                  <a:cubicBezTo>
                    <a:pt x="4115" y="320"/>
                    <a:pt x="4121" y="317"/>
                    <a:pt x="4127" y="317"/>
                  </a:cubicBezTo>
                  <a:cubicBezTo>
                    <a:pt x="4133" y="317"/>
                    <a:pt x="4138" y="320"/>
                    <a:pt x="4144" y="331"/>
                  </a:cubicBezTo>
                  <a:cubicBezTo>
                    <a:pt x="4144" y="347"/>
                    <a:pt x="4113" y="347"/>
                    <a:pt x="4098" y="347"/>
                  </a:cubicBezTo>
                  <a:cubicBezTo>
                    <a:pt x="4093" y="351"/>
                    <a:pt x="4089" y="353"/>
                    <a:pt x="4085" y="353"/>
                  </a:cubicBezTo>
                  <a:cubicBezTo>
                    <a:pt x="4075" y="353"/>
                    <a:pt x="4067" y="342"/>
                    <a:pt x="4067" y="331"/>
                  </a:cubicBezTo>
                  <a:lnTo>
                    <a:pt x="4021" y="331"/>
                  </a:lnTo>
                  <a:cubicBezTo>
                    <a:pt x="4021" y="331"/>
                    <a:pt x="4021" y="362"/>
                    <a:pt x="4021" y="377"/>
                  </a:cubicBezTo>
                  <a:cubicBezTo>
                    <a:pt x="4021" y="377"/>
                    <a:pt x="3990" y="347"/>
                    <a:pt x="3990" y="347"/>
                  </a:cubicBezTo>
                  <a:cubicBezTo>
                    <a:pt x="3987" y="343"/>
                    <a:pt x="3984" y="342"/>
                    <a:pt x="3982" y="342"/>
                  </a:cubicBezTo>
                  <a:cubicBezTo>
                    <a:pt x="3975" y="342"/>
                    <a:pt x="3975" y="362"/>
                    <a:pt x="3975" y="362"/>
                  </a:cubicBezTo>
                  <a:cubicBezTo>
                    <a:pt x="3975" y="362"/>
                    <a:pt x="3967" y="358"/>
                    <a:pt x="3959" y="358"/>
                  </a:cubicBezTo>
                  <a:cubicBezTo>
                    <a:pt x="3951" y="358"/>
                    <a:pt x="3944" y="362"/>
                    <a:pt x="3944" y="377"/>
                  </a:cubicBezTo>
                  <a:cubicBezTo>
                    <a:pt x="3944" y="393"/>
                    <a:pt x="3944" y="408"/>
                    <a:pt x="3928" y="408"/>
                  </a:cubicBezTo>
                  <a:cubicBezTo>
                    <a:pt x="3928" y="413"/>
                    <a:pt x="3923" y="415"/>
                    <a:pt x="3916" y="415"/>
                  </a:cubicBezTo>
                  <a:cubicBezTo>
                    <a:pt x="3903" y="415"/>
                    <a:pt x="3882" y="408"/>
                    <a:pt x="3882" y="408"/>
                  </a:cubicBezTo>
                  <a:cubicBezTo>
                    <a:pt x="3867" y="424"/>
                    <a:pt x="3867" y="439"/>
                    <a:pt x="3851" y="454"/>
                  </a:cubicBezTo>
                  <a:cubicBezTo>
                    <a:pt x="3851" y="462"/>
                    <a:pt x="3848" y="462"/>
                    <a:pt x="3848" y="462"/>
                  </a:cubicBezTo>
                  <a:cubicBezTo>
                    <a:pt x="3848" y="462"/>
                    <a:pt x="3851" y="462"/>
                    <a:pt x="3867" y="470"/>
                  </a:cubicBezTo>
                  <a:cubicBezTo>
                    <a:pt x="3867" y="485"/>
                    <a:pt x="3882" y="485"/>
                    <a:pt x="3867" y="501"/>
                  </a:cubicBezTo>
                  <a:cubicBezTo>
                    <a:pt x="3862" y="505"/>
                    <a:pt x="3858" y="507"/>
                    <a:pt x="3853" y="507"/>
                  </a:cubicBezTo>
                  <a:cubicBezTo>
                    <a:pt x="3842" y="507"/>
                    <a:pt x="3831" y="496"/>
                    <a:pt x="3821" y="485"/>
                  </a:cubicBezTo>
                  <a:cubicBezTo>
                    <a:pt x="3821" y="470"/>
                    <a:pt x="3790" y="470"/>
                    <a:pt x="3790" y="470"/>
                  </a:cubicBezTo>
                  <a:cubicBezTo>
                    <a:pt x="3774" y="470"/>
                    <a:pt x="3759" y="454"/>
                    <a:pt x="3759" y="439"/>
                  </a:cubicBezTo>
                  <a:cubicBezTo>
                    <a:pt x="3728" y="439"/>
                    <a:pt x="3744" y="439"/>
                    <a:pt x="3759" y="424"/>
                  </a:cubicBezTo>
                  <a:cubicBezTo>
                    <a:pt x="3759" y="424"/>
                    <a:pt x="3759" y="393"/>
                    <a:pt x="3759" y="377"/>
                  </a:cubicBezTo>
                  <a:cubicBezTo>
                    <a:pt x="3774" y="362"/>
                    <a:pt x="3790" y="362"/>
                    <a:pt x="3805" y="347"/>
                  </a:cubicBezTo>
                  <a:cubicBezTo>
                    <a:pt x="3821" y="331"/>
                    <a:pt x="3836" y="331"/>
                    <a:pt x="3851" y="331"/>
                  </a:cubicBezTo>
                  <a:cubicBezTo>
                    <a:pt x="3882" y="331"/>
                    <a:pt x="3851" y="316"/>
                    <a:pt x="3836" y="316"/>
                  </a:cubicBezTo>
                  <a:cubicBezTo>
                    <a:pt x="3821" y="316"/>
                    <a:pt x="3821" y="300"/>
                    <a:pt x="3805" y="300"/>
                  </a:cubicBezTo>
                  <a:cubicBezTo>
                    <a:pt x="3802" y="297"/>
                    <a:pt x="3800" y="296"/>
                    <a:pt x="3797" y="296"/>
                  </a:cubicBezTo>
                  <a:cubicBezTo>
                    <a:pt x="3789" y="296"/>
                    <a:pt x="3784" y="316"/>
                    <a:pt x="3759" y="316"/>
                  </a:cubicBezTo>
                  <a:cubicBezTo>
                    <a:pt x="3744" y="300"/>
                    <a:pt x="3744" y="300"/>
                    <a:pt x="3728" y="300"/>
                  </a:cubicBezTo>
                  <a:cubicBezTo>
                    <a:pt x="3697" y="300"/>
                    <a:pt x="3697" y="285"/>
                    <a:pt x="3682" y="285"/>
                  </a:cubicBezTo>
                  <a:cubicBezTo>
                    <a:pt x="3682" y="282"/>
                    <a:pt x="3681" y="281"/>
                    <a:pt x="3679" y="281"/>
                  </a:cubicBezTo>
                  <a:cubicBezTo>
                    <a:pt x="3671" y="281"/>
                    <a:pt x="3651" y="300"/>
                    <a:pt x="3651" y="300"/>
                  </a:cubicBezTo>
                  <a:cubicBezTo>
                    <a:pt x="3636" y="316"/>
                    <a:pt x="3636" y="331"/>
                    <a:pt x="3636" y="347"/>
                  </a:cubicBezTo>
                  <a:cubicBezTo>
                    <a:pt x="3636" y="362"/>
                    <a:pt x="3651" y="362"/>
                    <a:pt x="3651" y="377"/>
                  </a:cubicBezTo>
                  <a:cubicBezTo>
                    <a:pt x="3651" y="408"/>
                    <a:pt x="3651" y="408"/>
                    <a:pt x="3651" y="424"/>
                  </a:cubicBezTo>
                  <a:cubicBezTo>
                    <a:pt x="3667" y="454"/>
                    <a:pt x="3682" y="454"/>
                    <a:pt x="3667" y="454"/>
                  </a:cubicBezTo>
                  <a:cubicBezTo>
                    <a:pt x="3663" y="457"/>
                    <a:pt x="3660" y="459"/>
                    <a:pt x="3657" y="459"/>
                  </a:cubicBezTo>
                  <a:cubicBezTo>
                    <a:pt x="3645" y="459"/>
                    <a:pt x="3633" y="439"/>
                    <a:pt x="3620" y="439"/>
                  </a:cubicBezTo>
                  <a:lnTo>
                    <a:pt x="3528" y="439"/>
                  </a:lnTo>
                  <a:cubicBezTo>
                    <a:pt x="3528" y="439"/>
                    <a:pt x="3514" y="425"/>
                    <a:pt x="3505" y="425"/>
                  </a:cubicBezTo>
                  <a:cubicBezTo>
                    <a:pt x="3501" y="425"/>
                    <a:pt x="3497" y="429"/>
                    <a:pt x="3497" y="439"/>
                  </a:cubicBezTo>
                  <a:cubicBezTo>
                    <a:pt x="3497" y="454"/>
                    <a:pt x="3528" y="470"/>
                    <a:pt x="3528" y="470"/>
                  </a:cubicBezTo>
                  <a:cubicBezTo>
                    <a:pt x="3559" y="485"/>
                    <a:pt x="3543" y="470"/>
                    <a:pt x="3543" y="501"/>
                  </a:cubicBezTo>
                  <a:cubicBezTo>
                    <a:pt x="3543" y="516"/>
                    <a:pt x="3513" y="531"/>
                    <a:pt x="3513" y="531"/>
                  </a:cubicBezTo>
                  <a:cubicBezTo>
                    <a:pt x="3497" y="547"/>
                    <a:pt x="3528" y="562"/>
                    <a:pt x="3497" y="562"/>
                  </a:cubicBezTo>
                  <a:cubicBezTo>
                    <a:pt x="3466" y="562"/>
                    <a:pt x="3482" y="593"/>
                    <a:pt x="3451" y="593"/>
                  </a:cubicBezTo>
                  <a:cubicBezTo>
                    <a:pt x="3436" y="593"/>
                    <a:pt x="3420" y="593"/>
                    <a:pt x="3436" y="608"/>
                  </a:cubicBezTo>
                  <a:cubicBezTo>
                    <a:pt x="3451" y="624"/>
                    <a:pt x="3466" y="639"/>
                    <a:pt x="3466" y="639"/>
                  </a:cubicBezTo>
                  <a:cubicBezTo>
                    <a:pt x="3482" y="655"/>
                    <a:pt x="3482" y="670"/>
                    <a:pt x="3497" y="670"/>
                  </a:cubicBezTo>
                  <a:cubicBezTo>
                    <a:pt x="3513" y="685"/>
                    <a:pt x="3528" y="685"/>
                    <a:pt x="3543" y="685"/>
                  </a:cubicBezTo>
                  <a:lnTo>
                    <a:pt x="3590" y="685"/>
                  </a:lnTo>
                  <a:cubicBezTo>
                    <a:pt x="3605" y="685"/>
                    <a:pt x="3636" y="701"/>
                    <a:pt x="3651" y="701"/>
                  </a:cubicBezTo>
                  <a:cubicBezTo>
                    <a:pt x="3661" y="701"/>
                    <a:pt x="3672" y="694"/>
                    <a:pt x="3682" y="694"/>
                  </a:cubicBezTo>
                  <a:cubicBezTo>
                    <a:pt x="3687" y="694"/>
                    <a:pt x="3692" y="696"/>
                    <a:pt x="3697" y="701"/>
                  </a:cubicBezTo>
                  <a:lnTo>
                    <a:pt x="3759" y="701"/>
                  </a:lnTo>
                  <a:cubicBezTo>
                    <a:pt x="3759" y="701"/>
                    <a:pt x="3774" y="716"/>
                    <a:pt x="3790" y="732"/>
                  </a:cubicBezTo>
                  <a:cubicBezTo>
                    <a:pt x="3790" y="732"/>
                    <a:pt x="3805" y="747"/>
                    <a:pt x="3821" y="762"/>
                  </a:cubicBezTo>
                  <a:cubicBezTo>
                    <a:pt x="3836" y="778"/>
                    <a:pt x="3821" y="778"/>
                    <a:pt x="3851" y="793"/>
                  </a:cubicBezTo>
                  <a:cubicBezTo>
                    <a:pt x="3867" y="793"/>
                    <a:pt x="3874" y="789"/>
                    <a:pt x="3878" y="789"/>
                  </a:cubicBezTo>
                  <a:cubicBezTo>
                    <a:pt x="3882" y="789"/>
                    <a:pt x="3882" y="793"/>
                    <a:pt x="3882" y="809"/>
                  </a:cubicBezTo>
                  <a:cubicBezTo>
                    <a:pt x="3882" y="824"/>
                    <a:pt x="3851" y="824"/>
                    <a:pt x="3851" y="824"/>
                  </a:cubicBezTo>
                  <a:cubicBezTo>
                    <a:pt x="3836" y="839"/>
                    <a:pt x="3821" y="839"/>
                    <a:pt x="3805" y="839"/>
                  </a:cubicBezTo>
                  <a:lnTo>
                    <a:pt x="3697" y="839"/>
                  </a:lnTo>
                  <a:cubicBezTo>
                    <a:pt x="3682" y="839"/>
                    <a:pt x="3651" y="855"/>
                    <a:pt x="3636" y="855"/>
                  </a:cubicBezTo>
                  <a:cubicBezTo>
                    <a:pt x="3620" y="855"/>
                    <a:pt x="3636" y="870"/>
                    <a:pt x="3620" y="886"/>
                  </a:cubicBezTo>
                  <a:cubicBezTo>
                    <a:pt x="3613" y="893"/>
                    <a:pt x="3601" y="897"/>
                    <a:pt x="3591" y="897"/>
                  </a:cubicBezTo>
                  <a:cubicBezTo>
                    <a:pt x="3582" y="897"/>
                    <a:pt x="3574" y="893"/>
                    <a:pt x="3574" y="886"/>
                  </a:cubicBezTo>
                  <a:cubicBezTo>
                    <a:pt x="3559" y="886"/>
                    <a:pt x="3574" y="855"/>
                    <a:pt x="3574" y="855"/>
                  </a:cubicBezTo>
                  <a:cubicBezTo>
                    <a:pt x="3581" y="848"/>
                    <a:pt x="3579" y="845"/>
                    <a:pt x="3575" y="845"/>
                  </a:cubicBezTo>
                  <a:cubicBezTo>
                    <a:pt x="3569" y="845"/>
                    <a:pt x="3559" y="852"/>
                    <a:pt x="3559" y="870"/>
                  </a:cubicBezTo>
                  <a:cubicBezTo>
                    <a:pt x="3556" y="873"/>
                    <a:pt x="3552" y="875"/>
                    <a:pt x="3548" y="875"/>
                  </a:cubicBezTo>
                  <a:cubicBezTo>
                    <a:pt x="3532" y="875"/>
                    <a:pt x="3513" y="855"/>
                    <a:pt x="3513" y="855"/>
                  </a:cubicBezTo>
                  <a:cubicBezTo>
                    <a:pt x="3510" y="853"/>
                    <a:pt x="3508" y="852"/>
                    <a:pt x="3506" y="852"/>
                  </a:cubicBezTo>
                  <a:cubicBezTo>
                    <a:pt x="3493" y="852"/>
                    <a:pt x="3482" y="886"/>
                    <a:pt x="3482" y="886"/>
                  </a:cubicBezTo>
                  <a:cubicBezTo>
                    <a:pt x="3482" y="916"/>
                    <a:pt x="3482" y="916"/>
                    <a:pt x="3466" y="932"/>
                  </a:cubicBezTo>
                  <a:cubicBezTo>
                    <a:pt x="3451" y="947"/>
                    <a:pt x="3451" y="963"/>
                    <a:pt x="3436" y="978"/>
                  </a:cubicBezTo>
                  <a:cubicBezTo>
                    <a:pt x="3436" y="986"/>
                    <a:pt x="3432" y="990"/>
                    <a:pt x="3428" y="990"/>
                  </a:cubicBezTo>
                  <a:cubicBezTo>
                    <a:pt x="3424" y="990"/>
                    <a:pt x="3420" y="986"/>
                    <a:pt x="3420" y="978"/>
                  </a:cubicBezTo>
                  <a:cubicBezTo>
                    <a:pt x="3405" y="963"/>
                    <a:pt x="3405" y="947"/>
                    <a:pt x="3389" y="932"/>
                  </a:cubicBezTo>
                  <a:cubicBezTo>
                    <a:pt x="3374" y="916"/>
                    <a:pt x="3374" y="916"/>
                    <a:pt x="3343" y="916"/>
                  </a:cubicBezTo>
                  <a:cubicBezTo>
                    <a:pt x="3328" y="916"/>
                    <a:pt x="3359" y="947"/>
                    <a:pt x="3359" y="963"/>
                  </a:cubicBezTo>
                  <a:cubicBezTo>
                    <a:pt x="3374" y="978"/>
                    <a:pt x="3343" y="978"/>
                    <a:pt x="3328" y="993"/>
                  </a:cubicBezTo>
                  <a:cubicBezTo>
                    <a:pt x="3312" y="993"/>
                    <a:pt x="3297" y="963"/>
                    <a:pt x="3281" y="963"/>
                  </a:cubicBezTo>
                  <a:cubicBezTo>
                    <a:pt x="3269" y="963"/>
                    <a:pt x="3267" y="982"/>
                    <a:pt x="3250" y="982"/>
                  </a:cubicBezTo>
                  <a:cubicBezTo>
                    <a:pt x="3246" y="982"/>
                    <a:pt x="3241" y="981"/>
                    <a:pt x="3235" y="978"/>
                  </a:cubicBezTo>
                  <a:cubicBezTo>
                    <a:pt x="3220" y="963"/>
                    <a:pt x="3220" y="947"/>
                    <a:pt x="3204" y="947"/>
                  </a:cubicBezTo>
                  <a:cubicBezTo>
                    <a:pt x="3204" y="916"/>
                    <a:pt x="3204" y="916"/>
                    <a:pt x="3220" y="901"/>
                  </a:cubicBezTo>
                  <a:cubicBezTo>
                    <a:pt x="3235" y="886"/>
                    <a:pt x="3251" y="886"/>
                    <a:pt x="3266" y="886"/>
                  </a:cubicBezTo>
                  <a:cubicBezTo>
                    <a:pt x="3281" y="870"/>
                    <a:pt x="3266" y="855"/>
                    <a:pt x="3251" y="855"/>
                  </a:cubicBezTo>
                  <a:cubicBezTo>
                    <a:pt x="3240" y="850"/>
                    <a:pt x="3234" y="848"/>
                    <a:pt x="3228" y="848"/>
                  </a:cubicBezTo>
                  <a:cubicBezTo>
                    <a:pt x="3218" y="848"/>
                    <a:pt x="3215" y="855"/>
                    <a:pt x="3204" y="855"/>
                  </a:cubicBezTo>
                  <a:cubicBezTo>
                    <a:pt x="3189" y="870"/>
                    <a:pt x="3189" y="870"/>
                    <a:pt x="3189" y="886"/>
                  </a:cubicBezTo>
                  <a:cubicBezTo>
                    <a:pt x="3174" y="901"/>
                    <a:pt x="3158" y="916"/>
                    <a:pt x="3143" y="932"/>
                  </a:cubicBezTo>
                  <a:lnTo>
                    <a:pt x="3050" y="932"/>
                  </a:lnTo>
                  <a:cubicBezTo>
                    <a:pt x="3035" y="932"/>
                    <a:pt x="3035" y="916"/>
                    <a:pt x="3020" y="916"/>
                  </a:cubicBezTo>
                  <a:cubicBezTo>
                    <a:pt x="3012" y="916"/>
                    <a:pt x="3008" y="920"/>
                    <a:pt x="3004" y="920"/>
                  </a:cubicBezTo>
                  <a:cubicBezTo>
                    <a:pt x="3000" y="920"/>
                    <a:pt x="2997" y="916"/>
                    <a:pt x="2989" y="901"/>
                  </a:cubicBezTo>
                  <a:cubicBezTo>
                    <a:pt x="2989" y="901"/>
                    <a:pt x="2973" y="932"/>
                    <a:pt x="2958" y="932"/>
                  </a:cubicBezTo>
                  <a:cubicBezTo>
                    <a:pt x="2943" y="932"/>
                    <a:pt x="2927" y="916"/>
                    <a:pt x="2912" y="916"/>
                  </a:cubicBezTo>
                  <a:cubicBezTo>
                    <a:pt x="2896" y="901"/>
                    <a:pt x="2896" y="886"/>
                    <a:pt x="2881" y="886"/>
                  </a:cubicBezTo>
                  <a:cubicBezTo>
                    <a:pt x="2881" y="870"/>
                    <a:pt x="2850" y="870"/>
                    <a:pt x="2850" y="855"/>
                  </a:cubicBezTo>
                  <a:cubicBezTo>
                    <a:pt x="2835" y="839"/>
                    <a:pt x="2819" y="839"/>
                    <a:pt x="2804" y="839"/>
                  </a:cubicBezTo>
                  <a:cubicBezTo>
                    <a:pt x="2773" y="839"/>
                    <a:pt x="2773" y="839"/>
                    <a:pt x="2758" y="824"/>
                  </a:cubicBezTo>
                  <a:cubicBezTo>
                    <a:pt x="2742" y="809"/>
                    <a:pt x="2742" y="824"/>
                    <a:pt x="2727" y="793"/>
                  </a:cubicBezTo>
                  <a:cubicBezTo>
                    <a:pt x="2727" y="785"/>
                    <a:pt x="2719" y="785"/>
                    <a:pt x="2710" y="785"/>
                  </a:cubicBezTo>
                  <a:cubicBezTo>
                    <a:pt x="2700" y="785"/>
                    <a:pt x="2689" y="785"/>
                    <a:pt x="2681" y="778"/>
                  </a:cubicBezTo>
                  <a:cubicBezTo>
                    <a:pt x="2665" y="778"/>
                    <a:pt x="2665" y="778"/>
                    <a:pt x="2650" y="762"/>
                  </a:cubicBezTo>
                  <a:cubicBezTo>
                    <a:pt x="2635" y="762"/>
                    <a:pt x="2619" y="747"/>
                    <a:pt x="2619" y="747"/>
                  </a:cubicBezTo>
                  <a:cubicBezTo>
                    <a:pt x="2604" y="732"/>
                    <a:pt x="2604" y="716"/>
                    <a:pt x="2588" y="716"/>
                  </a:cubicBezTo>
                  <a:cubicBezTo>
                    <a:pt x="2588" y="716"/>
                    <a:pt x="2573" y="701"/>
                    <a:pt x="2558" y="701"/>
                  </a:cubicBezTo>
                  <a:cubicBezTo>
                    <a:pt x="2542" y="685"/>
                    <a:pt x="2527" y="685"/>
                    <a:pt x="2511" y="670"/>
                  </a:cubicBezTo>
                  <a:cubicBezTo>
                    <a:pt x="2496" y="670"/>
                    <a:pt x="2496" y="655"/>
                    <a:pt x="2481" y="655"/>
                  </a:cubicBezTo>
                  <a:cubicBezTo>
                    <a:pt x="2465" y="639"/>
                    <a:pt x="2465" y="639"/>
                    <a:pt x="2465" y="624"/>
                  </a:cubicBezTo>
                  <a:cubicBezTo>
                    <a:pt x="2465" y="608"/>
                    <a:pt x="2434" y="578"/>
                    <a:pt x="2434" y="578"/>
                  </a:cubicBezTo>
                  <a:cubicBezTo>
                    <a:pt x="2419" y="562"/>
                    <a:pt x="2419" y="547"/>
                    <a:pt x="2404" y="531"/>
                  </a:cubicBezTo>
                  <a:cubicBezTo>
                    <a:pt x="2388" y="531"/>
                    <a:pt x="2373" y="516"/>
                    <a:pt x="2357" y="501"/>
                  </a:cubicBezTo>
                  <a:cubicBezTo>
                    <a:pt x="2357" y="501"/>
                    <a:pt x="2342" y="485"/>
                    <a:pt x="2327" y="485"/>
                  </a:cubicBezTo>
                  <a:cubicBezTo>
                    <a:pt x="2311" y="470"/>
                    <a:pt x="2296" y="470"/>
                    <a:pt x="2280" y="454"/>
                  </a:cubicBezTo>
                  <a:cubicBezTo>
                    <a:pt x="2265" y="454"/>
                    <a:pt x="2265" y="439"/>
                    <a:pt x="2265" y="439"/>
                  </a:cubicBezTo>
                  <a:cubicBezTo>
                    <a:pt x="2256" y="421"/>
                    <a:pt x="2247" y="413"/>
                    <a:pt x="2238" y="413"/>
                  </a:cubicBezTo>
                  <a:cubicBezTo>
                    <a:pt x="2231" y="413"/>
                    <a:pt x="2225" y="417"/>
                    <a:pt x="2219" y="424"/>
                  </a:cubicBezTo>
                  <a:cubicBezTo>
                    <a:pt x="2203" y="424"/>
                    <a:pt x="2203" y="424"/>
                    <a:pt x="2203" y="408"/>
                  </a:cubicBezTo>
                  <a:cubicBezTo>
                    <a:pt x="2203" y="377"/>
                    <a:pt x="2173" y="377"/>
                    <a:pt x="2173" y="362"/>
                  </a:cubicBezTo>
                  <a:lnTo>
                    <a:pt x="2142" y="362"/>
                  </a:lnTo>
                  <a:cubicBezTo>
                    <a:pt x="2126" y="347"/>
                    <a:pt x="2096" y="347"/>
                    <a:pt x="2080" y="347"/>
                  </a:cubicBezTo>
                  <a:cubicBezTo>
                    <a:pt x="2080" y="347"/>
                    <a:pt x="2065" y="316"/>
                    <a:pt x="2065" y="316"/>
                  </a:cubicBezTo>
                  <a:cubicBezTo>
                    <a:pt x="2049" y="300"/>
                    <a:pt x="2034" y="285"/>
                    <a:pt x="2018" y="285"/>
                  </a:cubicBezTo>
                  <a:cubicBezTo>
                    <a:pt x="2003" y="285"/>
                    <a:pt x="1988" y="270"/>
                    <a:pt x="1972" y="270"/>
                  </a:cubicBezTo>
                  <a:cubicBezTo>
                    <a:pt x="1957" y="270"/>
                    <a:pt x="1941" y="270"/>
                    <a:pt x="1926" y="254"/>
                  </a:cubicBezTo>
                  <a:cubicBezTo>
                    <a:pt x="1911" y="239"/>
                    <a:pt x="1911" y="223"/>
                    <a:pt x="1895" y="223"/>
                  </a:cubicBezTo>
                  <a:cubicBezTo>
                    <a:pt x="1880" y="208"/>
                    <a:pt x="1864" y="208"/>
                    <a:pt x="1849" y="208"/>
                  </a:cubicBezTo>
                  <a:cubicBezTo>
                    <a:pt x="1834" y="208"/>
                    <a:pt x="1834" y="192"/>
                    <a:pt x="1818" y="192"/>
                  </a:cubicBezTo>
                  <a:cubicBezTo>
                    <a:pt x="1803" y="192"/>
                    <a:pt x="1803" y="192"/>
                    <a:pt x="1787" y="208"/>
                  </a:cubicBezTo>
                  <a:lnTo>
                    <a:pt x="1741" y="208"/>
                  </a:lnTo>
                  <a:cubicBezTo>
                    <a:pt x="1726" y="208"/>
                    <a:pt x="1741" y="177"/>
                    <a:pt x="1741" y="177"/>
                  </a:cubicBezTo>
                  <a:cubicBezTo>
                    <a:pt x="1726" y="146"/>
                    <a:pt x="1710" y="162"/>
                    <a:pt x="1695" y="146"/>
                  </a:cubicBezTo>
                  <a:cubicBezTo>
                    <a:pt x="1680" y="131"/>
                    <a:pt x="1664" y="131"/>
                    <a:pt x="1649" y="131"/>
                  </a:cubicBezTo>
                  <a:cubicBezTo>
                    <a:pt x="1633" y="131"/>
                    <a:pt x="1633" y="115"/>
                    <a:pt x="1618" y="100"/>
                  </a:cubicBezTo>
                  <a:cubicBezTo>
                    <a:pt x="1603" y="85"/>
                    <a:pt x="1587" y="85"/>
                    <a:pt x="1587" y="69"/>
                  </a:cubicBezTo>
                  <a:cubicBezTo>
                    <a:pt x="1572" y="54"/>
                    <a:pt x="1572" y="54"/>
                    <a:pt x="1541" y="54"/>
                  </a:cubicBezTo>
                  <a:lnTo>
                    <a:pt x="1449" y="54"/>
                  </a:lnTo>
                  <a:cubicBezTo>
                    <a:pt x="1433" y="54"/>
                    <a:pt x="1464" y="69"/>
                    <a:pt x="1479" y="69"/>
                  </a:cubicBezTo>
                  <a:cubicBezTo>
                    <a:pt x="1495" y="85"/>
                    <a:pt x="1495" y="100"/>
                    <a:pt x="1510" y="100"/>
                  </a:cubicBezTo>
                  <a:cubicBezTo>
                    <a:pt x="1526" y="100"/>
                    <a:pt x="1541" y="100"/>
                    <a:pt x="1556" y="115"/>
                  </a:cubicBezTo>
                  <a:cubicBezTo>
                    <a:pt x="1572" y="115"/>
                    <a:pt x="1587" y="131"/>
                    <a:pt x="1603" y="131"/>
                  </a:cubicBezTo>
                  <a:cubicBezTo>
                    <a:pt x="1618" y="146"/>
                    <a:pt x="1618" y="162"/>
                    <a:pt x="1603" y="177"/>
                  </a:cubicBezTo>
                  <a:lnTo>
                    <a:pt x="1510" y="177"/>
                  </a:lnTo>
                  <a:cubicBezTo>
                    <a:pt x="1510" y="177"/>
                    <a:pt x="1479" y="162"/>
                    <a:pt x="1479" y="146"/>
                  </a:cubicBezTo>
                  <a:cubicBezTo>
                    <a:pt x="1464" y="146"/>
                    <a:pt x="1449" y="131"/>
                    <a:pt x="1433" y="131"/>
                  </a:cubicBezTo>
                  <a:cubicBezTo>
                    <a:pt x="1418" y="131"/>
                    <a:pt x="1433" y="177"/>
                    <a:pt x="1433" y="177"/>
                  </a:cubicBezTo>
                  <a:cubicBezTo>
                    <a:pt x="1449" y="192"/>
                    <a:pt x="1464" y="208"/>
                    <a:pt x="1464" y="223"/>
                  </a:cubicBezTo>
                  <a:cubicBezTo>
                    <a:pt x="1479" y="239"/>
                    <a:pt x="1495" y="239"/>
                    <a:pt x="1495" y="239"/>
                  </a:cubicBezTo>
                  <a:cubicBezTo>
                    <a:pt x="1505" y="239"/>
                    <a:pt x="1509" y="225"/>
                    <a:pt x="1514" y="225"/>
                  </a:cubicBezTo>
                  <a:cubicBezTo>
                    <a:pt x="1517" y="225"/>
                    <a:pt x="1520" y="228"/>
                    <a:pt x="1526" y="239"/>
                  </a:cubicBezTo>
                  <a:cubicBezTo>
                    <a:pt x="1529" y="242"/>
                    <a:pt x="1533" y="243"/>
                    <a:pt x="1536" y="243"/>
                  </a:cubicBezTo>
                  <a:cubicBezTo>
                    <a:pt x="1542" y="243"/>
                    <a:pt x="1547" y="240"/>
                    <a:pt x="1551" y="240"/>
                  </a:cubicBezTo>
                  <a:cubicBezTo>
                    <a:pt x="1554" y="240"/>
                    <a:pt x="1556" y="243"/>
                    <a:pt x="1556" y="254"/>
                  </a:cubicBezTo>
                  <a:cubicBezTo>
                    <a:pt x="1541" y="270"/>
                    <a:pt x="1541" y="285"/>
                    <a:pt x="1541" y="300"/>
                  </a:cubicBezTo>
                  <a:cubicBezTo>
                    <a:pt x="1541" y="331"/>
                    <a:pt x="1556" y="331"/>
                    <a:pt x="1556" y="347"/>
                  </a:cubicBezTo>
                  <a:cubicBezTo>
                    <a:pt x="1556" y="362"/>
                    <a:pt x="1541" y="377"/>
                    <a:pt x="1541" y="393"/>
                  </a:cubicBezTo>
                  <a:cubicBezTo>
                    <a:pt x="1526" y="408"/>
                    <a:pt x="1526" y="408"/>
                    <a:pt x="1510" y="424"/>
                  </a:cubicBezTo>
                  <a:cubicBezTo>
                    <a:pt x="1495" y="439"/>
                    <a:pt x="1479" y="439"/>
                    <a:pt x="1479" y="470"/>
                  </a:cubicBezTo>
                  <a:cubicBezTo>
                    <a:pt x="1479" y="485"/>
                    <a:pt x="1495" y="501"/>
                    <a:pt x="1510" y="501"/>
                  </a:cubicBezTo>
                  <a:cubicBezTo>
                    <a:pt x="1526" y="501"/>
                    <a:pt x="1541" y="501"/>
                    <a:pt x="1556" y="485"/>
                  </a:cubicBezTo>
                  <a:cubicBezTo>
                    <a:pt x="1559" y="482"/>
                    <a:pt x="1562" y="481"/>
                    <a:pt x="1564" y="481"/>
                  </a:cubicBezTo>
                  <a:cubicBezTo>
                    <a:pt x="1572" y="481"/>
                    <a:pt x="1575" y="503"/>
                    <a:pt x="1587" y="516"/>
                  </a:cubicBezTo>
                  <a:cubicBezTo>
                    <a:pt x="1587" y="516"/>
                    <a:pt x="1603" y="531"/>
                    <a:pt x="1618" y="531"/>
                  </a:cubicBezTo>
                  <a:cubicBezTo>
                    <a:pt x="1618" y="547"/>
                    <a:pt x="1633" y="562"/>
                    <a:pt x="1633" y="578"/>
                  </a:cubicBezTo>
                  <a:cubicBezTo>
                    <a:pt x="1649" y="593"/>
                    <a:pt x="1664" y="593"/>
                    <a:pt x="1680" y="593"/>
                  </a:cubicBezTo>
                  <a:cubicBezTo>
                    <a:pt x="1680" y="598"/>
                    <a:pt x="1683" y="600"/>
                    <a:pt x="1688" y="600"/>
                  </a:cubicBezTo>
                  <a:cubicBezTo>
                    <a:pt x="1698" y="600"/>
                    <a:pt x="1716" y="593"/>
                    <a:pt x="1726" y="593"/>
                  </a:cubicBezTo>
                  <a:cubicBezTo>
                    <a:pt x="1741" y="593"/>
                    <a:pt x="1757" y="608"/>
                    <a:pt x="1772" y="624"/>
                  </a:cubicBezTo>
                  <a:cubicBezTo>
                    <a:pt x="1772" y="624"/>
                    <a:pt x="1787" y="624"/>
                    <a:pt x="1803" y="639"/>
                  </a:cubicBezTo>
                  <a:cubicBezTo>
                    <a:pt x="1818" y="639"/>
                    <a:pt x="1818" y="655"/>
                    <a:pt x="1834" y="655"/>
                  </a:cubicBezTo>
                  <a:lnTo>
                    <a:pt x="1880" y="655"/>
                  </a:lnTo>
                  <a:cubicBezTo>
                    <a:pt x="1895" y="670"/>
                    <a:pt x="1911" y="670"/>
                    <a:pt x="1926" y="670"/>
                  </a:cubicBezTo>
                  <a:cubicBezTo>
                    <a:pt x="1957" y="685"/>
                    <a:pt x="1957" y="685"/>
                    <a:pt x="1972" y="685"/>
                  </a:cubicBezTo>
                  <a:lnTo>
                    <a:pt x="2018" y="685"/>
                  </a:lnTo>
                  <a:cubicBezTo>
                    <a:pt x="2034" y="685"/>
                    <a:pt x="2049" y="655"/>
                    <a:pt x="2049" y="655"/>
                  </a:cubicBezTo>
                  <a:cubicBezTo>
                    <a:pt x="2065" y="639"/>
                    <a:pt x="2065" y="624"/>
                    <a:pt x="2080" y="624"/>
                  </a:cubicBezTo>
                  <a:cubicBezTo>
                    <a:pt x="2085" y="619"/>
                    <a:pt x="2090" y="617"/>
                    <a:pt x="2096" y="617"/>
                  </a:cubicBezTo>
                  <a:cubicBezTo>
                    <a:pt x="2106" y="617"/>
                    <a:pt x="2116" y="624"/>
                    <a:pt x="2126" y="624"/>
                  </a:cubicBezTo>
                  <a:lnTo>
                    <a:pt x="2173" y="624"/>
                  </a:lnTo>
                  <a:cubicBezTo>
                    <a:pt x="2188" y="624"/>
                    <a:pt x="2188" y="655"/>
                    <a:pt x="2188" y="670"/>
                  </a:cubicBezTo>
                  <a:cubicBezTo>
                    <a:pt x="2188" y="685"/>
                    <a:pt x="2203" y="701"/>
                    <a:pt x="2219" y="701"/>
                  </a:cubicBezTo>
                  <a:cubicBezTo>
                    <a:pt x="2250" y="701"/>
                    <a:pt x="2265" y="716"/>
                    <a:pt x="2280" y="716"/>
                  </a:cubicBezTo>
                  <a:cubicBezTo>
                    <a:pt x="2311" y="732"/>
                    <a:pt x="2296" y="747"/>
                    <a:pt x="2296" y="762"/>
                  </a:cubicBezTo>
                  <a:cubicBezTo>
                    <a:pt x="2296" y="762"/>
                    <a:pt x="2327" y="778"/>
                    <a:pt x="2342" y="778"/>
                  </a:cubicBezTo>
                  <a:cubicBezTo>
                    <a:pt x="2357" y="793"/>
                    <a:pt x="2357" y="809"/>
                    <a:pt x="2357" y="824"/>
                  </a:cubicBezTo>
                  <a:cubicBezTo>
                    <a:pt x="2373" y="855"/>
                    <a:pt x="2357" y="870"/>
                    <a:pt x="2373" y="886"/>
                  </a:cubicBezTo>
                  <a:cubicBezTo>
                    <a:pt x="2388" y="886"/>
                    <a:pt x="2404" y="901"/>
                    <a:pt x="2419" y="916"/>
                  </a:cubicBezTo>
                  <a:cubicBezTo>
                    <a:pt x="2434" y="916"/>
                    <a:pt x="2434" y="947"/>
                    <a:pt x="2434" y="963"/>
                  </a:cubicBezTo>
                  <a:cubicBezTo>
                    <a:pt x="2419" y="978"/>
                    <a:pt x="2419" y="993"/>
                    <a:pt x="2404" y="993"/>
                  </a:cubicBezTo>
                  <a:cubicBezTo>
                    <a:pt x="2404" y="1009"/>
                    <a:pt x="2373" y="1009"/>
                    <a:pt x="2357" y="1009"/>
                  </a:cubicBezTo>
                  <a:cubicBezTo>
                    <a:pt x="2327" y="1009"/>
                    <a:pt x="2327" y="993"/>
                    <a:pt x="2311" y="993"/>
                  </a:cubicBezTo>
                  <a:cubicBezTo>
                    <a:pt x="2296" y="978"/>
                    <a:pt x="2280" y="978"/>
                    <a:pt x="2280" y="963"/>
                  </a:cubicBezTo>
                  <a:cubicBezTo>
                    <a:pt x="2265" y="947"/>
                    <a:pt x="2234" y="947"/>
                    <a:pt x="2219" y="947"/>
                  </a:cubicBezTo>
                  <a:lnTo>
                    <a:pt x="2173" y="947"/>
                  </a:lnTo>
                  <a:cubicBezTo>
                    <a:pt x="2157" y="947"/>
                    <a:pt x="2142" y="932"/>
                    <a:pt x="2111" y="932"/>
                  </a:cubicBezTo>
                  <a:cubicBezTo>
                    <a:pt x="2096" y="932"/>
                    <a:pt x="2080" y="932"/>
                    <a:pt x="2065" y="947"/>
                  </a:cubicBezTo>
                  <a:cubicBezTo>
                    <a:pt x="2049" y="947"/>
                    <a:pt x="2049" y="963"/>
                    <a:pt x="2018" y="963"/>
                  </a:cubicBezTo>
                  <a:cubicBezTo>
                    <a:pt x="2003" y="978"/>
                    <a:pt x="2003" y="978"/>
                    <a:pt x="1972" y="993"/>
                  </a:cubicBezTo>
                  <a:cubicBezTo>
                    <a:pt x="1972" y="1009"/>
                    <a:pt x="1972" y="1024"/>
                    <a:pt x="1972" y="1040"/>
                  </a:cubicBezTo>
                  <a:cubicBezTo>
                    <a:pt x="1972" y="1040"/>
                    <a:pt x="2003" y="1055"/>
                    <a:pt x="2003" y="1070"/>
                  </a:cubicBezTo>
                  <a:cubicBezTo>
                    <a:pt x="2018" y="1086"/>
                    <a:pt x="1988" y="1101"/>
                    <a:pt x="1988" y="1101"/>
                  </a:cubicBezTo>
                  <a:cubicBezTo>
                    <a:pt x="1972" y="1117"/>
                    <a:pt x="1972" y="1132"/>
                    <a:pt x="1972" y="1147"/>
                  </a:cubicBezTo>
                  <a:cubicBezTo>
                    <a:pt x="1972" y="1147"/>
                    <a:pt x="2003" y="1163"/>
                    <a:pt x="2003" y="1163"/>
                  </a:cubicBezTo>
                  <a:cubicBezTo>
                    <a:pt x="2034" y="1163"/>
                    <a:pt x="2034" y="1178"/>
                    <a:pt x="2034" y="1194"/>
                  </a:cubicBezTo>
                  <a:cubicBezTo>
                    <a:pt x="2034" y="1209"/>
                    <a:pt x="2049" y="1224"/>
                    <a:pt x="2049" y="1224"/>
                  </a:cubicBezTo>
                  <a:cubicBezTo>
                    <a:pt x="2065" y="1224"/>
                    <a:pt x="2065" y="1194"/>
                    <a:pt x="2080" y="1178"/>
                  </a:cubicBezTo>
                  <a:lnTo>
                    <a:pt x="2126" y="1178"/>
                  </a:lnTo>
                  <a:cubicBezTo>
                    <a:pt x="2142" y="1178"/>
                    <a:pt x="2142" y="1209"/>
                    <a:pt x="2157" y="1209"/>
                  </a:cubicBezTo>
                  <a:cubicBezTo>
                    <a:pt x="2173" y="1209"/>
                    <a:pt x="2188" y="1224"/>
                    <a:pt x="2203" y="1240"/>
                  </a:cubicBezTo>
                  <a:cubicBezTo>
                    <a:pt x="2219" y="1240"/>
                    <a:pt x="2234" y="1255"/>
                    <a:pt x="2265" y="1255"/>
                  </a:cubicBezTo>
                  <a:cubicBezTo>
                    <a:pt x="2265" y="1255"/>
                    <a:pt x="2280" y="1286"/>
                    <a:pt x="2280" y="1286"/>
                  </a:cubicBezTo>
                  <a:cubicBezTo>
                    <a:pt x="2296" y="1301"/>
                    <a:pt x="2311" y="1317"/>
                    <a:pt x="2327" y="1332"/>
                  </a:cubicBezTo>
                  <a:cubicBezTo>
                    <a:pt x="2331" y="1337"/>
                    <a:pt x="2336" y="1339"/>
                    <a:pt x="2340" y="1339"/>
                  </a:cubicBezTo>
                  <a:cubicBezTo>
                    <a:pt x="2351" y="1339"/>
                    <a:pt x="2362" y="1328"/>
                    <a:pt x="2373" y="1317"/>
                  </a:cubicBezTo>
                  <a:cubicBezTo>
                    <a:pt x="2382" y="1308"/>
                    <a:pt x="2391" y="1299"/>
                    <a:pt x="2394" y="1299"/>
                  </a:cubicBezTo>
                  <a:cubicBezTo>
                    <a:pt x="2396" y="1299"/>
                    <a:pt x="2395" y="1304"/>
                    <a:pt x="2388" y="1317"/>
                  </a:cubicBezTo>
                  <a:cubicBezTo>
                    <a:pt x="2373" y="1332"/>
                    <a:pt x="2373" y="1348"/>
                    <a:pt x="2357" y="1363"/>
                  </a:cubicBezTo>
                  <a:cubicBezTo>
                    <a:pt x="2357" y="1378"/>
                    <a:pt x="2357" y="1378"/>
                    <a:pt x="2373" y="1378"/>
                  </a:cubicBezTo>
                  <a:cubicBezTo>
                    <a:pt x="2404" y="1394"/>
                    <a:pt x="2404" y="1394"/>
                    <a:pt x="2419" y="1409"/>
                  </a:cubicBezTo>
                  <a:cubicBezTo>
                    <a:pt x="2434" y="1425"/>
                    <a:pt x="2450" y="1440"/>
                    <a:pt x="2465" y="1440"/>
                  </a:cubicBezTo>
                  <a:lnTo>
                    <a:pt x="2511" y="1440"/>
                  </a:lnTo>
                  <a:cubicBezTo>
                    <a:pt x="2527" y="1455"/>
                    <a:pt x="2527" y="1455"/>
                    <a:pt x="2542" y="1455"/>
                  </a:cubicBezTo>
                  <a:lnTo>
                    <a:pt x="2604" y="1455"/>
                  </a:lnTo>
                  <a:cubicBezTo>
                    <a:pt x="2619" y="1455"/>
                    <a:pt x="2635" y="1455"/>
                    <a:pt x="2650" y="1440"/>
                  </a:cubicBezTo>
                  <a:cubicBezTo>
                    <a:pt x="2665" y="1432"/>
                    <a:pt x="2669" y="1429"/>
                    <a:pt x="2671" y="1429"/>
                  </a:cubicBezTo>
                  <a:cubicBezTo>
                    <a:pt x="2673" y="1429"/>
                    <a:pt x="2673" y="1432"/>
                    <a:pt x="2681" y="1440"/>
                  </a:cubicBezTo>
                  <a:cubicBezTo>
                    <a:pt x="2681" y="1440"/>
                    <a:pt x="2681" y="1455"/>
                    <a:pt x="2696" y="1455"/>
                  </a:cubicBezTo>
                  <a:cubicBezTo>
                    <a:pt x="2712" y="1471"/>
                    <a:pt x="2712" y="1486"/>
                    <a:pt x="2712" y="1502"/>
                  </a:cubicBezTo>
                  <a:cubicBezTo>
                    <a:pt x="2727" y="1517"/>
                    <a:pt x="2712" y="1517"/>
                    <a:pt x="2712" y="1533"/>
                  </a:cubicBezTo>
                  <a:cubicBezTo>
                    <a:pt x="2704" y="1548"/>
                    <a:pt x="2708" y="1552"/>
                    <a:pt x="2715" y="1552"/>
                  </a:cubicBezTo>
                  <a:cubicBezTo>
                    <a:pt x="2723" y="1552"/>
                    <a:pt x="2735" y="1548"/>
                    <a:pt x="2742" y="1548"/>
                  </a:cubicBezTo>
                  <a:cubicBezTo>
                    <a:pt x="2758" y="1548"/>
                    <a:pt x="2758" y="1563"/>
                    <a:pt x="2773" y="1579"/>
                  </a:cubicBezTo>
                  <a:cubicBezTo>
                    <a:pt x="2773" y="1594"/>
                    <a:pt x="2789" y="1610"/>
                    <a:pt x="2789" y="1610"/>
                  </a:cubicBezTo>
                  <a:cubicBezTo>
                    <a:pt x="2804" y="1625"/>
                    <a:pt x="2835" y="1625"/>
                    <a:pt x="2850" y="1625"/>
                  </a:cubicBezTo>
                  <a:cubicBezTo>
                    <a:pt x="2866" y="1625"/>
                    <a:pt x="2881" y="1625"/>
                    <a:pt x="2896" y="1640"/>
                  </a:cubicBezTo>
                  <a:lnTo>
                    <a:pt x="2943" y="1640"/>
                  </a:lnTo>
                  <a:cubicBezTo>
                    <a:pt x="2950" y="1633"/>
                    <a:pt x="2954" y="1629"/>
                    <a:pt x="2960" y="1629"/>
                  </a:cubicBezTo>
                  <a:cubicBezTo>
                    <a:pt x="2966" y="1629"/>
                    <a:pt x="2973" y="1633"/>
                    <a:pt x="2989" y="1640"/>
                  </a:cubicBezTo>
                  <a:cubicBezTo>
                    <a:pt x="2989" y="1640"/>
                    <a:pt x="3004" y="1656"/>
                    <a:pt x="3020" y="1671"/>
                  </a:cubicBezTo>
                  <a:cubicBezTo>
                    <a:pt x="3020" y="1671"/>
                    <a:pt x="2989" y="1687"/>
                    <a:pt x="2989" y="1687"/>
                  </a:cubicBezTo>
                  <a:cubicBezTo>
                    <a:pt x="2973" y="1702"/>
                    <a:pt x="2973" y="1702"/>
                    <a:pt x="2958" y="1702"/>
                  </a:cubicBezTo>
                  <a:cubicBezTo>
                    <a:pt x="2958" y="1702"/>
                    <a:pt x="2927" y="1687"/>
                    <a:pt x="2927" y="1687"/>
                  </a:cubicBezTo>
                  <a:cubicBezTo>
                    <a:pt x="2924" y="1683"/>
                    <a:pt x="2921" y="1682"/>
                    <a:pt x="2918" y="1682"/>
                  </a:cubicBezTo>
                  <a:cubicBezTo>
                    <a:pt x="2906" y="1682"/>
                    <a:pt x="2896" y="1702"/>
                    <a:pt x="2896" y="1702"/>
                  </a:cubicBezTo>
                  <a:cubicBezTo>
                    <a:pt x="2881" y="1717"/>
                    <a:pt x="2896" y="1733"/>
                    <a:pt x="2912" y="1733"/>
                  </a:cubicBezTo>
                  <a:lnTo>
                    <a:pt x="2958" y="1733"/>
                  </a:lnTo>
                  <a:cubicBezTo>
                    <a:pt x="2973" y="1748"/>
                    <a:pt x="2989" y="1748"/>
                    <a:pt x="3004" y="1748"/>
                  </a:cubicBezTo>
                  <a:cubicBezTo>
                    <a:pt x="3020" y="1764"/>
                    <a:pt x="3020" y="1764"/>
                    <a:pt x="3035" y="1779"/>
                  </a:cubicBezTo>
                  <a:cubicBezTo>
                    <a:pt x="3050" y="1810"/>
                    <a:pt x="3050" y="1810"/>
                    <a:pt x="3081" y="1825"/>
                  </a:cubicBezTo>
                  <a:cubicBezTo>
                    <a:pt x="3081" y="1825"/>
                    <a:pt x="3097" y="1841"/>
                    <a:pt x="3112" y="1856"/>
                  </a:cubicBezTo>
                  <a:cubicBezTo>
                    <a:pt x="3112" y="1871"/>
                    <a:pt x="3127" y="1887"/>
                    <a:pt x="3143" y="1902"/>
                  </a:cubicBezTo>
                  <a:cubicBezTo>
                    <a:pt x="3158" y="1902"/>
                    <a:pt x="3158" y="1918"/>
                    <a:pt x="3174" y="1933"/>
                  </a:cubicBezTo>
                  <a:cubicBezTo>
                    <a:pt x="3174" y="1948"/>
                    <a:pt x="3204" y="1948"/>
                    <a:pt x="3204" y="1964"/>
                  </a:cubicBezTo>
                  <a:cubicBezTo>
                    <a:pt x="3220" y="1964"/>
                    <a:pt x="3235" y="1979"/>
                    <a:pt x="3251" y="1995"/>
                  </a:cubicBezTo>
                  <a:cubicBezTo>
                    <a:pt x="3281" y="1995"/>
                    <a:pt x="3281" y="2010"/>
                    <a:pt x="3312" y="2010"/>
                  </a:cubicBezTo>
                  <a:cubicBezTo>
                    <a:pt x="3328" y="2010"/>
                    <a:pt x="3343" y="2025"/>
                    <a:pt x="3359" y="2025"/>
                  </a:cubicBezTo>
                  <a:cubicBezTo>
                    <a:pt x="3389" y="2025"/>
                    <a:pt x="3389" y="2041"/>
                    <a:pt x="3389" y="2056"/>
                  </a:cubicBezTo>
                  <a:cubicBezTo>
                    <a:pt x="3389" y="2072"/>
                    <a:pt x="3405" y="2072"/>
                    <a:pt x="3420" y="2072"/>
                  </a:cubicBezTo>
                  <a:cubicBezTo>
                    <a:pt x="3451" y="2072"/>
                    <a:pt x="3436" y="2041"/>
                    <a:pt x="3436" y="2041"/>
                  </a:cubicBezTo>
                  <a:cubicBezTo>
                    <a:pt x="3420" y="2025"/>
                    <a:pt x="3420" y="2025"/>
                    <a:pt x="3436" y="2025"/>
                  </a:cubicBezTo>
                  <a:cubicBezTo>
                    <a:pt x="3451" y="2010"/>
                    <a:pt x="3451" y="1995"/>
                    <a:pt x="3451" y="1979"/>
                  </a:cubicBezTo>
                  <a:cubicBezTo>
                    <a:pt x="3453" y="1977"/>
                    <a:pt x="3455" y="1976"/>
                    <a:pt x="3457" y="1976"/>
                  </a:cubicBezTo>
                  <a:cubicBezTo>
                    <a:pt x="3471" y="1976"/>
                    <a:pt x="3484" y="2012"/>
                    <a:pt x="3497" y="2025"/>
                  </a:cubicBezTo>
                  <a:cubicBezTo>
                    <a:pt x="3497" y="2025"/>
                    <a:pt x="3497" y="2041"/>
                    <a:pt x="3497" y="2056"/>
                  </a:cubicBezTo>
                  <a:cubicBezTo>
                    <a:pt x="3497" y="2072"/>
                    <a:pt x="3466" y="2072"/>
                    <a:pt x="3466" y="2087"/>
                  </a:cubicBezTo>
                  <a:cubicBezTo>
                    <a:pt x="3482" y="2102"/>
                    <a:pt x="3497" y="2118"/>
                    <a:pt x="3497" y="2133"/>
                  </a:cubicBezTo>
                  <a:cubicBezTo>
                    <a:pt x="3497" y="2149"/>
                    <a:pt x="3482" y="2149"/>
                    <a:pt x="3497" y="2164"/>
                  </a:cubicBezTo>
                  <a:cubicBezTo>
                    <a:pt x="3513" y="2179"/>
                    <a:pt x="3513" y="2179"/>
                    <a:pt x="3513" y="2195"/>
                  </a:cubicBezTo>
                  <a:cubicBezTo>
                    <a:pt x="3528" y="2210"/>
                    <a:pt x="3513" y="2226"/>
                    <a:pt x="3543" y="2226"/>
                  </a:cubicBezTo>
                  <a:cubicBezTo>
                    <a:pt x="3559" y="2226"/>
                    <a:pt x="3559" y="2241"/>
                    <a:pt x="3574" y="2256"/>
                  </a:cubicBezTo>
                  <a:cubicBezTo>
                    <a:pt x="3574" y="2272"/>
                    <a:pt x="3605" y="2272"/>
                    <a:pt x="3620" y="2287"/>
                  </a:cubicBezTo>
                  <a:cubicBezTo>
                    <a:pt x="3620" y="2287"/>
                    <a:pt x="3651" y="2272"/>
                    <a:pt x="3667" y="2272"/>
                  </a:cubicBezTo>
                  <a:cubicBezTo>
                    <a:pt x="3682" y="2272"/>
                    <a:pt x="3697" y="2303"/>
                    <a:pt x="3713" y="2303"/>
                  </a:cubicBezTo>
                  <a:cubicBezTo>
                    <a:pt x="3744" y="2303"/>
                    <a:pt x="3759" y="2303"/>
                    <a:pt x="3759" y="2333"/>
                  </a:cubicBezTo>
                  <a:cubicBezTo>
                    <a:pt x="3759" y="2339"/>
                    <a:pt x="3754" y="2340"/>
                    <a:pt x="3746" y="2340"/>
                  </a:cubicBezTo>
                  <a:cubicBezTo>
                    <a:pt x="3732" y="2340"/>
                    <a:pt x="3708" y="2333"/>
                    <a:pt x="3697" y="2333"/>
                  </a:cubicBezTo>
                  <a:cubicBezTo>
                    <a:pt x="3682" y="2333"/>
                    <a:pt x="3667" y="2333"/>
                    <a:pt x="3651" y="2318"/>
                  </a:cubicBezTo>
                  <a:lnTo>
                    <a:pt x="3605" y="2318"/>
                  </a:lnTo>
                  <a:cubicBezTo>
                    <a:pt x="3590" y="2318"/>
                    <a:pt x="3590" y="2287"/>
                    <a:pt x="3574" y="2287"/>
                  </a:cubicBezTo>
                  <a:cubicBezTo>
                    <a:pt x="3559" y="2272"/>
                    <a:pt x="3543" y="2256"/>
                    <a:pt x="3543" y="2256"/>
                  </a:cubicBezTo>
                  <a:cubicBezTo>
                    <a:pt x="3533" y="2256"/>
                    <a:pt x="3530" y="2270"/>
                    <a:pt x="3524" y="2270"/>
                  </a:cubicBezTo>
                  <a:cubicBezTo>
                    <a:pt x="3521" y="2270"/>
                    <a:pt x="3518" y="2267"/>
                    <a:pt x="3513" y="2256"/>
                  </a:cubicBezTo>
                  <a:cubicBezTo>
                    <a:pt x="3497" y="2226"/>
                    <a:pt x="3497" y="2226"/>
                    <a:pt x="3482" y="2210"/>
                  </a:cubicBezTo>
                  <a:cubicBezTo>
                    <a:pt x="3466" y="2195"/>
                    <a:pt x="3466" y="2195"/>
                    <a:pt x="3466" y="2164"/>
                  </a:cubicBezTo>
                  <a:cubicBezTo>
                    <a:pt x="3466" y="2164"/>
                    <a:pt x="3420" y="2164"/>
                    <a:pt x="3420" y="2149"/>
                  </a:cubicBezTo>
                  <a:cubicBezTo>
                    <a:pt x="3420" y="2133"/>
                    <a:pt x="3389" y="2133"/>
                    <a:pt x="3374" y="2133"/>
                  </a:cubicBezTo>
                  <a:lnTo>
                    <a:pt x="3328" y="2133"/>
                  </a:lnTo>
                  <a:cubicBezTo>
                    <a:pt x="3297" y="2133"/>
                    <a:pt x="3281" y="2118"/>
                    <a:pt x="3266" y="2118"/>
                  </a:cubicBezTo>
                  <a:cubicBezTo>
                    <a:pt x="3251" y="2102"/>
                    <a:pt x="3235" y="2087"/>
                    <a:pt x="3220" y="2087"/>
                  </a:cubicBezTo>
                  <a:cubicBezTo>
                    <a:pt x="3189" y="2072"/>
                    <a:pt x="3189" y="2072"/>
                    <a:pt x="3174" y="2056"/>
                  </a:cubicBezTo>
                  <a:cubicBezTo>
                    <a:pt x="3158" y="2041"/>
                    <a:pt x="3158" y="2025"/>
                    <a:pt x="3143" y="2010"/>
                  </a:cubicBezTo>
                  <a:cubicBezTo>
                    <a:pt x="3127" y="1995"/>
                    <a:pt x="3127" y="1995"/>
                    <a:pt x="3112" y="1979"/>
                  </a:cubicBezTo>
                  <a:cubicBezTo>
                    <a:pt x="3112" y="1964"/>
                    <a:pt x="3097" y="1948"/>
                    <a:pt x="3081" y="1933"/>
                  </a:cubicBezTo>
                  <a:cubicBezTo>
                    <a:pt x="3066" y="1918"/>
                    <a:pt x="3066" y="1902"/>
                    <a:pt x="3050" y="1887"/>
                  </a:cubicBezTo>
                  <a:cubicBezTo>
                    <a:pt x="3035" y="1887"/>
                    <a:pt x="3004" y="1887"/>
                    <a:pt x="3004" y="1871"/>
                  </a:cubicBezTo>
                  <a:lnTo>
                    <a:pt x="2943" y="1871"/>
                  </a:lnTo>
                  <a:cubicBezTo>
                    <a:pt x="2927" y="1887"/>
                    <a:pt x="2943" y="1918"/>
                    <a:pt x="2943" y="1933"/>
                  </a:cubicBezTo>
                  <a:cubicBezTo>
                    <a:pt x="2927" y="1948"/>
                    <a:pt x="2927" y="1964"/>
                    <a:pt x="2927" y="1979"/>
                  </a:cubicBezTo>
                  <a:cubicBezTo>
                    <a:pt x="2912" y="1995"/>
                    <a:pt x="2881" y="1995"/>
                    <a:pt x="2881" y="1995"/>
                  </a:cubicBezTo>
                  <a:cubicBezTo>
                    <a:pt x="2866" y="1995"/>
                    <a:pt x="2850" y="2010"/>
                    <a:pt x="2835" y="2010"/>
                  </a:cubicBezTo>
                  <a:cubicBezTo>
                    <a:pt x="2819" y="2025"/>
                    <a:pt x="2819" y="2041"/>
                    <a:pt x="2789" y="2041"/>
                  </a:cubicBezTo>
                  <a:lnTo>
                    <a:pt x="2681" y="2041"/>
                  </a:lnTo>
                  <a:cubicBezTo>
                    <a:pt x="2665" y="2041"/>
                    <a:pt x="2650" y="2025"/>
                    <a:pt x="2635" y="2010"/>
                  </a:cubicBezTo>
                  <a:lnTo>
                    <a:pt x="2573" y="2010"/>
                  </a:lnTo>
                  <a:cubicBezTo>
                    <a:pt x="2542" y="1995"/>
                    <a:pt x="2527" y="1995"/>
                    <a:pt x="2511" y="1979"/>
                  </a:cubicBezTo>
                  <a:cubicBezTo>
                    <a:pt x="2496" y="1979"/>
                    <a:pt x="2481" y="2010"/>
                    <a:pt x="2465" y="2010"/>
                  </a:cubicBezTo>
                  <a:cubicBezTo>
                    <a:pt x="2460" y="2015"/>
                    <a:pt x="2453" y="2017"/>
                    <a:pt x="2446" y="2017"/>
                  </a:cubicBezTo>
                  <a:cubicBezTo>
                    <a:pt x="2431" y="2017"/>
                    <a:pt x="2414" y="2010"/>
                    <a:pt x="2404" y="2010"/>
                  </a:cubicBezTo>
                  <a:cubicBezTo>
                    <a:pt x="2388" y="2010"/>
                    <a:pt x="2388" y="2041"/>
                    <a:pt x="2373" y="2056"/>
                  </a:cubicBezTo>
                  <a:cubicBezTo>
                    <a:pt x="2357" y="2072"/>
                    <a:pt x="2327" y="2087"/>
                    <a:pt x="2311" y="2102"/>
                  </a:cubicBezTo>
                  <a:cubicBezTo>
                    <a:pt x="2296" y="2118"/>
                    <a:pt x="2280" y="2118"/>
                    <a:pt x="2265" y="2133"/>
                  </a:cubicBezTo>
                  <a:cubicBezTo>
                    <a:pt x="2250" y="2133"/>
                    <a:pt x="2234" y="2133"/>
                    <a:pt x="2219" y="2149"/>
                  </a:cubicBezTo>
                  <a:lnTo>
                    <a:pt x="2173" y="2149"/>
                  </a:lnTo>
                  <a:cubicBezTo>
                    <a:pt x="2142" y="2149"/>
                    <a:pt x="2126" y="2164"/>
                    <a:pt x="2126" y="2179"/>
                  </a:cubicBezTo>
                  <a:cubicBezTo>
                    <a:pt x="2126" y="2195"/>
                    <a:pt x="2119" y="2199"/>
                    <a:pt x="2109" y="2199"/>
                  </a:cubicBezTo>
                  <a:cubicBezTo>
                    <a:pt x="2099" y="2199"/>
                    <a:pt x="2088" y="2195"/>
                    <a:pt x="2080" y="2195"/>
                  </a:cubicBezTo>
                  <a:lnTo>
                    <a:pt x="2018" y="2195"/>
                  </a:lnTo>
                  <a:cubicBezTo>
                    <a:pt x="2011" y="2203"/>
                    <a:pt x="2011" y="2206"/>
                    <a:pt x="2009" y="2206"/>
                  </a:cubicBezTo>
                  <a:cubicBezTo>
                    <a:pt x="2007" y="2206"/>
                    <a:pt x="2003" y="2203"/>
                    <a:pt x="1988" y="2195"/>
                  </a:cubicBezTo>
                  <a:cubicBezTo>
                    <a:pt x="1976" y="2195"/>
                    <a:pt x="1965" y="2227"/>
                    <a:pt x="1954" y="2227"/>
                  </a:cubicBezTo>
                  <a:cubicBezTo>
                    <a:pt x="1950" y="2227"/>
                    <a:pt x="1946" y="2223"/>
                    <a:pt x="1941" y="2210"/>
                  </a:cubicBezTo>
                  <a:cubicBezTo>
                    <a:pt x="1926" y="2195"/>
                    <a:pt x="1880" y="2195"/>
                    <a:pt x="1864" y="2195"/>
                  </a:cubicBezTo>
                  <a:cubicBezTo>
                    <a:pt x="1857" y="2195"/>
                    <a:pt x="1849" y="2199"/>
                    <a:pt x="1841" y="2199"/>
                  </a:cubicBezTo>
                  <a:cubicBezTo>
                    <a:pt x="1834" y="2199"/>
                    <a:pt x="1826" y="2195"/>
                    <a:pt x="1818" y="2179"/>
                  </a:cubicBezTo>
                  <a:cubicBezTo>
                    <a:pt x="1803" y="2164"/>
                    <a:pt x="1803" y="2149"/>
                    <a:pt x="1787" y="2149"/>
                  </a:cubicBezTo>
                  <a:cubicBezTo>
                    <a:pt x="1757" y="2149"/>
                    <a:pt x="1757" y="2149"/>
                    <a:pt x="1757" y="2133"/>
                  </a:cubicBezTo>
                  <a:cubicBezTo>
                    <a:pt x="1741" y="2118"/>
                    <a:pt x="1726" y="2118"/>
                    <a:pt x="1710" y="2118"/>
                  </a:cubicBezTo>
                  <a:cubicBezTo>
                    <a:pt x="1710" y="2118"/>
                    <a:pt x="1710" y="2072"/>
                    <a:pt x="1695" y="2072"/>
                  </a:cubicBezTo>
                  <a:cubicBezTo>
                    <a:pt x="1680" y="2072"/>
                    <a:pt x="1649" y="2056"/>
                    <a:pt x="1649" y="2041"/>
                  </a:cubicBezTo>
                  <a:cubicBezTo>
                    <a:pt x="1643" y="2038"/>
                    <a:pt x="1639" y="2037"/>
                    <a:pt x="1636" y="2037"/>
                  </a:cubicBezTo>
                  <a:cubicBezTo>
                    <a:pt x="1623" y="2037"/>
                    <a:pt x="1633" y="2059"/>
                    <a:pt x="1633" y="2072"/>
                  </a:cubicBezTo>
                  <a:cubicBezTo>
                    <a:pt x="1649" y="2087"/>
                    <a:pt x="1649" y="2102"/>
                    <a:pt x="1649" y="2133"/>
                  </a:cubicBezTo>
                  <a:cubicBezTo>
                    <a:pt x="1649" y="2141"/>
                    <a:pt x="1645" y="2145"/>
                    <a:pt x="1639" y="2145"/>
                  </a:cubicBezTo>
                  <a:cubicBezTo>
                    <a:pt x="1633" y="2145"/>
                    <a:pt x="1626" y="2141"/>
                    <a:pt x="1618" y="2133"/>
                  </a:cubicBezTo>
                  <a:cubicBezTo>
                    <a:pt x="1603" y="2133"/>
                    <a:pt x="1618" y="2102"/>
                    <a:pt x="1603" y="2087"/>
                  </a:cubicBezTo>
                  <a:cubicBezTo>
                    <a:pt x="1587" y="2072"/>
                    <a:pt x="1572" y="2056"/>
                    <a:pt x="1556" y="2041"/>
                  </a:cubicBezTo>
                  <a:cubicBezTo>
                    <a:pt x="1556" y="2025"/>
                    <a:pt x="1541" y="2025"/>
                    <a:pt x="1541" y="2010"/>
                  </a:cubicBezTo>
                  <a:cubicBezTo>
                    <a:pt x="1526" y="1995"/>
                    <a:pt x="1510" y="1995"/>
                    <a:pt x="1495" y="1995"/>
                  </a:cubicBezTo>
                  <a:cubicBezTo>
                    <a:pt x="1479" y="1995"/>
                    <a:pt x="1479" y="2025"/>
                    <a:pt x="1479" y="2041"/>
                  </a:cubicBezTo>
                  <a:cubicBezTo>
                    <a:pt x="1464" y="2056"/>
                    <a:pt x="1479" y="2087"/>
                    <a:pt x="1479" y="2102"/>
                  </a:cubicBezTo>
                  <a:cubicBezTo>
                    <a:pt x="1479" y="2133"/>
                    <a:pt x="1464" y="2149"/>
                    <a:pt x="1495" y="2149"/>
                  </a:cubicBezTo>
                  <a:cubicBezTo>
                    <a:pt x="1510" y="2164"/>
                    <a:pt x="1495" y="2179"/>
                    <a:pt x="1510" y="2195"/>
                  </a:cubicBezTo>
                  <a:cubicBezTo>
                    <a:pt x="1510" y="2210"/>
                    <a:pt x="1510" y="2241"/>
                    <a:pt x="1495" y="2241"/>
                  </a:cubicBezTo>
                  <a:cubicBezTo>
                    <a:pt x="1495" y="2256"/>
                    <a:pt x="1526" y="2272"/>
                    <a:pt x="1526" y="2287"/>
                  </a:cubicBezTo>
                  <a:cubicBezTo>
                    <a:pt x="1541" y="2303"/>
                    <a:pt x="1541" y="2318"/>
                    <a:pt x="1556" y="2333"/>
                  </a:cubicBezTo>
                  <a:cubicBezTo>
                    <a:pt x="1587" y="2349"/>
                    <a:pt x="1587" y="2333"/>
                    <a:pt x="1587" y="2364"/>
                  </a:cubicBezTo>
                  <a:cubicBezTo>
                    <a:pt x="1587" y="2380"/>
                    <a:pt x="1603" y="2395"/>
                    <a:pt x="1618" y="2410"/>
                  </a:cubicBezTo>
                  <a:cubicBezTo>
                    <a:pt x="1633" y="2426"/>
                    <a:pt x="1633" y="2426"/>
                    <a:pt x="1649" y="2457"/>
                  </a:cubicBezTo>
                  <a:cubicBezTo>
                    <a:pt x="1649" y="2464"/>
                    <a:pt x="1653" y="2464"/>
                    <a:pt x="1658" y="2464"/>
                  </a:cubicBezTo>
                  <a:cubicBezTo>
                    <a:pt x="1664" y="2464"/>
                    <a:pt x="1672" y="2464"/>
                    <a:pt x="1680" y="2472"/>
                  </a:cubicBezTo>
                  <a:cubicBezTo>
                    <a:pt x="1680" y="2503"/>
                    <a:pt x="1680" y="2503"/>
                    <a:pt x="1695" y="2518"/>
                  </a:cubicBezTo>
                  <a:cubicBezTo>
                    <a:pt x="1695" y="2534"/>
                    <a:pt x="1710" y="2534"/>
                    <a:pt x="1726" y="2549"/>
                  </a:cubicBezTo>
                  <a:cubicBezTo>
                    <a:pt x="1726" y="2549"/>
                    <a:pt x="1726" y="2564"/>
                    <a:pt x="1726" y="2580"/>
                  </a:cubicBezTo>
                  <a:cubicBezTo>
                    <a:pt x="1726" y="2595"/>
                    <a:pt x="1787" y="2595"/>
                    <a:pt x="1787" y="2595"/>
                  </a:cubicBezTo>
                  <a:cubicBezTo>
                    <a:pt x="1803" y="2595"/>
                    <a:pt x="1818" y="2595"/>
                    <a:pt x="1818" y="2580"/>
                  </a:cubicBezTo>
                  <a:cubicBezTo>
                    <a:pt x="1849" y="2580"/>
                    <a:pt x="1834" y="2611"/>
                    <a:pt x="1834" y="2626"/>
                  </a:cubicBezTo>
                  <a:cubicBezTo>
                    <a:pt x="1834" y="2641"/>
                    <a:pt x="1834" y="2672"/>
                    <a:pt x="1818" y="2688"/>
                  </a:cubicBezTo>
                  <a:cubicBezTo>
                    <a:pt x="1803" y="2703"/>
                    <a:pt x="1818" y="2734"/>
                    <a:pt x="1818" y="2749"/>
                  </a:cubicBezTo>
                  <a:cubicBezTo>
                    <a:pt x="1818" y="2765"/>
                    <a:pt x="1834" y="2765"/>
                    <a:pt x="1849" y="2765"/>
                  </a:cubicBezTo>
                  <a:cubicBezTo>
                    <a:pt x="1864" y="2765"/>
                    <a:pt x="1880" y="2780"/>
                    <a:pt x="1911" y="2780"/>
                  </a:cubicBezTo>
                  <a:cubicBezTo>
                    <a:pt x="1926" y="2780"/>
                    <a:pt x="1926" y="2796"/>
                    <a:pt x="1941" y="2796"/>
                  </a:cubicBezTo>
                  <a:cubicBezTo>
                    <a:pt x="1957" y="2796"/>
                    <a:pt x="1972" y="2765"/>
                    <a:pt x="1972" y="2749"/>
                  </a:cubicBezTo>
                  <a:cubicBezTo>
                    <a:pt x="1972" y="2734"/>
                    <a:pt x="1988" y="2734"/>
                    <a:pt x="1957" y="2734"/>
                  </a:cubicBezTo>
                  <a:cubicBezTo>
                    <a:pt x="1957" y="2725"/>
                    <a:pt x="1947" y="2716"/>
                    <a:pt x="1938" y="2716"/>
                  </a:cubicBezTo>
                  <a:cubicBezTo>
                    <a:pt x="1932" y="2716"/>
                    <a:pt x="1926" y="2721"/>
                    <a:pt x="1926" y="2734"/>
                  </a:cubicBezTo>
                  <a:cubicBezTo>
                    <a:pt x="1926" y="2749"/>
                    <a:pt x="1895" y="2749"/>
                    <a:pt x="1880" y="2749"/>
                  </a:cubicBezTo>
                  <a:cubicBezTo>
                    <a:pt x="1864" y="2749"/>
                    <a:pt x="1849" y="2749"/>
                    <a:pt x="1864" y="2718"/>
                  </a:cubicBezTo>
                  <a:cubicBezTo>
                    <a:pt x="1880" y="2703"/>
                    <a:pt x="1880" y="2703"/>
                    <a:pt x="1895" y="2688"/>
                  </a:cubicBezTo>
                  <a:cubicBezTo>
                    <a:pt x="1911" y="2688"/>
                    <a:pt x="1911" y="2657"/>
                    <a:pt x="1911" y="2641"/>
                  </a:cubicBezTo>
                  <a:cubicBezTo>
                    <a:pt x="1911" y="2626"/>
                    <a:pt x="1880" y="2611"/>
                    <a:pt x="1880" y="2595"/>
                  </a:cubicBezTo>
                  <a:cubicBezTo>
                    <a:pt x="1880" y="2580"/>
                    <a:pt x="1911" y="2564"/>
                    <a:pt x="1926" y="2564"/>
                  </a:cubicBezTo>
                  <a:lnTo>
                    <a:pt x="1972" y="2564"/>
                  </a:lnTo>
                  <a:cubicBezTo>
                    <a:pt x="1981" y="2560"/>
                    <a:pt x="1989" y="2558"/>
                    <a:pt x="1996" y="2558"/>
                  </a:cubicBezTo>
                  <a:cubicBezTo>
                    <a:pt x="2012" y="2558"/>
                    <a:pt x="2023" y="2569"/>
                    <a:pt x="2034" y="2580"/>
                  </a:cubicBezTo>
                  <a:lnTo>
                    <a:pt x="2096" y="2580"/>
                  </a:lnTo>
                  <a:cubicBezTo>
                    <a:pt x="2080" y="2564"/>
                    <a:pt x="2096" y="2549"/>
                    <a:pt x="2096" y="2534"/>
                  </a:cubicBezTo>
                  <a:cubicBezTo>
                    <a:pt x="2096" y="2503"/>
                    <a:pt x="2111" y="2503"/>
                    <a:pt x="2126" y="2503"/>
                  </a:cubicBezTo>
                  <a:cubicBezTo>
                    <a:pt x="2129" y="2500"/>
                    <a:pt x="2132" y="2499"/>
                    <a:pt x="2134" y="2499"/>
                  </a:cubicBezTo>
                  <a:cubicBezTo>
                    <a:pt x="2142" y="2499"/>
                    <a:pt x="2142" y="2521"/>
                    <a:pt x="2142" y="2534"/>
                  </a:cubicBezTo>
                  <a:cubicBezTo>
                    <a:pt x="2142" y="2564"/>
                    <a:pt x="2126" y="2564"/>
                    <a:pt x="2111" y="2564"/>
                  </a:cubicBezTo>
                  <a:cubicBezTo>
                    <a:pt x="2111" y="2580"/>
                    <a:pt x="2142" y="2580"/>
                    <a:pt x="2142" y="2595"/>
                  </a:cubicBezTo>
                  <a:lnTo>
                    <a:pt x="2188" y="2595"/>
                  </a:lnTo>
                  <a:cubicBezTo>
                    <a:pt x="2203" y="2595"/>
                    <a:pt x="2219" y="2580"/>
                    <a:pt x="2250" y="2580"/>
                  </a:cubicBezTo>
                  <a:cubicBezTo>
                    <a:pt x="2265" y="2580"/>
                    <a:pt x="2265" y="2580"/>
                    <a:pt x="2280" y="2564"/>
                  </a:cubicBezTo>
                  <a:cubicBezTo>
                    <a:pt x="2296" y="2549"/>
                    <a:pt x="2296" y="2534"/>
                    <a:pt x="2327" y="2534"/>
                  </a:cubicBezTo>
                  <a:cubicBezTo>
                    <a:pt x="2327" y="2534"/>
                    <a:pt x="2357" y="2487"/>
                    <a:pt x="2357" y="2487"/>
                  </a:cubicBezTo>
                  <a:cubicBezTo>
                    <a:pt x="2373" y="2472"/>
                    <a:pt x="2404" y="2472"/>
                    <a:pt x="2373" y="2457"/>
                  </a:cubicBezTo>
                  <a:cubicBezTo>
                    <a:pt x="2357" y="2441"/>
                    <a:pt x="2373" y="2426"/>
                    <a:pt x="2373" y="2410"/>
                  </a:cubicBezTo>
                  <a:cubicBezTo>
                    <a:pt x="2388" y="2410"/>
                    <a:pt x="2404" y="2426"/>
                    <a:pt x="2419" y="2426"/>
                  </a:cubicBezTo>
                  <a:cubicBezTo>
                    <a:pt x="2434" y="2441"/>
                    <a:pt x="2434" y="2457"/>
                    <a:pt x="2434" y="2472"/>
                  </a:cubicBezTo>
                  <a:cubicBezTo>
                    <a:pt x="2434" y="2487"/>
                    <a:pt x="2465" y="2487"/>
                    <a:pt x="2481" y="2487"/>
                  </a:cubicBezTo>
                  <a:cubicBezTo>
                    <a:pt x="2496" y="2487"/>
                    <a:pt x="2511" y="2503"/>
                    <a:pt x="2527" y="2503"/>
                  </a:cubicBezTo>
                  <a:cubicBezTo>
                    <a:pt x="2542" y="2503"/>
                    <a:pt x="2558" y="2487"/>
                    <a:pt x="2558" y="2487"/>
                  </a:cubicBezTo>
                  <a:cubicBezTo>
                    <a:pt x="2588" y="2472"/>
                    <a:pt x="2573" y="2457"/>
                    <a:pt x="2558" y="2441"/>
                  </a:cubicBezTo>
                  <a:cubicBezTo>
                    <a:pt x="2542" y="2441"/>
                    <a:pt x="2527" y="2426"/>
                    <a:pt x="2511" y="2410"/>
                  </a:cubicBezTo>
                  <a:cubicBezTo>
                    <a:pt x="2511" y="2395"/>
                    <a:pt x="2511" y="2395"/>
                    <a:pt x="2496" y="2380"/>
                  </a:cubicBezTo>
                  <a:cubicBezTo>
                    <a:pt x="2481" y="2364"/>
                    <a:pt x="2481" y="2349"/>
                    <a:pt x="2481" y="2333"/>
                  </a:cubicBezTo>
                  <a:cubicBezTo>
                    <a:pt x="2481" y="2330"/>
                    <a:pt x="2479" y="2329"/>
                    <a:pt x="2477" y="2329"/>
                  </a:cubicBezTo>
                  <a:cubicBezTo>
                    <a:pt x="2472" y="2329"/>
                    <a:pt x="2465" y="2332"/>
                    <a:pt x="2459" y="2332"/>
                  </a:cubicBezTo>
                  <a:cubicBezTo>
                    <a:pt x="2454" y="2332"/>
                    <a:pt x="2450" y="2329"/>
                    <a:pt x="2450" y="2318"/>
                  </a:cubicBezTo>
                  <a:cubicBezTo>
                    <a:pt x="2450" y="2303"/>
                    <a:pt x="2481" y="2287"/>
                    <a:pt x="2481" y="2272"/>
                  </a:cubicBezTo>
                  <a:cubicBezTo>
                    <a:pt x="2496" y="2272"/>
                    <a:pt x="2481" y="2241"/>
                    <a:pt x="2481" y="2226"/>
                  </a:cubicBezTo>
                  <a:cubicBezTo>
                    <a:pt x="2481" y="2220"/>
                    <a:pt x="2484" y="2219"/>
                    <a:pt x="2489" y="2219"/>
                  </a:cubicBezTo>
                  <a:cubicBezTo>
                    <a:pt x="2499" y="2219"/>
                    <a:pt x="2517" y="2226"/>
                    <a:pt x="2527" y="2226"/>
                  </a:cubicBezTo>
                  <a:cubicBezTo>
                    <a:pt x="2542" y="2226"/>
                    <a:pt x="2558" y="2226"/>
                    <a:pt x="2558" y="2241"/>
                  </a:cubicBezTo>
                  <a:cubicBezTo>
                    <a:pt x="2558" y="2246"/>
                    <a:pt x="2561" y="2248"/>
                    <a:pt x="2566" y="2248"/>
                  </a:cubicBezTo>
                  <a:cubicBezTo>
                    <a:pt x="2576" y="2248"/>
                    <a:pt x="2594" y="2241"/>
                    <a:pt x="2604" y="2241"/>
                  </a:cubicBezTo>
                  <a:cubicBezTo>
                    <a:pt x="2619" y="2241"/>
                    <a:pt x="2635" y="2226"/>
                    <a:pt x="2650" y="2210"/>
                  </a:cubicBezTo>
                  <a:cubicBezTo>
                    <a:pt x="2665" y="2210"/>
                    <a:pt x="2665" y="2195"/>
                    <a:pt x="2681" y="2179"/>
                  </a:cubicBezTo>
                  <a:cubicBezTo>
                    <a:pt x="2681" y="2169"/>
                    <a:pt x="2681" y="2158"/>
                    <a:pt x="2686" y="2158"/>
                  </a:cubicBezTo>
                  <a:cubicBezTo>
                    <a:pt x="2689" y="2158"/>
                    <a:pt x="2692" y="2159"/>
                    <a:pt x="2696" y="2164"/>
                  </a:cubicBezTo>
                  <a:cubicBezTo>
                    <a:pt x="2696" y="2195"/>
                    <a:pt x="2696" y="2210"/>
                    <a:pt x="2712" y="2241"/>
                  </a:cubicBezTo>
                  <a:cubicBezTo>
                    <a:pt x="2712" y="2256"/>
                    <a:pt x="2727" y="2256"/>
                    <a:pt x="2742" y="2256"/>
                  </a:cubicBezTo>
                  <a:lnTo>
                    <a:pt x="2804" y="2256"/>
                  </a:lnTo>
                  <a:cubicBezTo>
                    <a:pt x="2814" y="2256"/>
                    <a:pt x="2825" y="2263"/>
                    <a:pt x="2839" y="2263"/>
                  </a:cubicBezTo>
                  <a:cubicBezTo>
                    <a:pt x="2847" y="2263"/>
                    <a:pt x="2855" y="2262"/>
                    <a:pt x="2866" y="2256"/>
                  </a:cubicBezTo>
                  <a:cubicBezTo>
                    <a:pt x="2866" y="2241"/>
                    <a:pt x="2881" y="2210"/>
                    <a:pt x="2881" y="2210"/>
                  </a:cubicBezTo>
                  <a:cubicBezTo>
                    <a:pt x="2881" y="2195"/>
                    <a:pt x="2912" y="2179"/>
                    <a:pt x="2912" y="2164"/>
                  </a:cubicBezTo>
                  <a:cubicBezTo>
                    <a:pt x="2927" y="2149"/>
                    <a:pt x="2958" y="2149"/>
                    <a:pt x="2989" y="2149"/>
                  </a:cubicBezTo>
                  <a:cubicBezTo>
                    <a:pt x="3004" y="2149"/>
                    <a:pt x="3020" y="2164"/>
                    <a:pt x="3035" y="2179"/>
                  </a:cubicBezTo>
                  <a:cubicBezTo>
                    <a:pt x="3050" y="2179"/>
                    <a:pt x="3066" y="2195"/>
                    <a:pt x="3081" y="2195"/>
                  </a:cubicBezTo>
                  <a:cubicBezTo>
                    <a:pt x="3097" y="2195"/>
                    <a:pt x="3112" y="2179"/>
                    <a:pt x="3127" y="2179"/>
                  </a:cubicBezTo>
                  <a:cubicBezTo>
                    <a:pt x="3132" y="2177"/>
                    <a:pt x="3135" y="2176"/>
                    <a:pt x="3139" y="2176"/>
                  </a:cubicBezTo>
                  <a:cubicBezTo>
                    <a:pt x="3158" y="2176"/>
                    <a:pt x="3158" y="2212"/>
                    <a:pt x="3158" y="2226"/>
                  </a:cubicBezTo>
                  <a:cubicBezTo>
                    <a:pt x="3158" y="2241"/>
                    <a:pt x="3143" y="2256"/>
                    <a:pt x="3143" y="2272"/>
                  </a:cubicBezTo>
                  <a:cubicBezTo>
                    <a:pt x="3127" y="2287"/>
                    <a:pt x="3143" y="2303"/>
                    <a:pt x="3143" y="2318"/>
                  </a:cubicBezTo>
                  <a:cubicBezTo>
                    <a:pt x="3158" y="2333"/>
                    <a:pt x="3158" y="2364"/>
                    <a:pt x="3158" y="2380"/>
                  </a:cubicBezTo>
                  <a:lnTo>
                    <a:pt x="3158" y="2441"/>
                  </a:lnTo>
                  <a:lnTo>
                    <a:pt x="3158" y="2487"/>
                  </a:lnTo>
                  <a:cubicBezTo>
                    <a:pt x="3158" y="2518"/>
                    <a:pt x="3158" y="2518"/>
                    <a:pt x="3127" y="2534"/>
                  </a:cubicBezTo>
                  <a:cubicBezTo>
                    <a:pt x="3112" y="2534"/>
                    <a:pt x="3112" y="2564"/>
                    <a:pt x="3112" y="2580"/>
                  </a:cubicBezTo>
                  <a:cubicBezTo>
                    <a:pt x="3112" y="2595"/>
                    <a:pt x="3097" y="2611"/>
                    <a:pt x="3097" y="2626"/>
                  </a:cubicBezTo>
                  <a:cubicBezTo>
                    <a:pt x="3081" y="2641"/>
                    <a:pt x="3066" y="2657"/>
                    <a:pt x="3066" y="2672"/>
                  </a:cubicBezTo>
                  <a:cubicBezTo>
                    <a:pt x="3066" y="2672"/>
                    <a:pt x="3050" y="2641"/>
                    <a:pt x="3050" y="2626"/>
                  </a:cubicBezTo>
                  <a:cubicBezTo>
                    <a:pt x="3050" y="2595"/>
                    <a:pt x="3035" y="2595"/>
                    <a:pt x="3020" y="2580"/>
                  </a:cubicBezTo>
                  <a:cubicBezTo>
                    <a:pt x="3012" y="2572"/>
                    <a:pt x="3016" y="2568"/>
                    <a:pt x="3022" y="2568"/>
                  </a:cubicBezTo>
                  <a:cubicBezTo>
                    <a:pt x="3027" y="2568"/>
                    <a:pt x="3035" y="2572"/>
                    <a:pt x="3035" y="2580"/>
                  </a:cubicBezTo>
                  <a:cubicBezTo>
                    <a:pt x="3040" y="2590"/>
                    <a:pt x="3045" y="2594"/>
                    <a:pt x="3050" y="2594"/>
                  </a:cubicBezTo>
                  <a:cubicBezTo>
                    <a:pt x="3061" y="2594"/>
                    <a:pt x="3071" y="2580"/>
                    <a:pt x="3081" y="2580"/>
                  </a:cubicBezTo>
                  <a:cubicBezTo>
                    <a:pt x="3081" y="2549"/>
                    <a:pt x="3066" y="2534"/>
                    <a:pt x="3066" y="2534"/>
                  </a:cubicBezTo>
                  <a:cubicBezTo>
                    <a:pt x="3050" y="2503"/>
                    <a:pt x="3035" y="2518"/>
                    <a:pt x="3035" y="2487"/>
                  </a:cubicBezTo>
                  <a:cubicBezTo>
                    <a:pt x="3043" y="2472"/>
                    <a:pt x="3039" y="2468"/>
                    <a:pt x="3031" y="2468"/>
                  </a:cubicBezTo>
                  <a:cubicBezTo>
                    <a:pt x="3024" y="2468"/>
                    <a:pt x="3012" y="2472"/>
                    <a:pt x="3004" y="2472"/>
                  </a:cubicBezTo>
                  <a:cubicBezTo>
                    <a:pt x="2989" y="2487"/>
                    <a:pt x="2989" y="2503"/>
                    <a:pt x="2989" y="2518"/>
                  </a:cubicBezTo>
                  <a:cubicBezTo>
                    <a:pt x="2989" y="2534"/>
                    <a:pt x="3020" y="2534"/>
                    <a:pt x="3020" y="2549"/>
                  </a:cubicBezTo>
                  <a:cubicBezTo>
                    <a:pt x="3020" y="2564"/>
                    <a:pt x="2989" y="2580"/>
                    <a:pt x="2989" y="2580"/>
                  </a:cubicBezTo>
                  <a:cubicBezTo>
                    <a:pt x="2973" y="2595"/>
                    <a:pt x="2973" y="2595"/>
                    <a:pt x="2958" y="2611"/>
                  </a:cubicBezTo>
                  <a:cubicBezTo>
                    <a:pt x="2943" y="2611"/>
                    <a:pt x="2927" y="2626"/>
                    <a:pt x="2912" y="2626"/>
                  </a:cubicBezTo>
                  <a:cubicBezTo>
                    <a:pt x="2896" y="2626"/>
                    <a:pt x="2896" y="2595"/>
                    <a:pt x="2896" y="2580"/>
                  </a:cubicBezTo>
                  <a:cubicBezTo>
                    <a:pt x="2896" y="2564"/>
                    <a:pt x="2912" y="2549"/>
                    <a:pt x="2912" y="2534"/>
                  </a:cubicBezTo>
                  <a:cubicBezTo>
                    <a:pt x="2912" y="2525"/>
                    <a:pt x="2907" y="2516"/>
                    <a:pt x="2902" y="2516"/>
                  </a:cubicBezTo>
                  <a:cubicBezTo>
                    <a:pt x="2899" y="2516"/>
                    <a:pt x="2896" y="2521"/>
                    <a:pt x="2896" y="2534"/>
                  </a:cubicBezTo>
                  <a:cubicBezTo>
                    <a:pt x="2881" y="2549"/>
                    <a:pt x="2881" y="2549"/>
                    <a:pt x="2850" y="2549"/>
                  </a:cubicBezTo>
                  <a:cubicBezTo>
                    <a:pt x="2835" y="2549"/>
                    <a:pt x="2850" y="2503"/>
                    <a:pt x="2850" y="2503"/>
                  </a:cubicBezTo>
                  <a:cubicBezTo>
                    <a:pt x="2850" y="2487"/>
                    <a:pt x="2881" y="2487"/>
                    <a:pt x="2881" y="2487"/>
                  </a:cubicBezTo>
                  <a:cubicBezTo>
                    <a:pt x="2896" y="2480"/>
                    <a:pt x="2904" y="2476"/>
                    <a:pt x="2908" y="2476"/>
                  </a:cubicBezTo>
                  <a:cubicBezTo>
                    <a:pt x="2912" y="2476"/>
                    <a:pt x="2912" y="2480"/>
                    <a:pt x="2912" y="2487"/>
                  </a:cubicBezTo>
                  <a:cubicBezTo>
                    <a:pt x="2915" y="2490"/>
                    <a:pt x="2917" y="2492"/>
                    <a:pt x="2919" y="2492"/>
                  </a:cubicBezTo>
                  <a:cubicBezTo>
                    <a:pt x="2927" y="2492"/>
                    <a:pt x="2927" y="2469"/>
                    <a:pt x="2927" y="2457"/>
                  </a:cubicBezTo>
                  <a:cubicBezTo>
                    <a:pt x="2927" y="2446"/>
                    <a:pt x="2924" y="2443"/>
                    <a:pt x="2919" y="2443"/>
                  </a:cubicBezTo>
                  <a:cubicBezTo>
                    <a:pt x="2910" y="2443"/>
                    <a:pt x="2896" y="2457"/>
                    <a:pt x="2896" y="2457"/>
                  </a:cubicBezTo>
                  <a:cubicBezTo>
                    <a:pt x="2881" y="2457"/>
                    <a:pt x="2881" y="2441"/>
                    <a:pt x="2881" y="2426"/>
                  </a:cubicBezTo>
                  <a:lnTo>
                    <a:pt x="2819" y="2426"/>
                  </a:lnTo>
                  <a:cubicBezTo>
                    <a:pt x="2819" y="2441"/>
                    <a:pt x="2804" y="2457"/>
                    <a:pt x="2804" y="2472"/>
                  </a:cubicBezTo>
                  <a:cubicBezTo>
                    <a:pt x="2789" y="2472"/>
                    <a:pt x="2773" y="2472"/>
                    <a:pt x="2742" y="2487"/>
                  </a:cubicBezTo>
                  <a:cubicBezTo>
                    <a:pt x="2742" y="2487"/>
                    <a:pt x="2727" y="2503"/>
                    <a:pt x="2712" y="2503"/>
                  </a:cubicBezTo>
                  <a:cubicBezTo>
                    <a:pt x="2696" y="2503"/>
                    <a:pt x="2681" y="2503"/>
                    <a:pt x="2665" y="2518"/>
                  </a:cubicBezTo>
                  <a:cubicBezTo>
                    <a:pt x="2665" y="2518"/>
                    <a:pt x="2650" y="2549"/>
                    <a:pt x="2650" y="2549"/>
                  </a:cubicBezTo>
                  <a:cubicBezTo>
                    <a:pt x="2650" y="2580"/>
                    <a:pt x="2650" y="2580"/>
                    <a:pt x="2681" y="2580"/>
                  </a:cubicBezTo>
                  <a:cubicBezTo>
                    <a:pt x="2681" y="2580"/>
                    <a:pt x="2665" y="2549"/>
                    <a:pt x="2696" y="2549"/>
                  </a:cubicBezTo>
                  <a:cubicBezTo>
                    <a:pt x="2712" y="2564"/>
                    <a:pt x="2696" y="2580"/>
                    <a:pt x="2712" y="2595"/>
                  </a:cubicBezTo>
                  <a:cubicBezTo>
                    <a:pt x="2712" y="2611"/>
                    <a:pt x="2742" y="2611"/>
                    <a:pt x="2742" y="2611"/>
                  </a:cubicBezTo>
                  <a:cubicBezTo>
                    <a:pt x="2758" y="2626"/>
                    <a:pt x="2742" y="2672"/>
                    <a:pt x="2742" y="2672"/>
                  </a:cubicBezTo>
                  <a:cubicBezTo>
                    <a:pt x="2742" y="2703"/>
                    <a:pt x="2712" y="2703"/>
                    <a:pt x="2696" y="2718"/>
                  </a:cubicBezTo>
                  <a:cubicBezTo>
                    <a:pt x="2681" y="2718"/>
                    <a:pt x="2681" y="2734"/>
                    <a:pt x="2681" y="2749"/>
                  </a:cubicBezTo>
                  <a:cubicBezTo>
                    <a:pt x="2665" y="2765"/>
                    <a:pt x="2712" y="2780"/>
                    <a:pt x="2712" y="2780"/>
                  </a:cubicBezTo>
                  <a:cubicBezTo>
                    <a:pt x="2727" y="2796"/>
                    <a:pt x="2712" y="2811"/>
                    <a:pt x="2742" y="2811"/>
                  </a:cubicBezTo>
                  <a:cubicBezTo>
                    <a:pt x="2773" y="2811"/>
                    <a:pt x="2773" y="2826"/>
                    <a:pt x="2773" y="2842"/>
                  </a:cubicBezTo>
                  <a:cubicBezTo>
                    <a:pt x="2773" y="2873"/>
                    <a:pt x="2773" y="2888"/>
                    <a:pt x="2773" y="2903"/>
                  </a:cubicBezTo>
                  <a:cubicBezTo>
                    <a:pt x="2789" y="2919"/>
                    <a:pt x="2773" y="2919"/>
                    <a:pt x="2758" y="2934"/>
                  </a:cubicBezTo>
                  <a:cubicBezTo>
                    <a:pt x="2756" y="2936"/>
                    <a:pt x="2753" y="2937"/>
                    <a:pt x="2751" y="2937"/>
                  </a:cubicBezTo>
                  <a:cubicBezTo>
                    <a:pt x="2738" y="2937"/>
                    <a:pt x="2727" y="2903"/>
                    <a:pt x="2727" y="2903"/>
                  </a:cubicBezTo>
                  <a:cubicBezTo>
                    <a:pt x="2712" y="2888"/>
                    <a:pt x="2696" y="2873"/>
                    <a:pt x="2696" y="2873"/>
                  </a:cubicBezTo>
                  <a:cubicBezTo>
                    <a:pt x="2681" y="2873"/>
                    <a:pt x="2665" y="2857"/>
                    <a:pt x="2650" y="2857"/>
                  </a:cubicBezTo>
                  <a:cubicBezTo>
                    <a:pt x="2648" y="2855"/>
                    <a:pt x="2646" y="2854"/>
                    <a:pt x="2645" y="2854"/>
                  </a:cubicBezTo>
                  <a:cubicBezTo>
                    <a:pt x="2639" y="2854"/>
                    <a:pt x="2650" y="2890"/>
                    <a:pt x="2650" y="2903"/>
                  </a:cubicBezTo>
                  <a:cubicBezTo>
                    <a:pt x="2650" y="2919"/>
                    <a:pt x="2650" y="2919"/>
                    <a:pt x="2650" y="2950"/>
                  </a:cubicBezTo>
                  <a:cubicBezTo>
                    <a:pt x="2650" y="2965"/>
                    <a:pt x="2635" y="2980"/>
                    <a:pt x="2635" y="2996"/>
                  </a:cubicBezTo>
                  <a:cubicBezTo>
                    <a:pt x="2635" y="2996"/>
                    <a:pt x="2635" y="3011"/>
                    <a:pt x="2635" y="3011"/>
                  </a:cubicBezTo>
                  <a:cubicBezTo>
                    <a:pt x="2635" y="3027"/>
                    <a:pt x="2604" y="3027"/>
                    <a:pt x="2604" y="3057"/>
                  </a:cubicBezTo>
                  <a:cubicBezTo>
                    <a:pt x="2604" y="3073"/>
                    <a:pt x="2635" y="3057"/>
                    <a:pt x="2619" y="3088"/>
                  </a:cubicBezTo>
                  <a:cubicBezTo>
                    <a:pt x="2619" y="3119"/>
                    <a:pt x="2650" y="3119"/>
                    <a:pt x="2619" y="3134"/>
                  </a:cubicBezTo>
                  <a:cubicBezTo>
                    <a:pt x="2611" y="3142"/>
                    <a:pt x="2604" y="3146"/>
                    <a:pt x="2596" y="3146"/>
                  </a:cubicBezTo>
                  <a:cubicBezTo>
                    <a:pt x="2588" y="3146"/>
                    <a:pt x="2581" y="3142"/>
                    <a:pt x="2573" y="3134"/>
                  </a:cubicBezTo>
                  <a:cubicBezTo>
                    <a:pt x="2573" y="3134"/>
                    <a:pt x="2588" y="3104"/>
                    <a:pt x="2588" y="3104"/>
                  </a:cubicBezTo>
                  <a:cubicBezTo>
                    <a:pt x="2604" y="3073"/>
                    <a:pt x="2573" y="3073"/>
                    <a:pt x="2558" y="3073"/>
                  </a:cubicBezTo>
                  <a:cubicBezTo>
                    <a:pt x="2542" y="3073"/>
                    <a:pt x="2511" y="3042"/>
                    <a:pt x="2511" y="3027"/>
                  </a:cubicBezTo>
                  <a:cubicBezTo>
                    <a:pt x="2501" y="3027"/>
                    <a:pt x="2491" y="3040"/>
                    <a:pt x="2485" y="3040"/>
                  </a:cubicBezTo>
                  <a:cubicBezTo>
                    <a:pt x="2482" y="3040"/>
                    <a:pt x="2481" y="3037"/>
                    <a:pt x="2481" y="3027"/>
                  </a:cubicBezTo>
                  <a:cubicBezTo>
                    <a:pt x="2481" y="2996"/>
                    <a:pt x="2481" y="2996"/>
                    <a:pt x="2465" y="2996"/>
                  </a:cubicBezTo>
                  <a:cubicBezTo>
                    <a:pt x="2450" y="2996"/>
                    <a:pt x="2450" y="3027"/>
                    <a:pt x="2434" y="3027"/>
                  </a:cubicBezTo>
                  <a:cubicBezTo>
                    <a:pt x="2434" y="3042"/>
                    <a:pt x="2419" y="3073"/>
                    <a:pt x="2404" y="3088"/>
                  </a:cubicBezTo>
                  <a:cubicBezTo>
                    <a:pt x="2397" y="3095"/>
                    <a:pt x="2391" y="3098"/>
                    <a:pt x="2388" y="3098"/>
                  </a:cubicBezTo>
                  <a:cubicBezTo>
                    <a:pt x="2383" y="3098"/>
                    <a:pt x="2386" y="3091"/>
                    <a:pt x="2404" y="3073"/>
                  </a:cubicBezTo>
                  <a:cubicBezTo>
                    <a:pt x="2419" y="3073"/>
                    <a:pt x="2419" y="3042"/>
                    <a:pt x="2419" y="3027"/>
                  </a:cubicBezTo>
                  <a:cubicBezTo>
                    <a:pt x="2434" y="3011"/>
                    <a:pt x="2450" y="2996"/>
                    <a:pt x="2450" y="2980"/>
                  </a:cubicBezTo>
                  <a:cubicBezTo>
                    <a:pt x="2450" y="2965"/>
                    <a:pt x="2481" y="2965"/>
                    <a:pt x="2496" y="2950"/>
                  </a:cubicBezTo>
                  <a:cubicBezTo>
                    <a:pt x="2511" y="2934"/>
                    <a:pt x="2511" y="2934"/>
                    <a:pt x="2527" y="2903"/>
                  </a:cubicBezTo>
                  <a:cubicBezTo>
                    <a:pt x="2527" y="2888"/>
                    <a:pt x="2542" y="2888"/>
                    <a:pt x="2527" y="2873"/>
                  </a:cubicBezTo>
                  <a:cubicBezTo>
                    <a:pt x="2511" y="2857"/>
                    <a:pt x="2542" y="2842"/>
                    <a:pt x="2542" y="2842"/>
                  </a:cubicBezTo>
                  <a:cubicBezTo>
                    <a:pt x="2558" y="2826"/>
                    <a:pt x="2558" y="2811"/>
                    <a:pt x="2558" y="2796"/>
                  </a:cubicBezTo>
                  <a:cubicBezTo>
                    <a:pt x="2573" y="2796"/>
                    <a:pt x="2542" y="2780"/>
                    <a:pt x="2542" y="2765"/>
                  </a:cubicBezTo>
                  <a:cubicBezTo>
                    <a:pt x="2542" y="2749"/>
                    <a:pt x="2542" y="2734"/>
                    <a:pt x="2527" y="2734"/>
                  </a:cubicBezTo>
                  <a:cubicBezTo>
                    <a:pt x="2522" y="2729"/>
                    <a:pt x="2518" y="2728"/>
                    <a:pt x="2513" y="2728"/>
                  </a:cubicBezTo>
                  <a:cubicBezTo>
                    <a:pt x="2502" y="2728"/>
                    <a:pt x="2491" y="2738"/>
                    <a:pt x="2481" y="2749"/>
                  </a:cubicBezTo>
                  <a:cubicBezTo>
                    <a:pt x="2465" y="2765"/>
                    <a:pt x="2481" y="2780"/>
                    <a:pt x="2450" y="2780"/>
                  </a:cubicBezTo>
                  <a:cubicBezTo>
                    <a:pt x="2434" y="2780"/>
                    <a:pt x="2419" y="2780"/>
                    <a:pt x="2419" y="2749"/>
                  </a:cubicBezTo>
                  <a:cubicBezTo>
                    <a:pt x="2419" y="2744"/>
                    <a:pt x="2417" y="2742"/>
                    <a:pt x="2415" y="2742"/>
                  </a:cubicBezTo>
                  <a:cubicBezTo>
                    <a:pt x="2410" y="2742"/>
                    <a:pt x="2404" y="2749"/>
                    <a:pt x="2404" y="2749"/>
                  </a:cubicBezTo>
                  <a:cubicBezTo>
                    <a:pt x="2388" y="2765"/>
                    <a:pt x="2388" y="2796"/>
                    <a:pt x="2388" y="2811"/>
                  </a:cubicBezTo>
                  <a:cubicBezTo>
                    <a:pt x="2382" y="2823"/>
                    <a:pt x="2379" y="2828"/>
                    <a:pt x="2376" y="2828"/>
                  </a:cubicBezTo>
                  <a:cubicBezTo>
                    <a:pt x="2373" y="2828"/>
                    <a:pt x="2373" y="2815"/>
                    <a:pt x="2373" y="2796"/>
                  </a:cubicBezTo>
                  <a:cubicBezTo>
                    <a:pt x="2373" y="2780"/>
                    <a:pt x="2373" y="2765"/>
                    <a:pt x="2373" y="2749"/>
                  </a:cubicBezTo>
                  <a:cubicBezTo>
                    <a:pt x="2373" y="2718"/>
                    <a:pt x="2388" y="2718"/>
                    <a:pt x="2404" y="2703"/>
                  </a:cubicBezTo>
                  <a:cubicBezTo>
                    <a:pt x="2416" y="2703"/>
                    <a:pt x="2428" y="2723"/>
                    <a:pt x="2441" y="2723"/>
                  </a:cubicBezTo>
                  <a:cubicBezTo>
                    <a:pt x="2444" y="2723"/>
                    <a:pt x="2447" y="2722"/>
                    <a:pt x="2450" y="2718"/>
                  </a:cubicBezTo>
                  <a:cubicBezTo>
                    <a:pt x="2465" y="2718"/>
                    <a:pt x="2481" y="2703"/>
                    <a:pt x="2496" y="2703"/>
                  </a:cubicBezTo>
                  <a:cubicBezTo>
                    <a:pt x="2496" y="2703"/>
                    <a:pt x="2496" y="2672"/>
                    <a:pt x="2511" y="2657"/>
                  </a:cubicBezTo>
                  <a:cubicBezTo>
                    <a:pt x="2527" y="2641"/>
                    <a:pt x="2527" y="2626"/>
                    <a:pt x="2542" y="2611"/>
                  </a:cubicBezTo>
                  <a:cubicBezTo>
                    <a:pt x="2542" y="2580"/>
                    <a:pt x="2527" y="2580"/>
                    <a:pt x="2511" y="2564"/>
                  </a:cubicBezTo>
                  <a:cubicBezTo>
                    <a:pt x="2496" y="2564"/>
                    <a:pt x="2496" y="2595"/>
                    <a:pt x="2496" y="2595"/>
                  </a:cubicBezTo>
                  <a:cubicBezTo>
                    <a:pt x="2465" y="2595"/>
                    <a:pt x="2481" y="2580"/>
                    <a:pt x="2496" y="2564"/>
                  </a:cubicBezTo>
                  <a:cubicBezTo>
                    <a:pt x="2511" y="2564"/>
                    <a:pt x="2511" y="2549"/>
                    <a:pt x="2511" y="2534"/>
                  </a:cubicBezTo>
                  <a:lnTo>
                    <a:pt x="2465" y="2534"/>
                  </a:lnTo>
                  <a:cubicBezTo>
                    <a:pt x="2450" y="2549"/>
                    <a:pt x="2450" y="2564"/>
                    <a:pt x="2419" y="2564"/>
                  </a:cubicBezTo>
                  <a:cubicBezTo>
                    <a:pt x="2404" y="2564"/>
                    <a:pt x="2404" y="2595"/>
                    <a:pt x="2404" y="2611"/>
                  </a:cubicBezTo>
                  <a:cubicBezTo>
                    <a:pt x="2404" y="2616"/>
                    <a:pt x="2402" y="2618"/>
                    <a:pt x="2399" y="2618"/>
                  </a:cubicBezTo>
                  <a:cubicBezTo>
                    <a:pt x="2393" y="2618"/>
                    <a:pt x="2383" y="2611"/>
                    <a:pt x="2373" y="2611"/>
                  </a:cubicBezTo>
                  <a:cubicBezTo>
                    <a:pt x="2371" y="2609"/>
                    <a:pt x="2369" y="2608"/>
                    <a:pt x="2367" y="2608"/>
                  </a:cubicBezTo>
                  <a:cubicBezTo>
                    <a:pt x="2357" y="2608"/>
                    <a:pt x="2355" y="2644"/>
                    <a:pt x="2342" y="2657"/>
                  </a:cubicBezTo>
                  <a:cubicBezTo>
                    <a:pt x="2329" y="2669"/>
                    <a:pt x="2347" y="2692"/>
                    <a:pt x="2338" y="2692"/>
                  </a:cubicBezTo>
                  <a:cubicBezTo>
                    <a:pt x="2336" y="2692"/>
                    <a:pt x="2332" y="2691"/>
                    <a:pt x="2327" y="2688"/>
                  </a:cubicBezTo>
                  <a:cubicBezTo>
                    <a:pt x="2311" y="2688"/>
                    <a:pt x="2296" y="2672"/>
                    <a:pt x="2296" y="2657"/>
                  </a:cubicBezTo>
                  <a:cubicBezTo>
                    <a:pt x="2296" y="2641"/>
                    <a:pt x="2296" y="2626"/>
                    <a:pt x="2311" y="2611"/>
                  </a:cubicBezTo>
                  <a:cubicBezTo>
                    <a:pt x="2327" y="2595"/>
                    <a:pt x="2311" y="2580"/>
                    <a:pt x="2342" y="2580"/>
                  </a:cubicBezTo>
                  <a:cubicBezTo>
                    <a:pt x="2373" y="2580"/>
                    <a:pt x="2342" y="2564"/>
                    <a:pt x="2327" y="2564"/>
                  </a:cubicBezTo>
                  <a:cubicBezTo>
                    <a:pt x="2324" y="2562"/>
                    <a:pt x="2321" y="2560"/>
                    <a:pt x="2318" y="2560"/>
                  </a:cubicBezTo>
                  <a:cubicBezTo>
                    <a:pt x="2306" y="2560"/>
                    <a:pt x="2296" y="2583"/>
                    <a:pt x="2296" y="2595"/>
                  </a:cubicBezTo>
                  <a:cubicBezTo>
                    <a:pt x="2280" y="2611"/>
                    <a:pt x="2265" y="2611"/>
                    <a:pt x="2234" y="2626"/>
                  </a:cubicBezTo>
                  <a:cubicBezTo>
                    <a:pt x="2219" y="2626"/>
                    <a:pt x="2203" y="2626"/>
                    <a:pt x="2203" y="2657"/>
                  </a:cubicBezTo>
                  <a:cubicBezTo>
                    <a:pt x="2203" y="2657"/>
                    <a:pt x="2203" y="2672"/>
                    <a:pt x="2203" y="2672"/>
                  </a:cubicBezTo>
                  <a:cubicBezTo>
                    <a:pt x="2188" y="2688"/>
                    <a:pt x="2188" y="2703"/>
                    <a:pt x="2173" y="2734"/>
                  </a:cubicBezTo>
                  <a:cubicBezTo>
                    <a:pt x="2173" y="2749"/>
                    <a:pt x="2173" y="2780"/>
                    <a:pt x="2173" y="2796"/>
                  </a:cubicBezTo>
                  <a:cubicBezTo>
                    <a:pt x="2173" y="2811"/>
                    <a:pt x="2173" y="2811"/>
                    <a:pt x="2173" y="2826"/>
                  </a:cubicBezTo>
                  <a:cubicBezTo>
                    <a:pt x="2173" y="2826"/>
                    <a:pt x="2142" y="2842"/>
                    <a:pt x="2142" y="2842"/>
                  </a:cubicBezTo>
                  <a:lnTo>
                    <a:pt x="2142" y="2873"/>
                  </a:lnTo>
                  <a:cubicBezTo>
                    <a:pt x="2142" y="2888"/>
                    <a:pt x="2142" y="2888"/>
                    <a:pt x="2157" y="2903"/>
                  </a:cubicBezTo>
                  <a:cubicBezTo>
                    <a:pt x="2173" y="2903"/>
                    <a:pt x="2188" y="2934"/>
                    <a:pt x="2188" y="2934"/>
                  </a:cubicBezTo>
                  <a:cubicBezTo>
                    <a:pt x="2188" y="2950"/>
                    <a:pt x="2188" y="2965"/>
                    <a:pt x="2188" y="2965"/>
                  </a:cubicBezTo>
                  <a:cubicBezTo>
                    <a:pt x="2203" y="2980"/>
                    <a:pt x="2219" y="2996"/>
                    <a:pt x="2219" y="3011"/>
                  </a:cubicBezTo>
                  <a:cubicBezTo>
                    <a:pt x="2219" y="3027"/>
                    <a:pt x="2203" y="3042"/>
                    <a:pt x="2203" y="3057"/>
                  </a:cubicBezTo>
                  <a:cubicBezTo>
                    <a:pt x="2203" y="3060"/>
                    <a:pt x="2205" y="3062"/>
                    <a:pt x="2207" y="3062"/>
                  </a:cubicBezTo>
                  <a:cubicBezTo>
                    <a:pt x="2214" y="3062"/>
                    <a:pt x="2234" y="3042"/>
                    <a:pt x="2234" y="3042"/>
                  </a:cubicBezTo>
                  <a:cubicBezTo>
                    <a:pt x="2239" y="3037"/>
                    <a:pt x="2243" y="3035"/>
                    <a:pt x="2245" y="3035"/>
                  </a:cubicBezTo>
                  <a:cubicBezTo>
                    <a:pt x="2256" y="3035"/>
                    <a:pt x="2234" y="3088"/>
                    <a:pt x="2234" y="3088"/>
                  </a:cubicBezTo>
                  <a:cubicBezTo>
                    <a:pt x="2234" y="3104"/>
                    <a:pt x="2203" y="3104"/>
                    <a:pt x="2188" y="3104"/>
                  </a:cubicBezTo>
                  <a:cubicBezTo>
                    <a:pt x="2173" y="3104"/>
                    <a:pt x="2173" y="3119"/>
                    <a:pt x="2157" y="3134"/>
                  </a:cubicBezTo>
                  <a:cubicBezTo>
                    <a:pt x="2157" y="3165"/>
                    <a:pt x="2188" y="3165"/>
                    <a:pt x="2203" y="3165"/>
                  </a:cubicBezTo>
                  <a:cubicBezTo>
                    <a:pt x="2234" y="3165"/>
                    <a:pt x="2234" y="3181"/>
                    <a:pt x="2234" y="3196"/>
                  </a:cubicBezTo>
                  <a:cubicBezTo>
                    <a:pt x="2234" y="3211"/>
                    <a:pt x="2219" y="3242"/>
                    <a:pt x="2203" y="3242"/>
                  </a:cubicBezTo>
                  <a:cubicBezTo>
                    <a:pt x="2203" y="3258"/>
                    <a:pt x="2188" y="3273"/>
                    <a:pt x="2173" y="3288"/>
                  </a:cubicBezTo>
                  <a:cubicBezTo>
                    <a:pt x="2157" y="3304"/>
                    <a:pt x="2142" y="3304"/>
                    <a:pt x="2142" y="3319"/>
                  </a:cubicBezTo>
                  <a:cubicBezTo>
                    <a:pt x="2126" y="3335"/>
                    <a:pt x="2142" y="3335"/>
                    <a:pt x="2126" y="3350"/>
                  </a:cubicBezTo>
                  <a:cubicBezTo>
                    <a:pt x="2126" y="3365"/>
                    <a:pt x="2126" y="3365"/>
                    <a:pt x="2126" y="3365"/>
                  </a:cubicBezTo>
                  <a:cubicBezTo>
                    <a:pt x="2111" y="3381"/>
                    <a:pt x="2080" y="3381"/>
                    <a:pt x="2111" y="3396"/>
                  </a:cubicBezTo>
                  <a:cubicBezTo>
                    <a:pt x="2126" y="3412"/>
                    <a:pt x="2142" y="3427"/>
                    <a:pt x="2126" y="3427"/>
                  </a:cubicBezTo>
                  <a:cubicBezTo>
                    <a:pt x="2096" y="3442"/>
                    <a:pt x="2096" y="3442"/>
                    <a:pt x="2080" y="3473"/>
                  </a:cubicBezTo>
                  <a:cubicBezTo>
                    <a:pt x="2080" y="3489"/>
                    <a:pt x="2080" y="3519"/>
                    <a:pt x="2049" y="3535"/>
                  </a:cubicBezTo>
                  <a:lnTo>
                    <a:pt x="2003" y="3535"/>
                  </a:lnTo>
                  <a:cubicBezTo>
                    <a:pt x="1995" y="3543"/>
                    <a:pt x="1984" y="3543"/>
                    <a:pt x="1972" y="3543"/>
                  </a:cubicBezTo>
                  <a:cubicBezTo>
                    <a:pt x="1961" y="3543"/>
                    <a:pt x="1949" y="3543"/>
                    <a:pt x="1941" y="3550"/>
                  </a:cubicBezTo>
                  <a:cubicBezTo>
                    <a:pt x="1921" y="3550"/>
                    <a:pt x="1921" y="3557"/>
                    <a:pt x="1914" y="3557"/>
                  </a:cubicBezTo>
                  <a:cubicBezTo>
                    <a:pt x="1911" y="3557"/>
                    <a:pt x="1906" y="3555"/>
                    <a:pt x="1895" y="3550"/>
                  </a:cubicBezTo>
                  <a:cubicBezTo>
                    <a:pt x="1880" y="3535"/>
                    <a:pt x="1864" y="3535"/>
                    <a:pt x="1849" y="3519"/>
                  </a:cubicBezTo>
                  <a:cubicBezTo>
                    <a:pt x="1834" y="3519"/>
                    <a:pt x="1818" y="3504"/>
                    <a:pt x="1787" y="3504"/>
                  </a:cubicBezTo>
                  <a:cubicBezTo>
                    <a:pt x="1772" y="3504"/>
                    <a:pt x="1757" y="3489"/>
                    <a:pt x="1741" y="3489"/>
                  </a:cubicBezTo>
                  <a:lnTo>
                    <a:pt x="1680" y="3489"/>
                  </a:lnTo>
                  <a:cubicBezTo>
                    <a:pt x="1680" y="3489"/>
                    <a:pt x="1633" y="3442"/>
                    <a:pt x="1633" y="3442"/>
                  </a:cubicBezTo>
                  <a:cubicBezTo>
                    <a:pt x="1618" y="3427"/>
                    <a:pt x="1603" y="3427"/>
                    <a:pt x="1587" y="3427"/>
                  </a:cubicBezTo>
                  <a:cubicBezTo>
                    <a:pt x="1572" y="3442"/>
                    <a:pt x="1603" y="3473"/>
                    <a:pt x="1603" y="3473"/>
                  </a:cubicBezTo>
                  <a:cubicBezTo>
                    <a:pt x="1633" y="3489"/>
                    <a:pt x="1587" y="3504"/>
                    <a:pt x="1633" y="3535"/>
                  </a:cubicBezTo>
                  <a:cubicBezTo>
                    <a:pt x="1649" y="3535"/>
                    <a:pt x="1680" y="3519"/>
                    <a:pt x="1695" y="3519"/>
                  </a:cubicBezTo>
                  <a:lnTo>
                    <a:pt x="1757" y="3519"/>
                  </a:lnTo>
                  <a:cubicBezTo>
                    <a:pt x="1772" y="3519"/>
                    <a:pt x="1787" y="3535"/>
                    <a:pt x="1803" y="3535"/>
                  </a:cubicBezTo>
                  <a:cubicBezTo>
                    <a:pt x="1818" y="3550"/>
                    <a:pt x="1834" y="3566"/>
                    <a:pt x="1849" y="3566"/>
                  </a:cubicBezTo>
                  <a:cubicBezTo>
                    <a:pt x="1864" y="3566"/>
                    <a:pt x="1895" y="3581"/>
                    <a:pt x="1895" y="3581"/>
                  </a:cubicBezTo>
                  <a:cubicBezTo>
                    <a:pt x="1911" y="3581"/>
                    <a:pt x="1895" y="3612"/>
                    <a:pt x="1911" y="3627"/>
                  </a:cubicBezTo>
                  <a:cubicBezTo>
                    <a:pt x="1916" y="3632"/>
                    <a:pt x="1919" y="3634"/>
                    <a:pt x="1923" y="3634"/>
                  </a:cubicBezTo>
                  <a:cubicBezTo>
                    <a:pt x="1930" y="3634"/>
                    <a:pt x="1936" y="3627"/>
                    <a:pt x="1957" y="3627"/>
                  </a:cubicBezTo>
                  <a:cubicBezTo>
                    <a:pt x="1968" y="3616"/>
                    <a:pt x="1971" y="3605"/>
                    <a:pt x="1977" y="3605"/>
                  </a:cubicBezTo>
                  <a:cubicBezTo>
                    <a:pt x="1980" y="3605"/>
                    <a:pt x="1983" y="3607"/>
                    <a:pt x="1988" y="3612"/>
                  </a:cubicBezTo>
                  <a:cubicBezTo>
                    <a:pt x="2003" y="3612"/>
                    <a:pt x="2018" y="3612"/>
                    <a:pt x="2034" y="3627"/>
                  </a:cubicBezTo>
                  <a:cubicBezTo>
                    <a:pt x="2034" y="3632"/>
                    <a:pt x="2037" y="3634"/>
                    <a:pt x="2042" y="3634"/>
                  </a:cubicBezTo>
                  <a:cubicBezTo>
                    <a:pt x="2053" y="3634"/>
                    <a:pt x="2070" y="3627"/>
                    <a:pt x="2080" y="3627"/>
                  </a:cubicBezTo>
                  <a:cubicBezTo>
                    <a:pt x="2096" y="3627"/>
                    <a:pt x="2096" y="3612"/>
                    <a:pt x="2096" y="3596"/>
                  </a:cubicBezTo>
                  <a:cubicBezTo>
                    <a:pt x="2096" y="3566"/>
                    <a:pt x="2096" y="3566"/>
                    <a:pt x="2111" y="3550"/>
                  </a:cubicBezTo>
                  <a:cubicBezTo>
                    <a:pt x="2115" y="3546"/>
                    <a:pt x="2120" y="3544"/>
                    <a:pt x="2124" y="3544"/>
                  </a:cubicBezTo>
                  <a:cubicBezTo>
                    <a:pt x="2135" y="3544"/>
                    <a:pt x="2146" y="3555"/>
                    <a:pt x="2157" y="3566"/>
                  </a:cubicBezTo>
                  <a:cubicBezTo>
                    <a:pt x="2173" y="3581"/>
                    <a:pt x="2142" y="3581"/>
                    <a:pt x="2188" y="3581"/>
                  </a:cubicBezTo>
                  <a:cubicBezTo>
                    <a:pt x="2203" y="3581"/>
                    <a:pt x="2219" y="3566"/>
                    <a:pt x="2234" y="3566"/>
                  </a:cubicBezTo>
                  <a:cubicBezTo>
                    <a:pt x="2234" y="3566"/>
                    <a:pt x="2250" y="3519"/>
                    <a:pt x="2250" y="3519"/>
                  </a:cubicBezTo>
                  <a:cubicBezTo>
                    <a:pt x="2250" y="3514"/>
                    <a:pt x="2255" y="3513"/>
                    <a:pt x="2262" y="3513"/>
                  </a:cubicBezTo>
                  <a:cubicBezTo>
                    <a:pt x="2275" y="3513"/>
                    <a:pt x="2296" y="3519"/>
                    <a:pt x="2296" y="3519"/>
                  </a:cubicBezTo>
                  <a:cubicBezTo>
                    <a:pt x="2311" y="3519"/>
                    <a:pt x="2311" y="3489"/>
                    <a:pt x="2342" y="3489"/>
                  </a:cubicBezTo>
                  <a:cubicBezTo>
                    <a:pt x="2357" y="3489"/>
                    <a:pt x="2373" y="3473"/>
                    <a:pt x="2404" y="3473"/>
                  </a:cubicBezTo>
                  <a:cubicBezTo>
                    <a:pt x="2406" y="3471"/>
                    <a:pt x="2408" y="3470"/>
                    <a:pt x="2409" y="3470"/>
                  </a:cubicBezTo>
                  <a:cubicBezTo>
                    <a:pt x="2419" y="3470"/>
                    <a:pt x="2419" y="3506"/>
                    <a:pt x="2419" y="3519"/>
                  </a:cubicBezTo>
                  <a:cubicBezTo>
                    <a:pt x="2404" y="3535"/>
                    <a:pt x="2388" y="3550"/>
                    <a:pt x="2388" y="3566"/>
                  </a:cubicBezTo>
                  <a:cubicBezTo>
                    <a:pt x="2373" y="3596"/>
                    <a:pt x="2357" y="3596"/>
                    <a:pt x="2357" y="3612"/>
                  </a:cubicBezTo>
                  <a:cubicBezTo>
                    <a:pt x="2342" y="3643"/>
                    <a:pt x="2342" y="3643"/>
                    <a:pt x="2327" y="3658"/>
                  </a:cubicBezTo>
                  <a:cubicBezTo>
                    <a:pt x="2324" y="3660"/>
                    <a:pt x="2322" y="3661"/>
                    <a:pt x="2320" y="3661"/>
                  </a:cubicBezTo>
                  <a:cubicBezTo>
                    <a:pt x="2314" y="3661"/>
                    <a:pt x="2310" y="3647"/>
                    <a:pt x="2299" y="3647"/>
                  </a:cubicBezTo>
                  <a:cubicBezTo>
                    <a:pt x="2294" y="3647"/>
                    <a:pt x="2288" y="3650"/>
                    <a:pt x="2280" y="3658"/>
                  </a:cubicBezTo>
                  <a:cubicBezTo>
                    <a:pt x="2280" y="3673"/>
                    <a:pt x="2280" y="3673"/>
                    <a:pt x="2265" y="3689"/>
                  </a:cubicBezTo>
                  <a:cubicBezTo>
                    <a:pt x="2250" y="3704"/>
                    <a:pt x="2250" y="3704"/>
                    <a:pt x="2234" y="3720"/>
                  </a:cubicBezTo>
                  <a:cubicBezTo>
                    <a:pt x="2203" y="3735"/>
                    <a:pt x="2188" y="3735"/>
                    <a:pt x="2173" y="3735"/>
                  </a:cubicBezTo>
                  <a:cubicBezTo>
                    <a:pt x="2157" y="3735"/>
                    <a:pt x="2142" y="3750"/>
                    <a:pt x="2126" y="3766"/>
                  </a:cubicBezTo>
                  <a:cubicBezTo>
                    <a:pt x="2111" y="3766"/>
                    <a:pt x="2096" y="3766"/>
                    <a:pt x="2080" y="3781"/>
                  </a:cubicBezTo>
                  <a:cubicBezTo>
                    <a:pt x="2080" y="3781"/>
                    <a:pt x="2065" y="3781"/>
                    <a:pt x="2034" y="3797"/>
                  </a:cubicBezTo>
                  <a:lnTo>
                    <a:pt x="1957" y="3797"/>
                  </a:lnTo>
                  <a:cubicBezTo>
                    <a:pt x="1941" y="3789"/>
                    <a:pt x="1934" y="3785"/>
                    <a:pt x="1928" y="3785"/>
                  </a:cubicBezTo>
                  <a:cubicBezTo>
                    <a:pt x="1922" y="3785"/>
                    <a:pt x="1918" y="3789"/>
                    <a:pt x="1911" y="3797"/>
                  </a:cubicBezTo>
                  <a:cubicBezTo>
                    <a:pt x="1895" y="3797"/>
                    <a:pt x="1911" y="3812"/>
                    <a:pt x="1880" y="3812"/>
                  </a:cubicBezTo>
                  <a:cubicBezTo>
                    <a:pt x="1849" y="3812"/>
                    <a:pt x="1849" y="3827"/>
                    <a:pt x="1864" y="3843"/>
                  </a:cubicBezTo>
                  <a:cubicBezTo>
                    <a:pt x="1864" y="3843"/>
                    <a:pt x="1895" y="3858"/>
                    <a:pt x="1911" y="3858"/>
                  </a:cubicBezTo>
                  <a:cubicBezTo>
                    <a:pt x="1926" y="3858"/>
                    <a:pt x="1926" y="3874"/>
                    <a:pt x="1941" y="3889"/>
                  </a:cubicBezTo>
                  <a:cubicBezTo>
                    <a:pt x="1957" y="3889"/>
                    <a:pt x="1941" y="3904"/>
                    <a:pt x="1957" y="3920"/>
                  </a:cubicBezTo>
                  <a:cubicBezTo>
                    <a:pt x="1988" y="3920"/>
                    <a:pt x="1988" y="3920"/>
                    <a:pt x="1988" y="3951"/>
                  </a:cubicBezTo>
                  <a:cubicBezTo>
                    <a:pt x="1988" y="3966"/>
                    <a:pt x="2003" y="3966"/>
                    <a:pt x="2003" y="3981"/>
                  </a:cubicBezTo>
                  <a:cubicBezTo>
                    <a:pt x="2018" y="3997"/>
                    <a:pt x="2034" y="3997"/>
                    <a:pt x="2034" y="4012"/>
                  </a:cubicBezTo>
                  <a:cubicBezTo>
                    <a:pt x="2034" y="4028"/>
                    <a:pt x="2034" y="4043"/>
                    <a:pt x="2018" y="4043"/>
                  </a:cubicBezTo>
                  <a:cubicBezTo>
                    <a:pt x="2003" y="4043"/>
                    <a:pt x="1988" y="4012"/>
                    <a:pt x="1988" y="3997"/>
                  </a:cubicBezTo>
                  <a:cubicBezTo>
                    <a:pt x="1972" y="3981"/>
                    <a:pt x="1972" y="3981"/>
                    <a:pt x="1957" y="3966"/>
                  </a:cubicBezTo>
                  <a:cubicBezTo>
                    <a:pt x="1954" y="3963"/>
                    <a:pt x="1952" y="3962"/>
                    <a:pt x="1950" y="3962"/>
                  </a:cubicBezTo>
                  <a:cubicBezTo>
                    <a:pt x="1941" y="3962"/>
                    <a:pt x="1939" y="3984"/>
                    <a:pt x="1926" y="3997"/>
                  </a:cubicBezTo>
                  <a:cubicBezTo>
                    <a:pt x="1926" y="4012"/>
                    <a:pt x="1926" y="4028"/>
                    <a:pt x="1911" y="4043"/>
                  </a:cubicBezTo>
                  <a:cubicBezTo>
                    <a:pt x="1911" y="4048"/>
                    <a:pt x="1907" y="4050"/>
                    <a:pt x="1903" y="4050"/>
                  </a:cubicBezTo>
                  <a:cubicBezTo>
                    <a:pt x="1894" y="4050"/>
                    <a:pt x="1880" y="4043"/>
                    <a:pt x="1880" y="4043"/>
                  </a:cubicBezTo>
                  <a:cubicBezTo>
                    <a:pt x="1864" y="4028"/>
                    <a:pt x="1880" y="3997"/>
                    <a:pt x="1880" y="3997"/>
                  </a:cubicBezTo>
                  <a:cubicBezTo>
                    <a:pt x="1895" y="3981"/>
                    <a:pt x="1895" y="3981"/>
                    <a:pt x="1895" y="3951"/>
                  </a:cubicBezTo>
                  <a:cubicBezTo>
                    <a:pt x="1895" y="3935"/>
                    <a:pt x="1911" y="3935"/>
                    <a:pt x="1911" y="3920"/>
                  </a:cubicBezTo>
                  <a:cubicBezTo>
                    <a:pt x="1911" y="3904"/>
                    <a:pt x="1895" y="3904"/>
                    <a:pt x="1880" y="3889"/>
                  </a:cubicBezTo>
                  <a:cubicBezTo>
                    <a:pt x="1864" y="3889"/>
                    <a:pt x="1864" y="3874"/>
                    <a:pt x="1834" y="3874"/>
                  </a:cubicBezTo>
                  <a:cubicBezTo>
                    <a:pt x="1818" y="3874"/>
                    <a:pt x="1834" y="3904"/>
                    <a:pt x="1818" y="3920"/>
                  </a:cubicBezTo>
                  <a:cubicBezTo>
                    <a:pt x="1818" y="3935"/>
                    <a:pt x="1818" y="3951"/>
                    <a:pt x="1834" y="3966"/>
                  </a:cubicBezTo>
                  <a:cubicBezTo>
                    <a:pt x="1849" y="3981"/>
                    <a:pt x="1849" y="3981"/>
                    <a:pt x="1864" y="3997"/>
                  </a:cubicBezTo>
                  <a:cubicBezTo>
                    <a:pt x="1864" y="4012"/>
                    <a:pt x="1864" y="4028"/>
                    <a:pt x="1864" y="4043"/>
                  </a:cubicBezTo>
                  <a:cubicBezTo>
                    <a:pt x="1864" y="4059"/>
                    <a:pt x="1857" y="4062"/>
                    <a:pt x="1849" y="4062"/>
                  </a:cubicBezTo>
                  <a:cubicBezTo>
                    <a:pt x="1841" y="4062"/>
                    <a:pt x="1834" y="4059"/>
                    <a:pt x="1834" y="4059"/>
                  </a:cubicBezTo>
                  <a:cubicBezTo>
                    <a:pt x="1818" y="4059"/>
                    <a:pt x="1803" y="4028"/>
                    <a:pt x="1803" y="4028"/>
                  </a:cubicBezTo>
                  <a:cubicBezTo>
                    <a:pt x="1803" y="3997"/>
                    <a:pt x="1787" y="3997"/>
                    <a:pt x="1772" y="3981"/>
                  </a:cubicBezTo>
                  <a:cubicBezTo>
                    <a:pt x="1768" y="3977"/>
                    <a:pt x="1765" y="3975"/>
                    <a:pt x="1763" y="3975"/>
                  </a:cubicBezTo>
                  <a:cubicBezTo>
                    <a:pt x="1757" y="3975"/>
                    <a:pt x="1757" y="3990"/>
                    <a:pt x="1757" y="4012"/>
                  </a:cubicBezTo>
                  <a:cubicBezTo>
                    <a:pt x="1757" y="4012"/>
                    <a:pt x="1741" y="4012"/>
                    <a:pt x="1741" y="4028"/>
                  </a:cubicBezTo>
                  <a:cubicBezTo>
                    <a:pt x="1726" y="4043"/>
                    <a:pt x="1710" y="4043"/>
                    <a:pt x="1695" y="4059"/>
                  </a:cubicBezTo>
                  <a:cubicBezTo>
                    <a:pt x="1692" y="4061"/>
                    <a:pt x="1690" y="4063"/>
                    <a:pt x="1688" y="4063"/>
                  </a:cubicBezTo>
                  <a:cubicBezTo>
                    <a:pt x="1680" y="4063"/>
                    <a:pt x="1680" y="4040"/>
                    <a:pt x="1680" y="4028"/>
                  </a:cubicBezTo>
                  <a:cubicBezTo>
                    <a:pt x="1680" y="4012"/>
                    <a:pt x="1695" y="3997"/>
                    <a:pt x="1695" y="3981"/>
                  </a:cubicBezTo>
                  <a:cubicBezTo>
                    <a:pt x="1710" y="3966"/>
                    <a:pt x="1710" y="3966"/>
                    <a:pt x="1741" y="3951"/>
                  </a:cubicBezTo>
                  <a:cubicBezTo>
                    <a:pt x="1741" y="3951"/>
                    <a:pt x="1757" y="3935"/>
                    <a:pt x="1772" y="3920"/>
                  </a:cubicBezTo>
                  <a:cubicBezTo>
                    <a:pt x="1787" y="3920"/>
                    <a:pt x="1787" y="3904"/>
                    <a:pt x="1787" y="3889"/>
                  </a:cubicBezTo>
                  <a:cubicBezTo>
                    <a:pt x="1787" y="3874"/>
                    <a:pt x="1787" y="3858"/>
                    <a:pt x="1787" y="3843"/>
                  </a:cubicBezTo>
                  <a:cubicBezTo>
                    <a:pt x="1803" y="3827"/>
                    <a:pt x="1772" y="3827"/>
                    <a:pt x="1757" y="3827"/>
                  </a:cubicBezTo>
                  <a:cubicBezTo>
                    <a:pt x="1741" y="3827"/>
                    <a:pt x="1726" y="3812"/>
                    <a:pt x="1726" y="3797"/>
                  </a:cubicBezTo>
                  <a:cubicBezTo>
                    <a:pt x="1721" y="3792"/>
                    <a:pt x="1717" y="3790"/>
                    <a:pt x="1712" y="3790"/>
                  </a:cubicBezTo>
                  <a:cubicBezTo>
                    <a:pt x="1701" y="3790"/>
                    <a:pt x="1691" y="3801"/>
                    <a:pt x="1680" y="3812"/>
                  </a:cubicBezTo>
                  <a:lnTo>
                    <a:pt x="1633" y="3812"/>
                  </a:lnTo>
                  <a:cubicBezTo>
                    <a:pt x="1618" y="3797"/>
                    <a:pt x="1633" y="3781"/>
                    <a:pt x="1633" y="3766"/>
                  </a:cubicBezTo>
                  <a:cubicBezTo>
                    <a:pt x="1633" y="3761"/>
                    <a:pt x="1628" y="3759"/>
                    <a:pt x="1621" y="3759"/>
                  </a:cubicBezTo>
                  <a:cubicBezTo>
                    <a:pt x="1608" y="3759"/>
                    <a:pt x="1587" y="3766"/>
                    <a:pt x="1587" y="3766"/>
                  </a:cubicBezTo>
                  <a:cubicBezTo>
                    <a:pt x="1578" y="3770"/>
                    <a:pt x="1571" y="3772"/>
                    <a:pt x="1565" y="3772"/>
                  </a:cubicBezTo>
                  <a:cubicBezTo>
                    <a:pt x="1550" y="3772"/>
                    <a:pt x="1546" y="3761"/>
                    <a:pt x="1556" y="3750"/>
                  </a:cubicBezTo>
                  <a:cubicBezTo>
                    <a:pt x="1572" y="3750"/>
                    <a:pt x="1572" y="3735"/>
                    <a:pt x="1572" y="3720"/>
                  </a:cubicBezTo>
                  <a:lnTo>
                    <a:pt x="1572" y="3720"/>
                  </a:lnTo>
                  <a:cubicBezTo>
                    <a:pt x="1572" y="3720"/>
                    <a:pt x="1526" y="3735"/>
                    <a:pt x="1526" y="3735"/>
                  </a:cubicBezTo>
                  <a:cubicBezTo>
                    <a:pt x="1510" y="3750"/>
                    <a:pt x="1495" y="3750"/>
                    <a:pt x="1479" y="3750"/>
                  </a:cubicBezTo>
                  <a:cubicBezTo>
                    <a:pt x="1449" y="3750"/>
                    <a:pt x="1479" y="3781"/>
                    <a:pt x="1479" y="3781"/>
                  </a:cubicBezTo>
                  <a:cubicBezTo>
                    <a:pt x="1495" y="3797"/>
                    <a:pt x="1495" y="3812"/>
                    <a:pt x="1479" y="3827"/>
                  </a:cubicBezTo>
                  <a:cubicBezTo>
                    <a:pt x="1479" y="3843"/>
                    <a:pt x="1479" y="3858"/>
                    <a:pt x="1479" y="3874"/>
                  </a:cubicBezTo>
                  <a:cubicBezTo>
                    <a:pt x="1479" y="3904"/>
                    <a:pt x="1464" y="3904"/>
                    <a:pt x="1479" y="3935"/>
                  </a:cubicBezTo>
                  <a:cubicBezTo>
                    <a:pt x="1479" y="3935"/>
                    <a:pt x="1510" y="3951"/>
                    <a:pt x="1510" y="3951"/>
                  </a:cubicBezTo>
                  <a:cubicBezTo>
                    <a:pt x="1541" y="3951"/>
                    <a:pt x="1510" y="3966"/>
                    <a:pt x="1495" y="3981"/>
                  </a:cubicBezTo>
                  <a:cubicBezTo>
                    <a:pt x="1487" y="3981"/>
                    <a:pt x="1479" y="3978"/>
                    <a:pt x="1474" y="3978"/>
                  </a:cubicBezTo>
                  <a:cubicBezTo>
                    <a:pt x="1468" y="3978"/>
                    <a:pt x="1464" y="3981"/>
                    <a:pt x="1464" y="3997"/>
                  </a:cubicBezTo>
                  <a:cubicBezTo>
                    <a:pt x="1464" y="4028"/>
                    <a:pt x="1479" y="4028"/>
                    <a:pt x="1510" y="4028"/>
                  </a:cubicBezTo>
                  <a:cubicBezTo>
                    <a:pt x="1526" y="4028"/>
                    <a:pt x="1526" y="4028"/>
                    <a:pt x="1526" y="4059"/>
                  </a:cubicBezTo>
                  <a:cubicBezTo>
                    <a:pt x="1526" y="4059"/>
                    <a:pt x="1479" y="4074"/>
                    <a:pt x="1479" y="4074"/>
                  </a:cubicBezTo>
                  <a:cubicBezTo>
                    <a:pt x="1464" y="4074"/>
                    <a:pt x="1449" y="4089"/>
                    <a:pt x="1449" y="4089"/>
                  </a:cubicBezTo>
                  <a:cubicBezTo>
                    <a:pt x="1433" y="4105"/>
                    <a:pt x="1464" y="4120"/>
                    <a:pt x="1464" y="4120"/>
                  </a:cubicBezTo>
                  <a:cubicBezTo>
                    <a:pt x="1472" y="4136"/>
                    <a:pt x="1468" y="4143"/>
                    <a:pt x="1462" y="4143"/>
                  </a:cubicBezTo>
                  <a:cubicBezTo>
                    <a:pt x="1456" y="4143"/>
                    <a:pt x="1449" y="4136"/>
                    <a:pt x="1449" y="4120"/>
                  </a:cubicBezTo>
                  <a:cubicBezTo>
                    <a:pt x="1433" y="4105"/>
                    <a:pt x="1433" y="4089"/>
                    <a:pt x="1433" y="4089"/>
                  </a:cubicBezTo>
                  <a:cubicBezTo>
                    <a:pt x="1418" y="4074"/>
                    <a:pt x="1402" y="4074"/>
                    <a:pt x="1402" y="4059"/>
                  </a:cubicBezTo>
                  <a:cubicBezTo>
                    <a:pt x="1372" y="4059"/>
                    <a:pt x="1372" y="4028"/>
                    <a:pt x="1372" y="4012"/>
                  </a:cubicBezTo>
                  <a:cubicBezTo>
                    <a:pt x="1372" y="3997"/>
                    <a:pt x="1402" y="3997"/>
                    <a:pt x="1418" y="3997"/>
                  </a:cubicBezTo>
                  <a:cubicBezTo>
                    <a:pt x="1433" y="3981"/>
                    <a:pt x="1418" y="3951"/>
                    <a:pt x="1402" y="3951"/>
                  </a:cubicBezTo>
                  <a:cubicBezTo>
                    <a:pt x="1402" y="3935"/>
                    <a:pt x="1418" y="3904"/>
                    <a:pt x="1418" y="3904"/>
                  </a:cubicBezTo>
                  <a:cubicBezTo>
                    <a:pt x="1433" y="3889"/>
                    <a:pt x="1418" y="3858"/>
                    <a:pt x="1418" y="3858"/>
                  </a:cubicBezTo>
                  <a:cubicBezTo>
                    <a:pt x="1433" y="3843"/>
                    <a:pt x="1433" y="3827"/>
                    <a:pt x="1433" y="3812"/>
                  </a:cubicBezTo>
                  <a:cubicBezTo>
                    <a:pt x="1433" y="3781"/>
                    <a:pt x="1433" y="3781"/>
                    <a:pt x="1418" y="3766"/>
                  </a:cubicBezTo>
                  <a:cubicBezTo>
                    <a:pt x="1407" y="3755"/>
                    <a:pt x="1404" y="3744"/>
                    <a:pt x="1397" y="3744"/>
                  </a:cubicBezTo>
                  <a:cubicBezTo>
                    <a:pt x="1395" y="3744"/>
                    <a:pt x="1392" y="3746"/>
                    <a:pt x="1387" y="3750"/>
                  </a:cubicBezTo>
                  <a:cubicBezTo>
                    <a:pt x="1387" y="3766"/>
                    <a:pt x="1387" y="3797"/>
                    <a:pt x="1387" y="3812"/>
                  </a:cubicBezTo>
                  <a:cubicBezTo>
                    <a:pt x="1387" y="3827"/>
                    <a:pt x="1387" y="3858"/>
                    <a:pt x="1372" y="3874"/>
                  </a:cubicBezTo>
                  <a:cubicBezTo>
                    <a:pt x="1372" y="3889"/>
                    <a:pt x="1372" y="3904"/>
                    <a:pt x="1387" y="3920"/>
                  </a:cubicBezTo>
                  <a:cubicBezTo>
                    <a:pt x="1402" y="3920"/>
                    <a:pt x="1402" y="3935"/>
                    <a:pt x="1387" y="3951"/>
                  </a:cubicBezTo>
                  <a:cubicBezTo>
                    <a:pt x="1387" y="3958"/>
                    <a:pt x="1379" y="3958"/>
                    <a:pt x="1372" y="3958"/>
                  </a:cubicBezTo>
                  <a:cubicBezTo>
                    <a:pt x="1364" y="3958"/>
                    <a:pt x="1356" y="3958"/>
                    <a:pt x="1356" y="3966"/>
                  </a:cubicBezTo>
                  <a:cubicBezTo>
                    <a:pt x="1341" y="3981"/>
                    <a:pt x="1325" y="3997"/>
                    <a:pt x="1310" y="3997"/>
                  </a:cubicBezTo>
                  <a:cubicBezTo>
                    <a:pt x="1295" y="3997"/>
                    <a:pt x="1295" y="3981"/>
                    <a:pt x="1295" y="3966"/>
                  </a:cubicBezTo>
                  <a:cubicBezTo>
                    <a:pt x="1295" y="3951"/>
                    <a:pt x="1310" y="3951"/>
                    <a:pt x="1279" y="3951"/>
                  </a:cubicBezTo>
                  <a:cubicBezTo>
                    <a:pt x="1248" y="3951"/>
                    <a:pt x="1264" y="3935"/>
                    <a:pt x="1279" y="3920"/>
                  </a:cubicBezTo>
                  <a:cubicBezTo>
                    <a:pt x="1279" y="3920"/>
                    <a:pt x="1295" y="3904"/>
                    <a:pt x="1310" y="3904"/>
                  </a:cubicBezTo>
                  <a:cubicBezTo>
                    <a:pt x="1325" y="3889"/>
                    <a:pt x="1325" y="3889"/>
                    <a:pt x="1325" y="3874"/>
                  </a:cubicBezTo>
                  <a:cubicBezTo>
                    <a:pt x="1341" y="3843"/>
                    <a:pt x="1341" y="3843"/>
                    <a:pt x="1325" y="3827"/>
                  </a:cubicBezTo>
                  <a:cubicBezTo>
                    <a:pt x="1310" y="3812"/>
                    <a:pt x="1325" y="3797"/>
                    <a:pt x="1325" y="3781"/>
                  </a:cubicBezTo>
                  <a:cubicBezTo>
                    <a:pt x="1325" y="3766"/>
                    <a:pt x="1341" y="3750"/>
                    <a:pt x="1341" y="3735"/>
                  </a:cubicBezTo>
                  <a:cubicBezTo>
                    <a:pt x="1341" y="3704"/>
                    <a:pt x="1341" y="3704"/>
                    <a:pt x="1325" y="3704"/>
                  </a:cubicBezTo>
                  <a:lnTo>
                    <a:pt x="1279" y="3704"/>
                  </a:lnTo>
                  <a:cubicBezTo>
                    <a:pt x="1264" y="3704"/>
                    <a:pt x="1256" y="3700"/>
                    <a:pt x="1250" y="3700"/>
                  </a:cubicBezTo>
                  <a:cubicBezTo>
                    <a:pt x="1245" y="3700"/>
                    <a:pt x="1241" y="3704"/>
                    <a:pt x="1233" y="3720"/>
                  </a:cubicBezTo>
                  <a:cubicBezTo>
                    <a:pt x="1233" y="3735"/>
                    <a:pt x="1202" y="3750"/>
                    <a:pt x="1202" y="3750"/>
                  </a:cubicBezTo>
                  <a:cubicBezTo>
                    <a:pt x="1194" y="3750"/>
                    <a:pt x="1183" y="3754"/>
                    <a:pt x="1173" y="3754"/>
                  </a:cubicBezTo>
                  <a:cubicBezTo>
                    <a:pt x="1164" y="3754"/>
                    <a:pt x="1156" y="3750"/>
                    <a:pt x="1156" y="3735"/>
                  </a:cubicBezTo>
                  <a:cubicBezTo>
                    <a:pt x="1156" y="3735"/>
                    <a:pt x="1171" y="3720"/>
                    <a:pt x="1171" y="3704"/>
                  </a:cubicBezTo>
                  <a:cubicBezTo>
                    <a:pt x="1171" y="3695"/>
                    <a:pt x="1168" y="3691"/>
                    <a:pt x="1164" y="3691"/>
                  </a:cubicBezTo>
                  <a:cubicBezTo>
                    <a:pt x="1155" y="3691"/>
                    <a:pt x="1141" y="3709"/>
                    <a:pt x="1141" y="3720"/>
                  </a:cubicBezTo>
                  <a:cubicBezTo>
                    <a:pt x="1125" y="3720"/>
                    <a:pt x="1110" y="3735"/>
                    <a:pt x="1094" y="3735"/>
                  </a:cubicBezTo>
                  <a:cubicBezTo>
                    <a:pt x="1064" y="3735"/>
                    <a:pt x="1079" y="3720"/>
                    <a:pt x="1094" y="3704"/>
                  </a:cubicBezTo>
                  <a:cubicBezTo>
                    <a:pt x="1094" y="3704"/>
                    <a:pt x="1064" y="3689"/>
                    <a:pt x="1048" y="3689"/>
                  </a:cubicBezTo>
                  <a:lnTo>
                    <a:pt x="940" y="3689"/>
                  </a:lnTo>
                  <a:cubicBezTo>
                    <a:pt x="940" y="3689"/>
                    <a:pt x="910" y="3673"/>
                    <a:pt x="894" y="3673"/>
                  </a:cubicBezTo>
                  <a:lnTo>
                    <a:pt x="848" y="3673"/>
                  </a:lnTo>
                  <a:cubicBezTo>
                    <a:pt x="817" y="3673"/>
                    <a:pt x="817" y="3673"/>
                    <a:pt x="802" y="3689"/>
                  </a:cubicBezTo>
                  <a:cubicBezTo>
                    <a:pt x="802" y="3704"/>
                    <a:pt x="802" y="3735"/>
                    <a:pt x="802" y="3735"/>
                  </a:cubicBezTo>
                  <a:cubicBezTo>
                    <a:pt x="802" y="3766"/>
                    <a:pt x="817" y="3766"/>
                    <a:pt x="833" y="3781"/>
                  </a:cubicBezTo>
                  <a:lnTo>
                    <a:pt x="879" y="3781"/>
                  </a:lnTo>
                  <a:cubicBezTo>
                    <a:pt x="894" y="3797"/>
                    <a:pt x="910" y="3797"/>
                    <a:pt x="910" y="3812"/>
                  </a:cubicBezTo>
                  <a:cubicBezTo>
                    <a:pt x="910" y="3827"/>
                    <a:pt x="894" y="3843"/>
                    <a:pt x="879" y="3843"/>
                  </a:cubicBezTo>
                  <a:cubicBezTo>
                    <a:pt x="879" y="3858"/>
                    <a:pt x="910" y="3858"/>
                    <a:pt x="925" y="3858"/>
                  </a:cubicBezTo>
                  <a:cubicBezTo>
                    <a:pt x="940" y="3874"/>
                    <a:pt x="940" y="3889"/>
                    <a:pt x="925" y="3904"/>
                  </a:cubicBezTo>
                  <a:cubicBezTo>
                    <a:pt x="925" y="3920"/>
                    <a:pt x="910" y="3920"/>
                    <a:pt x="925" y="3935"/>
                  </a:cubicBezTo>
                  <a:cubicBezTo>
                    <a:pt x="925" y="3940"/>
                    <a:pt x="930" y="3942"/>
                    <a:pt x="937" y="3942"/>
                  </a:cubicBezTo>
                  <a:cubicBezTo>
                    <a:pt x="951" y="3942"/>
                    <a:pt x="971" y="3935"/>
                    <a:pt x="971" y="3935"/>
                  </a:cubicBezTo>
                  <a:cubicBezTo>
                    <a:pt x="971" y="3920"/>
                    <a:pt x="987" y="3904"/>
                    <a:pt x="1002" y="3904"/>
                  </a:cubicBezTo>
                  <a:lnTo>
                    <a:pt x="1048" y="3904"/>
                  </a:lnTo>
                  <a:cubicBezTo>
                    <a:pt x="1064" y="3904"/>
                    <a:pt x="1064" y="3920"/>
                    <a:pt x="1079" y="3935"/>
                  </a:cubicBezTo>
                  <a:cubicBezTo>
                    <a:pt x="1079" y="3935"/>
                    <a:pt x="1094" y="3904"/>
                    <a:pt x="1110" y="3904"/>
                  </a:cubicBezTo>
                  <a:cubicBezTo>
                    <a:pt x="1125" y="3904"/>
                    <a:pt x="1141" y="3935"/>
                    <a:pt x="1156" y="3935"/>
                  </a:cubicBezTo>
                  <a:cubicBezTo>
                    <a:pt x="1159" y="3939"/>
                    <a:pt x="1162" y="3940"/>
                    <a:pt x="1164" y="3940"/>
                  </a:cubicBezTo>
                  <a:cubicBezTo>
                    <a:pt x="1170" y="3940"/>
                    <a:pt x="1173" y="3931"/>
                    <a:pt x="1179" y="3931"/>
                  </a:cubicBezTo>
                  <a:cubicBezTo>
                    <a:pt x="1181" y="3931"/>
                    <a:pt x="1184" y="3932"/>
                    <a:pt x="1187" y="3935"/>
                  </a:cubicBezTo>
                  <a:cubicBezTo>
                    <a:pt x="1202" y="3951"/>
                    <a:pt x="1202" y="3981"/>
                    <a:pt x="1202" y="3981"/>
                  </a:cubicBezTo>
                  <a:cubicBezTo>
                    <a:pt x="1202" y="3997"/>
                    <a:pt x="1218" y="3997"/>
                    <a:pt x="1202" y="4028"/>
                  </a:cubicBezTo>
                  <a:cubicBezTo>
                    <a:pt x="1202" y="4028"/>
                    <a:pt x="1187" y="4043"/>
                    <a:pt x="1187" y="4059"/>
                  </a:cubicBezTo>
                  <a:lnTo>
                    <a:pt x="1125" y="4059"/>
                  </a:lnTo>
                  <a:cubicBezTo>
                    <a:pt x="1117" y="4051"/>
                    <a:pt x="1114" y="4047"/>
                    <a:pt x="1110" y="4047"/>
                  </a:cubicBezTo>
                  <a:cubicBezTo>
                    <a:pt x="1106" y="4047"/>
                    <a:pt x="1102" y="4051"/>
                    <a:pt x="1094" y="4059"/>
                  </a:cubicBezTo>
                  <a:cubicBezTo>
                    <a:pt x="1079" y="4074"/>
                    <a:pt x="1079" y="4074"/>
                    <a:pt x="1064" y="4074"/>
                  </a:cubicBezTo>
                  <a:cubicBezTo>
                    <a:pt x="1033" y="4074"/>
                    <a:pt x="1033" y="4074"/>
                    <a:pt x="1017" y="4089"/>
                  </a:cubicBezTo>
                  <a:cubicBezTo>
                    <a:pt x="1002" y="4089"/>
                    <a:pt x="987" y="4105"/>
                    <a:pt x="971" y="4105"/>
                  </a:cubicBezTo>
                  <a:cubicBezTo>
                    <a:pt x="971" y="4120"/>
                    <a:pt x="956" y="4136"/>
                    <a:pt x="940" y="4136"/>
                  </a:cubicBezTo>
                  <a:lnTo>
                    <a:pt x="894" y="4136"/>
                  </a:lnTo>
                  <a:cubicBezTo>
                    <a:pt x="879" y="4136"/>
                    <a:pt x="894" y="4166"/>
                    <a:pt x="879" y="4166"/>
                  </a:cubicBezTo>
                  <a:lnTo>
                    <a:pt x="817" y="4166"/>
                  </a:lnTo>
                  <a:cubicBezTo>
                    <a:pt x="802" y="4166"/>
                    <a:pt x="786" y="4151"/>
                    <a:pt x="771" y="4151"/>
                  </a:cubicBezTo>
                  <a:cubicBezTo>
                    <a:pt x="755" y="4136"/>
                    <a:pt x="740" y="4136"/>
                    <a:pt x="740" y="4136"/>
                  </a:cubicBezTo>
                  <a:cubicBezTo>
                    <a:pt x="709" y="4120"/>
                    <a:pt x="740" y="4089"/>
                    <a:pt x="709" y="4089"/>
                  </a:cubicBezTo>
                  <a:lnTo>
                    <a:pt x="663" y="4089"/>
                  </a:lnTo>
                  <a:cubicBezTo>
                    <a:pt x="648" y="4105"/>
                    <a:pt x="678" y="4136"/>
                    <a:pt x="678" y="4136"/>
                  </a:cubicBezTo>
                  <a:cubicBezTo>
                    <a:pt x="694" y="4136"/>
                    <a:pt x="694" y="4151"/>
                    <a:pt x="694" y="4166"/>
                  </a:cubicBezTo>
                  <a:cubicBezTo>
                    <a:pt x="694" y="4182"/>
                    <a:pt x="694" y="4197"/>
                    <a:pt x="694" y="4213"/>
                  </a:cubicBezTo>
                  <a:cubicBezTo>
                    <a:pt x="694" y="4243"/>
                    <a:pt x="694" y="4243"/>
                    <a:pt x="709" y="4259"/>
                  </a:cubicBezTo>
                  <a:cubicBezTo>
                    <a:pt x="709" y="4274"/>
                    <a:pt x="725" y="4290"/>
                    <a:pt x="725" y="4290"/>
                  </a:cubicBezTo>
                  <a:cubicBezTo>
                    <a:pt x="740" y="4290"/>
                    <a:pt x="725" y="4305"/>
                    <a:pt x="725" y="4320"/>
                  </a:cubicBezTo>
                  <a:cubicBezTo>
                    <a:pt x="725" y="4336"/>
                    <a:pt x="755" y="4336"/>
                    <a:pt x="771" y="4336"/>
                  </a:cubicBezTo>
                  <a:lnTo>
                    <a:pt x="817" y="4336"/>
                  </a:lnTo>
                  <a:cubicBezTo>
                    <a:pt x="833" y="4336"/>
                    <a:pt x="848" y="4320"/>
                    <a:pt x="848" y="4305"/>
                  </a:cubicBezTo>
                  <a:cubicBezTo>
                    <a:pt x="852" y="4300"/>
                    <a:pt x="858" y="4299"/>
                    <a:pt x="864" y="4299"/>
                  </a:cubicBezTo>
                  <a:cubicBezTo>
                    <a:pt x="879" y="4299"/>
                    <a:pt x="894" y="4309"/>
                    <a:pt x="894" y="4320"/>
                  </a:cubicBezTo>
                  <a:cubicBezTo>
                    <a:pt x="910" y="4320"/>
                    <a:pt x="863" y="4336"/>
                    <a:pt x="863" y="4336"/>
                  </a:cubicBezTo>
                  <a:cubicBezTo>
                    <a:pt x="848" y="4351"/>
                    <a:pt x="833" y="4351"/>
                    <a:pt x="833" y="4367"/>
                  </a:cubicBezTo>
                  <a:cubicBezTo>
                    <a:pt x="825" y="4374"/>
                    <a:pt x="817" y="4378"/>
                    <a:pt x="809" y="4378"/>
                  </a:cubicBezTo>
                  <a:cubicBezTo>
                    <a:pt x="802" y="4378"/>
                    <a:pt x="794" y="4374"/>
                    <a:pt x="786" y="4367"/>
                  </a:cubicBezTo>
                  <a:cubicBezTo>
                    <a:pt x="771" y="4367"/>
                    <a:pt x="755" y="4367"/>
                    <a:pt x="740" y="4382"/>
                  </a:cubicBezTo>
                  <a:cubicBezTo>
                    <a:pt x="725" y="4397"/>
                    <a:pt x="709" y="4397"/>
                    <a:pt x="694" y="4397"/>
                  </a:cubicBezTo>
                  <a:cubicBezTo>
                    <a:pt x="678" y="4413"/>
                    <a:pt x="678" y="4413"/>
                    <a:pt x="663" y="4428"/>
                  </a:cubicBezTo>
                  <a:cubicBezTo>
                    <a:pt x="648" y="4444"/>
                    <a:pt x="632" y="4444"/>
                    <a:pt x="617" y="4444"/>
                  </a:cubicBezTo>
                  <a:cubicBezTo>
                    <a:pt x="586" y="4428"/>
                    <a:pt x="586" y="4428"/>
                    <a:pt x="617" y="4413"/>
                  </a:cubicBezTo>
                  <a:cubicBezTo>
                    <a:pt x="632" y="4397"/>
                    <a:pt x="648" y="4397"/>
                    <a:pt x="663" y="4382"/>
                  </a:cubicBezTo>
                  <a:lnTo>
                    <a:pt x="694" y="4382"/>
                  </a:lnTo>
                  <a:cubicBezTo>
                    <a:pt x="725" y="4367"/>
                    <a:pt x="709" y="4336"/>
                    <a:pt x="709" y="4336"/>
                  </a:cubicBezTo>
                  <a:cubicBezTo>
                    <a:pt x="694" y="4320"/>
                    <a:pt x="678" y="4320"/>
                    <a:pt x="663" y="4320"/>
                  </a:cubicBezTo>
                  <a:cubicBezTo>
                    <a:pt x="643" y="4320"/>
                    <a:pt x="629" y="4320"/>
                    <a:pt x="622" y="4325"/>
                  </a:cubicBezTo>
                  <a:lnTo>
                    <a:pt x="622" y="4325"/>
                  </a:lnTo>
                  <a:cubicBezTo>
                    <a:pt x="627" y="4316"/>
                    <a:pt x="632" y="4305"/>
                    <a:pt x="632" y="4305"/>
                  </a:cubicBezTo>
                  <a:cubicBezTo>
                    <a:pt x="648" y="4290"/>
                    <a:pt x="663" y="4290"/>
                    <a:pt x="663" y="4274"/>
                  </a:cubicBezTo>
                  <a:cubicBezTo>
                    <a:pt x="678" y="4274"/>
                    <a:pt x="678" y="4259"/>
                    <a:pt x="678" y="4243"/>
                  </a:cubicBezTo>
                  <a:lnTo>
                    <a:pt x="678" y="4182"/>
                  </a:lnTo>
                  <a:lnTo>
                    <a:pt x="632" y="4182"/>
                  </a:lnTo>
                  <a:cubicBezTo>
                    <a:pt x="617" y="4182"/>
                    <a:pt x="617" y="4151"/>
                    <a:pt x="601" y="4151"/>
                  </a:cubicBezTo>
                  <a:cubicBezTo>
                    <a:pt x="601" y="4146"/>
                    <a:pt x="598" y="4144"/>
                    <a:pt x="593" y="4144"/>
                  </a:cubicBezTo>
                  <a:cubicBezTo>
                    <a:pt x="584" y="4144"/>
                    <a:pt x="571" y="4151"/>
                    <a:pt x="571" y="4151"/>
                  </a:cubicBezTo>
                  <a:cubicBezTo>
                    <a:pt x="568" y="4154"/>
                    <a:pt x="565" y="4155"/>
                    <a:pt x="561" y="4155"/>
                  </a:cubicBezTo>
                  <a:cubicBezTo>
                    <a:pt x="549" y="4155"/>
                    <a:pt x="537" y="4136"/>
                    <a:pt x="524" y="4136"/>
                  </a:cubicBezTo>
                  <a:cubicBezTo>
                    <a:pt x="524" y="4151"/>
                    <a:pt x="509" y="4166"/>
                    <a:pt x="494" y="4166"/>
                  </a:cubicBezTo>
                  <a:cubicBezTo>
                    <a:pt x="478" y="4166"/>
                    <a:pt x="463" y="4166"/>
                    <a:pt x="463" y="4182"/>
                  </a:cubicBezTo>
                  <a:cubicBezTo>
                    <a:pt x="456" y="4195"/>
                    <a:pt x="450" y="4200"/>
                    <a:pt x="444" y="4200"/>
                  </a:cubicBezTo>
                  <a:cubicBezTo>
                    <a:pt x="437" y="4200"/>
                    <a:pt x="432" y="4191"/>
                    <a:pt x="432" y="4182"/>
                  </a:cubicBezTo>
                  <a:cubicBezTo>
                    <a:pt x="429" y="4178"/>
                    <a:pt x="426" y="4177"/>
                    <a:pt x="424" y="4177"/>
                  </a:cubicBezTo>
                  <a:cubicBezTo>
                    <a:pt x="418" y="4177"/>
                    <a:pt x="415" y="4186"/>
                    <a:pt x="409" y="4186"/>
                  </a:cubicBezTo>
                  <a:cubicBezTo>
                    <a:pt x="407" y="4186"/>
                    <a:pt x="404" y="4185"/>
                    <a:pt x="401" y="4182"/>
                  </a:cubicBezTo>
                  <a:cubicBezTo>
                    <a:pt x="386" y="4182"/>
                    <a:pt x="386" y="4166"/>
                    <a:pt x="355" y="4166"/>
                  </a:cubicBezTo>
                  <a:cubicBezTo>
                    <a:pt x="340" y="4166"/>
                    <a:pt x="324" y="4166"/>
                    <a:pt x="309" y="4151"/>
                  </a:cubicBezTo>
                  <a:cubicBezTo>
                    <a:pt x="293" y="4136"/>
                    <a:pt x="278" y="4151"/>
                    <a:pt x="278" y="4120"/>
                  </a:cubicBezTo>
                  <a:cubicBezTo>
                    <a:pt x="278" y="4105"/>
                    <a:pt x="263" y="4089"/>
                    <a:pt x="263" y="4074"/>
                  </a:cubicBezTo>
                  <a:cubicBezTo>
                    <a:pt x="247" y="4074"/>
                    <a:pt x="247" y="4043"/>
                    <a:pt x="247" y="4043"/>
                  </a:cubicBezTo>
                  <a:cubicBezTo>
                    <a:pt x="247" y="4028"/>
                    <a:pt x="216" y="4028"/>
                    <a:pt x="201" y="4012"/>
                  </a:cubicBezTo>
                  <a:cubicBezTo>
                    <a:pt x="201" y="4007"/>
                    <a:pt x="198" y="4005"/>
                    <a:pt x="192" y="4005"/>
                  </a:cubicBezTo>
                  <a:cubicBezTo>
                    <a:pt x="182" y="4005"/>
                    <a:pt x="165" y="4012"/>
                    <a:pt x="155" y="4012"/>
                  </a:cubicBezTo>
                  <a:cubicBezTo>
                    <a:pt x="139" y="4012"/>
                    <a:pt x="124" y="3997"/>
                    <a:pt x="109" y="3997"/>
                  </a:cubicBezTo>
                  <a:cubicBezTo>
                    <a:pt x="109" y="3997"/>
                    <a:pt x="93" y="4012"/>
                    <a:pt x="62" y="4012"/>
                  </a:cubicBezTo>
                  <a:cubicBezTo>
                    <a:pt x="47" y="4012"/>
                    <a:pt x="47" y="3997"/>
                    <a:pt x="32" y="3997"/>
                  </a:cubicBezTo>
                  <a:cubicBezTo>
                    <a:pt x="16" y="3997"/>
                    <a:pt x="1" y="3997"/>
                    <a:pt x="1" y="4012"/>
                  </a:cubicBezTo>
                  <a:cubicBezTo>
                    <a:pt x="1" y="4043"/>
                    <a:pt x="16" y="4043"/>
                    <a:pt x="47" y="4043"/>
                  </a:cubicBezTo>
                  <a:cubicBezTo>
                    <a:pt x="62" y="4043"/>
                    <a:pt x="78" y="4043"/>
                    <a:pt x="93" y="4028"/>
                  </a:cubicBezTo>
                  <a:cubicBezTo>
                    <a:pt x="109" y="4028"/>
                    <a:pt x="109" y="4028"/>
                    <a:pt x="124" y="4043"/>
                  </a:cubicBezTo>
                  <a:cubicBezTo>
                    <a:pt x="139" y="4059"/>
                    <a:pt x="139" y="4074"/>
                    <a:pt x="139" y="4089"/>
                  </a:cubicBezTo>
                  <a:cubicBezTo>
                    <a:pt x="139" y="4120"/>
                    <a:pt x="124" y="4120"/>
                    <a:pt x="124" y="4151"/>
                  </a:cubicBezTo>
                  <a:cubicBezTo>
                    <a:pt x="124" y="4166"/>
                    <a:pt x="124" y="4182"/>
                    <a:pt x="124" y="4197"/>
                  </a:cubicBezTo>
                  <a:cubicBezTo>
                    <a:pt x="124" y="4213"/>
                    <a:pt x="139" y="4213"/>
                    <a:pt x="109" y="4228"/>
                  </a:cubicBezTo>
                  <a:cubicBezTo>
                    <a:pt x="109" y="4243"/>
                    <a:pt x="93" y="4259"/>
                    <a:pt x="93" y="4274"/>
                  </a:cubicBezTo>
                  <a:cubicBezTo>
                    <a:pt x="93" y="4290"/>
                    <a:pt x="124" y="4290"/>
                    <a:pt x="124" y="4290"/>
                  </a:cubicBezTo>
                  <a:cubicBezTo>
                    <a:pt x="139" y="4305"/>
                    <a:pt x="124" y="4336"/>
                    <a:pt x="124" y="4336"/>
                  </a:cubicBezTo>
                  <a:cubicBezTo>
                    <a:pt x="109" y="4351"/>
                    <a:pt x="93" y="4351"/>
                    <a:pt x="93" y="4367"/>
                  </a:cubicBezTo>
                  <a:cubicBezTo>
                    <a:pt x="93" y="4372"/>
                    <a:pt x="98" y="4373"/>
                    <a:pt x="106" y="4373"/>
                  </a:cubicBezTo>
                  <a:cubicBezTo>
                    <a:pt x="121" y="4373"/>
                    <a:pt x="145" y="4367"/>
                    <a:pt x="155" y="4367"/>
                  </a:cubicBezTo>
                  <a:cubicBezTo>
                    <a:pt x="165" y="4367"/>
                    <a:pt x="168" y="4360"/>
                    <a:pt x="174" y="4360"/>
                  </a:cubicBezTo>
                  <a:cubicBezTo>
                    <a:pt x="177" y="4360"/>
                    <a:pt x="180" y="4361"/>
                    <a:pt x="186" y="4367"/>
                  </a:cubicBezTo>
                  <a:cubicBezTo>
                    <a:pt x="201" y="4367"/>
                    <a:pt x="201" y="4382"/>
                    <a:pt x="216" y="4397"/>
                  </a:cubicBezTo>
                  <a:cubicBezTo>
                    <a:pt x="232" y="4397"/>
                    <a:pt x="247" y="4382"/>
                    <a:pt x="247" y="4367"/>
                  </a:cubicBezTo>
                  <a:cubicBezTo>
                    <a:pt x="247" y="4351"/>
                    <a:pt x="247" y="4336"/>
                    <a:pt x="247" y="4320"/>
                  </a:cubicBezTo>
                  <a:cubicBezTo>
                    <a:pt x="247" y="4305"/>
                    <a:pt x="232" y="4305"/>
                    <a:pt x="216" y="4305"/>
                  </a:cubicBezTo>
                  <a:cubicBezTo>
                    <a:pt x="201" y="4290"/>
                    <a:pt x="186" y="4274"/>
                    <a:pt x="186" y="4259"/>
                  </a:cubicBezTo>
                  <a:cubicBezTo>
                    <a:pt x="186" y="4243"/>
                    <a:pt x="186" y="4228"/>
                    <a:pt x="186" y="4213"/>
                  </a:cubicBezTo>
                  <a:cubicBezTo>
                    <a:pt x="186" y="4210"/>
                    <a:pt x="186" y="4209"/>
                    <a:pt x="186" y="4209"/>
                  </a:cubicBezTo>
                  <a:cubicBezTo>
                    <a:pt x="190" y="4209"/>
                    <a:pt x="203" y="4245"/>
                    <a:pt x="216" y="4259"/>
                  </a:cubicBezTo>
                  <a:cubicBezTo>
                    <a:pt x="232" y="4274"/>
                    <a:pt x="247" y="4274"/>
                    <a:pt x="263" y="4290"/>
                  </a:cubicBezTo>
                  <a:cubicBezTo>
                    <a:pt x="263" y="4305"/>
                    <a:pt x="278" y="4305"/>
                    <a:pt x="278" y="4320"/>
                  </a:cubicBezTo>
                  <a:cubicBezTo>
                    <a:pt x="293" y="4320"/>
                    <a:pt x="293" y="4351"/>
                    <a:pt x="293" y="4351"/>
                  </a:cubicBezTo>
                  <a:cubicBezTo>
                    <a:pt x="293" y="4367"/>
                    <a:pt x="324" y="4382"/>
                    <a:pt x="340" y="4382"/>
                  </a:cubicBezTo>
                  <a:cubicBezTo>
                    <a:pt x="355" y="4382"/>
                    <a:pt x="370" y="4382"/>
                    <a:pt x="370" y="4397"/>
                  </a:cubicBezTo>
                  <a:cubicBezTo>
                    <a:pt x="386" y="4397"/>
                    <a:pt x="355" y="4413"/>
                    <a:pt x="370" y="4428"/>
                  </a:cubicBezTo>
                  <a:cubicBezTo>
                    <a:pt x="370" y="4444"/>
                    <a:pt x="401" y="4444"/>
                    <a:pt x="417" y="4444"/>
                  </a:cubicBezTo>
                  <a:cubicBezTo>
                    <a:pt x="432" y="4444"/>
                    <a:pt x="447" y="4444"/>
                    <a:pt x="463" y="4459"/>
                  </a:cubicBezTo>
                  <a:cubicBezTo>
                    <a:pt x="478" y="4459"/>
                    <a:pt x="494" y="4474"/>
                    <a:pt x="494" y="4490"/>
                  </a:cubicBezTo>
                  <a:cubicBezTo>
                    <a:pt x="494" y="4505"/>
                    <a:pt x="478" y="4521"/>
                    <a:pt x="478" y="4536"/>
                  </a:cubicBezTo>
                  <a:cubicBezTo>
                    <a:pt x="478" y="4551"/>
                    <a:pt x="494" y="4567"/>
                    <a:pt x="509" y="4582"/>
                  </a:cubicBezTo>
                  <a:cubicBezTo>
                    <a:pt x="524" y="4582"/>
                    <a:pt x="524" y="4598"/>
                    <a:pt x="540" y="4613"/>
                  </a:cubicBezTo>
                  <a:cubicBezTo>
                    <a:pt x="555" y="4628"/>
                    <a:pt x="571" y="4628"/>
                    <a:pt x="601" y="4628"/>
                  </a:cubicBezTo>
                  <a:cubicBezTo>
                    <a:pt x="607" y="4634"/>
                    <a:pt x="612" y="4635"/>
                    <a:pt x="617" y="4635"/>
                  </a:cubicBezTo>
                  <a:cubicBezTo>
                    <a:pt x="627" y="4635"/>
                    <a:pt x="637" y="4628"/>
                    <a:pt x="648" y="4628"/>
                  </a:cubicBezTo>
                  <a:lnTo>
                    <a:pt x="694" y="4628"/>
                  </a:lnTo>
                  <a:cubicBezTo>
                    <a:pt x="725" y="4628"/>
                    <a:pt x="725" y="4644"/>
                    <a:pt x="740" y="4659"/>
                  </a:cubicBezTo>
                  <a:cubicBezTo>
                    <a:pt x="748" y="4667"/>
                    <a:pt x="752" y="4671"/>
                    <a:pt x="755" y="4671"/>
                  </a:cubicBezTo>
                  <a:cubicBezTo>
                    <a:pt x="759" y="4671"/>
                    <a:pt x="763" y="4667"/>
                    <a:pt x="771" y="4659"/>
                  </a:cubicBezTo>
                  <a:cubicBezTo>
                    <a:pt x="786" y="4659"/>
                    <a:pt x="786" y="4675"/>
                    <a:pt x="786" y="4690"/>
                  </a:cubicBezTo>
                  <a:cubicBezTo>
                    <a:pt x="786" y="4721"/>
                    <a:pt x="802" y="4736"/>
                    <a:pt x="802" y="4736"/>
                  </a:cubicBezTo>
                  <a:cubicBezTo>
                    <a:pt x="817" y="4752"/>
                    <a:pt x="802" y="4752"/>
                    <a:pt x="786" y="4767"/>
                  </a:cubicBezTo>
                  <a:cubicBezTo>
                    <a:pt x="771" y="4782"/>
                    <a:pt x="817" y="4782"/>
                    <a:pt x="833" y="4782"/>
                  </a:cubicBezTo>
                  <a:lnTo>
                    <a:pt x="879" y="4782"/>
                  </a:lnTo>
                  <a:cubicBezTo>
                    <a:pt x="894" y="4798"/>
                    <a:pt x="910" y="4798"/>
                    <a:pt x="940" y="4798"/>
                  </a:cubicBezTo>
                  <a:cubicBezTo>
                    <a:pt x="956" y="4798"/>
                    <a:pt x="971" y="4798"/>
                    <a:pt x="971" y="4829"/>
                  </a:cubicBezTo>
                  <a:cubicBezTo>
                    <a:pt x="971" y="4844"/>
                    <a:pt x="956" y="4859"/>
                    <a:pt x="956" y="4875"/>
                  </a:cubicBezTo>
                  <a:cubicBezTo>
                    <a:pt x="940" y="4875"/>
                    <a:pt x="940" y="4890"/>
                    <a:pt x="940" y="4906"/>
                  </a:cubicBezTo>
                  <a:cubicBezTo>
                    <a:pt x="940" y="4936"/>
                    <a:pt x="910" y="4921"/>
                    <a:pt x="940" y="4952"/>
                  </a:cubicBezTo>
                  <a:cubicBezTo>
                    <a:pt x="956" y="4967"/>
                    <a:pt x="956" y="4967"/>
                    <a:pt x="971" y="4983"/>
                  </a:cubicBezTo>
                  <a:cubicBezTo>
                    <a:pt x="1002" y="5013"/>
                    <a:pt x="1017" y="5029"/>
                    <a:pt x="1048" y="5029"/>
                  </a:cubicBezTo>
                  <a:cubicBezTo>
                    <a:pt x="1079" y="5029"/>
                    <a:pt x="1079" y="5029"/>
                    <a:pt x="1110" y="5044"/>
                  </a:cubicBezTo>
                  <a:cubicBezTo>
                    <a:pt x="1125" y="5044"/>
                    <a:pt x="1156" y="5029"/>
                    <a:pt x="1187" y="5013"/>
                  </a:cubicBezTo>
                  <a:cubicBezTo>
                    <a:pt x="1187" y="5008"/>
                    <a:pt x="1190" y="5007"/>
                    <a:pt x="1195" y="5007"/>
                  </a:cubicBezTo>
                  <a:cubicBezTo>
                    <a:pt x="1206" y="5007"/>
                    <a:pt x="1223" y="5013"/>
                    <a:pt x="1233" y="5013"/>
                  </a:cubicBezTo>
                  <a:cubicBezTo>
                    <a:pt x="1248" y="5013"/>
                    <a:pt x="1248" y="5013"/>
                    <a:pt x="1279" y="5029"/>
                  </a:cubicBezTo>
                  <a:cubicBezTo>
                    <a:pt x="1310" y="5029"/>
                    <a:pt x="1295" y="5029"/>
                    <a:pt x="1295" y="5013"/>
                  </a:cubicBezTo>
                  <a:cubicBezTo>
                    <a:pt x="1295" y="4998"/>
                    <a:pt x="1310" y="4998"/>
                    <a:pt x="1310" y="4983"/>
                  </a:cubicBezTo>
                  <a:cubicBezTo>
                    <a:pt x="1310" y="4967"/>
                    <a:pt x="1295" y="4952"/>
                    <a:pt x="1310" y="4952"/>
                  </a:cubicBezTo>
                  <a:cubicBezTo>
                    <a:pt x="1295" y="4936"/>
                    <a:pt x="1264" y="4936"/>
                    <a:pt x="1264" y="4921"/>
                  </a:cubicBezTo>
                  <a:cubicBezTo>
                    <a:pt x="1255" y="4907"/>
                    <a:pt x="1248" y="4903"/>
                    <a:pt x="1243" y="4903"/>
                  </a:cubicBezTo>
                  <a:cubicBezTo>
                    <a:pt x="1235" y="4903"/>
                    <a:pt x="1231" y="4915"/>
                    <a:pt x="1226" y="4915"/>
                  </a:cubicBezTo>
                  <a:cubicBezTo>
                    <a:pt x="1224" y="4915"/>
                    <a:pt x="1221" y="4912"/>
                    <a:pt x="1218" y="4906"/>
                  </a:cubicBezTo>
                  <a:cubicBezTo>
                    <a:pt x="1187" y="4890"/>
                    <a:pt x="1202" y="4890"/>
                    <a:pt x="1171" y="4890"/>
                  </a:cubicBezTo>
                  <a:cubicBezTo>
                    <a:pt x="1125" y="4890"/>
                    <a:pt x="1156" y="4859"/>
                    <a:pt x="1125" y="4844"/>
                  </a:cubicBezTo>
                  <a:cubicBezTo>
                    <a:pt x="1094" y="4813"/>
                    <a:pt x="1079" y="4813"/>
                    <a:pt x="1064" y="4782"/>
                  </a:cubicBezTo>
                  <a:cubicBezTo>
                    <a:pt x="1064" y="4782"/>
                    <a:pt x="1033" y="4752"/>
                    <a:pt x="1017" y="4736"/>
                  </a:cubicBezTo>
                  <a:cubicBezTo>
                    <a:pt x="1012" y="4731"/>
                    <a:pt x="1007" y="4729"/>
                    <a:pt x="1001" y="4729"/>
                  </a:cubicBezTo>
                  <a:cubicBezTo>
                    <a:pt x="990" y="4729"/>
                    <a:pt x="976" y="4736"/>
                    <a:pt x="956" y="4736"/>
                  </a:cubicBezTo>
                  <a:cubicBezTo>
                    <a:pt x="925" y="4736"/>
                    <a:pt x="940" y="4721"/>
                    <a:pt x="925" y="4705"/>
                  </a:cubicBezTo>
                  <a:cubicBezTo>
                    <a:pt x="894" y="4690"/>
                    <a:pt x="879" y="4705"/>
                    <a:pt x="863" y="4675"/>
                  </a:cubicBezTo>
                  <a:cubicBezTo>
                    <a:pt x="848" y="4675"/>
                    <a:pt x="833" y="4644"/>
                    <a:pt x="833" y="4628"/>
                  </a:cubicBezTo>
                  <a:cubicBezTo>
                    <a:pt x="833" y="4613"/>
                    <a:pt x="817" y="4582"/>
                    <a:pt x="833" y="4567"/>
                  </a:cubicBezTo>
                  <a:cubicBezTo>
                    <a:pt x="848" y="4567"/>
                    <a:pt x="879" y="4567"/>
                    <a:pt x="894" y="4551"/>
                  </a:cubicBezTo>
                  <a:cubicBezTo>
                    <a:pt x="894" y="4551"/>
                    <a:pt x="910" y="4521"/>
                    <a:pt x="925" y="4521"/>
                  </a:cubicBezTo>
                  <a:cubicBezTo>
                    <a:pt x="940" y="4521"/>
                    <a:pt x="940" y="4536"/>
                    <a:pt x="940" y="4536"/>
                  </a:cubicBezTo>
                  <a:cubicBezTo>
                    <a:pt x="940" y="4551"/>
                    <a:pt x="956" y="4582"/>
                    <a:pt x="971" y="4582"/>
                  </a:cubicBezTo>
                  <a:cubicBezTo>
                    <a:pt x="992" y="4582"/>
                    <a:pt x="1019" y="4568"/>
                    <a:pt x="1035" y="4568"/>
                  </a:cubicBezTo>
                  <a:cubicBezTo>
                    <a:pt x="1043" y="4568"/>
                    <a:pt x="1048" y="4572"/>
                    <a:pt x="1048" y="4582"/>
                  </a:cubicBezTo>
                  <a:cubicBezTo>
                    <a:pt x="1094" y="4582"/>
                    <a:pt x="1094" y="4582"/>
                    <a:pt x="1125" y="4598"/>
                  </a:cubicBezTo>
                  <a:cubicBezTo>
                    <a:pt x="1141" y="4613"/>
                    <a:pt x="1156" y="4613"/>
                    <a:pt x="1171" y="4628"/>
                  </a:cubicBezTo>
                  <a:cubicBezTo>
                    <a:pt x="1187" y="4644"/>
                    <a:pt x="1202" y="4659"/>
                    <a:pt x="1218" y="4659"/>
                  </a:cubicBezTo>
                  <a:cubicBezTo>
                    <a:pt x="1264" y="4659"/>
                    <a:pt x="1233" y="4628"/>
                    <a:pt x="1264" y="4613"/>
                  </a:cubicBezTo>
                  <a:cubicBezTo>
                    <a:pt x="1295" y="4598"/>
                    <a:pt x="1295" y="4551"/>
                    <a:pt x="1310" y="4551"/>
                  </a:cubicBezTo>
                  <a:cubicBezTo>
                    <a:pt x="1310" y="4551"/>
                    <a:pt x="1310" y="4582"/>
                    <a:pt x="1325" y="4598"/>
                  </a:cubicBezTo>
                  <a:cubicBezTo>
                    <a:pt x="1341" y="4613"/>
                    <a:pt x="1341" y="4613"/>
                    <a:pt x="1356" y="4628"/>
                  </a:cubicBezTo>
                  <a:cubicBezTo>
                    <a:pt x="1372" y="4644"/>
                    <a:pt x="1402" y="4659"/>
                    <a:pt x="1418" y="4659"/>
                  </a:cubicBezTo>
                  <a:lnTo>
                    <a:pt x="1464" y="4659"/>
                  </a:lnTo>
                  <a:cubicBezTo>
                    <a:pt x="1479" y="4659"/>
                    <a:pt x="1495" y="4705"/>
                    <a:pt x="1479" y="4721"/>
                  </a:cubicBezTo>
                  <a:cubicBezTo>
                    <a:pt x="1473" y="4723"/>
                    <a:pt x="1467" y="4724"/>
                    <a:pt x="1463" y="4724"/>
                  </a:cubicBezTo>
                  <a:cubicBezTo>
                    <a:pt x="1437" y="4724"/>
                    <a:pt x="1446" y="4690"/>
                    <a:pt x="1433" y="4690"/>
                  </a:cubicBezTo>
                  <a:cubicBezTo>
                    <a:pt x="1418" y="4682"/>
                    <a:pt x="1406" y="4682"/>
                    <a:pt x="1395" y="4682"/>
                  </a:cubicBezTo>
                  <a:cubicBezTo>
                    <a:pt x="1383" y="4682"/>
                    <a:pt x="1372" y="4682"/>
                    <a:pt x="1356" y="4675"/>
                  </a:cubicBezTo>
                  <a:cubicBezTo>
                    <a:pt x="1346" y="4675"/>
                    <a:pt x="1329" y="4668"/>
                    <a:pt x="1319" y="4668"/>
                  </a:cubicBezTo>
                  <a:cubicBezTo>
                    <a:pt x="1313" y="4668"/>
                    <a:pt x="1310" y="4669"/>
                    <a:pt x="1310" y="4675"/>
                  </a:cubicBezTo>
                  <a:cubicBezTo>
                    <a:pt x="1295" y="4690"/>
                    <a:pt x="1248" y="4675"/>
                    <a:pt x="1248" y="4705"/>
                  </a:cubicBezTo>
                  <a:cubicBezTo>
                    <a:pt x="1248" y="4721"/>
                    <a:pt x="1248" y="4736"/>
                    <a:pt x="1248" y="4752"/>
                  </a:cubicBezTo>
                  <a:cubicBezTo>
                    <a:pt x="1218" y="4767"/>
                    <a:pt x="1218" y="4752"/>
                    <a:pt x="1233" y="4782"/>
                  </a:cubicBezTo>
                  <a:cubicBezTo>
                    <a:pt x="1264" y="4798"/>
                    <a:pt x="1264" y="4798"/>
                    <a:pt x="1279" y="4829"/>
                  </a:cubicBezTo>
                  <a:cubicBezTo>
                    <a:pt x="1279" y="4840"/>
                    <a:pt x="1295" y="4850"/>
                    <a:pt x="1309" y="4850"/>
                  </a:cubicBezTo>
                  <a:cubicBezTo>
                    <a:pt x="1315" y="4850"/>
                    <a:pt x="1321" y="4849"/>
                    <a:pt x="1325" y="4844"/>
                  </a:cubicBezTo>
                  <a:cubicBezTo>
                    <a:pt x="1325" y="4844"/>
                    <a:pt x="1344" y="4798"/>
                    <a:pt x="1352" y="4798"/>
                  </a:cubicBezTo>
                  <a:cubicBezTo>
                    <a:pt x="1355" y="4798"/>
                    <a:pt x="1356" y="4803"/>
                    <a:pt x="1356" y="4813"/>
                  </a:cubicBezTo>
                  <a:cubicBezTo>
                    <a:pt x="1356" y="4829"/>
                    <a:pt x="1341" y="4844"/>
                    <a:pt x="1341" y="4875"/>
                  </a:cubicBezTo>
                  <a:cubicBezTo>
                    <a:pt x="1341" y="4890"/>
                    <a:pt x="1341" y="4906"/>
                    <a:pt x="1356" y="4921"/>
                  </a:cubicBezTo>
                  <a:cubicBezTo>
                    <a:pt x="1372" y="4929"/>
                    <a:pt x="1379" y="4933"/>
                    <a:pt x="1385" y="4933"/>
                  </a:cubicBezTo>
                  <a:cubicBezTo>
                    <a:pt x="1391" y="4933"/>
                    <a:pt x="1395" y="4929"/>
                    <a:pt x="1402" y="4921"/>
                  </a:cubicBezTo>
                  <a:cubicBezTo>
                    <a:pt x="1418" y="4890"/>
                    <a:pt x="1433" y="4875"/>
                    <a:pt x="1449" y="4859"/>
                  </a:cubicBezTo>
                  <a:lnTo>
                    <a:pt x="1464" y="4859"/>
                  </a:lnTo>
                  <a:cubicBezTo>
                    <a:pt x="1473" y="4855"/>
                    <a:pt x="1478" y="4853"/>
                    <a:pt x="1480" y="4853"/>
                  </a:cubicBezTo>
                  <a:cubicBezTo>
                    <a:pt x="1486" y="4853"/>
                    <a:pt x="1475" y="4864"/>
                    <a:pt x="1464" y="4875"/>
                  </a:cubicBezTo>
                  <a:cubicBezTo>
                    <a:pt x="1449" y="4890"/>
                    <a:pt x="1418" y="4906"/>
                    <a:pt x="1418" y="4921"/>
                  </a:cubicBezTo>
                  <a:cubicBezTo>
                    <a:pt x="1418" y="4967"/>
                    <a:pt x="1387" y="4952"/>
                    <a:pt x="1418" y="4983"/>
                  </a:cubicBezTo>
                  <a:cubicBezTo>
                    <a:pt x="1433" y="4998"/>
                    <a:pt x="1433" y="5013"/>
                    <a:pt x="1449" y="5013"/>
                  </a:cubicBezTo>
                  <a:cubicBezTo>
                    <a:pt x="1464" y="5029"/>
                    <a:pt x="1495" y="5013"/>
                    <a:pt x="1495" y="5044"/>
                  </a:cubicBezTo>
                  <a:cubicBezTo>
                    <a:pt x="1510" y="5075"/>
                    <a:pt x="1526" y="5075"/>
                    <a:pt x="1556" y="5075"/>
                  </a:cubicBezTo>
                  <a:cubicBezTo>
                    <a:pt x="1572" y="5090"/>
                    <a:pt x="1633" y="5106"/>
                    <a:pt x="1618" y="5121"/>
                  </a:cubicBezTo>
                  <a:cubicBezTo>
                    <a:pt x="1603" y="5129"/>
                    <a:pt x="1587" y="5133"/>
                    <a:pt x="1574" y="5133"/>
                  </a:cubicBezTo>
                  <a:cubicBezTo>
                    <a:pt x="1560" y="5133"/>
                    <a:pt x="1549" y="5129"/>
                    <a:pt x="1541" y="5121"/>
                  </a:cubicBezTo>
                  <a:cubicBezTo>
                    <a:pt x="1530" y="5110"/>
                    <a:pt x="1512" y="5099"/>
                    <a:pt x="1496" y="5099"/>
                  </a:cubicBezTo>
                  <a:cubicBezTo>
                    <a:pt x="1490" y="5099"/>
                    <a:pt x="1484" y="5101"/>
                    <a:pt x="1479" y="5106"/>
                  </a:cubicBezTo>
                  <a:cubicBezTo>
                    <a:pt x="1479" y="5106"/>
                    <a:pt x="1459" y="5126"/>
                    <a:pt x="1445" y="5126"/>
                  </a:cubicBezTo>
                  <a:cubicBezTo>
                    <a:pt x="1438" y="5126"/>
                    <a:pt x="1433" y="5121"/>
                    <a:pt x="1433" y="5106"/>
                  </a:cubicBezTo>
                  <a:cubicBezTo>
                    <a:pt x="1429" y="5101"/>
                    <a:pt x="1426" y="5099"/>
                    <a:pt x="1423" y="5099"/>
                  </a:cubicBezTo>
                  <a:cubicBezTo>
                    <a:pt x="1416" y="5099"/>
                    <a:pt x="1413" y="5110"/>
                    <a:pt x="1402" y="5121"/>
                  </a:cubicBezTo>
                  <a:cubicBezTo>
                    <a:pt x="1402" y="5121"/>
                    <a:pt x="1418" y="5121"/>
                    <a:pt x="1402" y="5152"/>
                  </a:cubicBezTo>
                  <a:cubicBezTo>
                    <a:pt x="1387" y="5160"/>
                    <a:pt x="1379" y="5160"/>
                    <a:pt x="1377" y="5160"/>
                  </a:cubicBezTo>
                  <a:cubicBezTo>
                    <a:pt x="1375" y="5160"/>
                    <a:pt x="1379" y="5160"/>
                    <a:pt x="1387" y="5167"/>
                  </a:cubicBezTo>
                  <a:cubicBezTo>
                    <a:pt x="1387" y="5183"/>
                    <a:pt x="1418" y="5167"/>
                    <a:pt x="1433" y="5198"/>
                  </a:cubicBezTo>
                  <a:lnTo>
                    <a:pt x="1464" y="5198"/>
                  </a:lnTo>
                  <a:cubicBezTo>
                    <a:pt x="1495" y="5214"/>
                    <a:pt x="1479" y="5229"/>
                    <a:pt x="1464" y="5244"/>
                  </a:cubicBezTo>
                  <a:cubicBezTo>
                    <a:pt x="1449" y="5260"/>
                    <a:pt x="1433" y="5260"/>
                    <a:pt x="1449" y="5275"/>
                  </a:cubicBezTo>
                  <a:cubicBezTo>
                    <a:pt x="1449" y="5275"/>
                    <a:pt x="1479" y="5306"/>
                    <a:pt x="1479" y="5306"/>
                  </a:cubicBezTo>
                  <a:cubicBezTo>
                    <a:pt x="1495" y="5321"/>
                    <a:pt x="1495" y="5321"/>
                    <a:pt x="1510" y="5352"/>
                  </a:cubicBezTo>
                  <a:cubicBezTo>
                    <a:pt x="1510" y="5368"/>
                    <a:pt x="1526" y="5368"/>
                    <a:pt x="1526" y="5383"/>
                  </a:cubicBezTo>
                  <a:cubicBezTo>
                    <a:pt x="1541" y="5399"/>
                    <a:pt x="1556" y="5414"/>
                    <a:pt x="1556" y="5429"/>
                  </a:cubicBezTo>
                  <a:cubicBezTo>
                    <a:pt x="1572" y="5429"/>
                    <a:pt x="1603" y="5414"/>
                    <a:pt x="1603" y="5414"/>
                  </a:cubicBezTo>
                  <a:cubicBezTo>
                    <a:pt x="1612" y="5405"/>
                    <a:pt x="1615" y="5396"/>
                    <a:pt x="1620" y="5396"/>
                  </a:cubicBezTo>
                  <a:cubicBezTo>
                    <a:pt x="1623" y="5396"/>
                    <a:pt x="1627" y="5401"/>
                    <a:pt x="1633" y="5414"/>
                  </a:cubicBezTo>
                  <a:cubicBezTo>
                    <a:pt x="1649" y="5429"/>
                    <a:pt x="1664" y="5429"/>
                    <a:pt x="1680" y="5429"/>
                  </a:cubicBezTo>
                  <a:cubicBezTo>
                    <a:pt x="1695" y="5414"/>
                    <a:pt x="1695" y="5414"/>
                    <a:pt x="1695" y="5383"/>
                  </a:cubicBezTo>
                  <a:cubicBezTo>
                    <a:pt x="1710" y="5368"/>
                    <a:pt x="1680" y="5368"/>
                    <a:pt x="1680" y="5352"/>
                  </a:cubicBezTo>
                  <a:cubicBezTo>
                    <a:pt x="1664" y="5352"/>
                    <a:pt x="1664" y="5321"/>
                    <a:pt x="1664" y="5321"/>
                  </a:cubicBezTo>
                  <a:cubicBezTo>
                    <a:pt x="1649" y="5306"/>
                    <a:pt x="1633" y="5275"/>
                    <a:pt x="1664" y="5275"/>
                  </a:cubicBezTo>
                  <a:cubicBezTo>
                    <a:pt x="1680" y="5291"/>
                    <a:pt x="1695" y="5306"/>
                    <a:pt x="1695" y="5321"/>
                  </a:cubicBezTo>
                  <a:cubicBezTo>
                    <a:pt x="1695" y="5352"/>
                    <a:pt x="1710" y="5352"/>
                    <a:pt x="1726" y="5352"/>
                  </a:cubicBezTo>
                  <a:cubicBezTo>
                    <a:pt x="1741" y="5352"/>
                    <a:pt x="1726" y="5321"/>
                    <a:pt x="1741" y="5306"/>
                  </a:cubicBezTo>
                  <a:cubicBezTo>
                    <a:pt x="1757" y="5291"/>
                    <a:pt x="1772" y="5291"/>
                    <a:pt x="1772" y="5275"/>
                  </a:cubicBezTo>
                  <a:lnTo>
                    <a:pt x="1818" y="5275"/>
                  </a:lnTo>
                  <a:cubicBezTo>
                    <a:pt x="1849" y="5275"/>
                    <a:pt x="1849" y="5260"/>
                    <a:pt x="1864" y="5244"/>
                  </a:cubicBezTo>
                  <a:cubicBezTo>
                    <a:pt x="1864" y="5244"/>
                    <a:pt x="1880" y="5244"/>
                    <a:pt x="1895" y="5229"/>
                  </a:cubicBezTo>
                  <a:cubicBezTo>
                    <a:pt x="1911" y="5229"/>
                    <a:pt x="1911" y="5214"/>
                    <a:pt x="1926" y="5198"/>
                  </a:cubicBezTo>
                  <a:cubicBezTo>
                    <a:pt x="1934" y="5198"/>
                    <a:pt x="1938" y="5202"/>
                    <a:pt x="1941" y="5202"/>
                  </a:cubicBezTo>
                  <a:cubicBezTo>
                    <a:pt x="1945" y="5202"/>
                    <a:pt x="1949" y="5198"/>
                    <a:pt x="1957" y="5183"/>
                  </a:cubicBezTo>
                  <a:cubicBezTo>
                    <a:pt x="1957" y="5152"/>
                    <a:pt x="1957" y="5152"/>
                    <a:pt x="1972" y="5152"/>
                  </a:cubicBezTo>
                  <a:cubicBezTo>
                    <a:pt x="1988" y="5152"/>
                    <a:pt x="2003" y="5121"/>
                    <a:pt x="2003" y="5121"/>
                  </a:cubicBezTo>
                  <a:cubicBezTo>
                    <a:pt x="2018" y="5106"/>
                    <a:pt x="2034" y="5106"/>
                    <a:pt x="2049" y="5106"/>
                  </a:cubicBezTo>
                  <a:cubicBezTo>
                    <a:pt x="2065" y="5106"/>
                    <a:pt x="2049" y="5137"/>
                    <a:pt x="2080" y="5137"/>
                  </a:cubicBezTo>
                  <a:cubicBezTo>
                    <a:pt x="2096" y="5137"/>
                    <a:pt x="2096" y="5121"/>
                    <a:pt x="2096" y="5106"/>
                  </a:cubicBezTo>
                  <a:cubicBezTo>
                    <a:pt x="2096" y="5090"/>
                    <a:pt x="2096" y="5075"/>
                    <a:pt x="2080" y="5060"/>
                  </a:cubicBezTo>
                  <a:cubicBezTo>
                    <a:pt x="2065" y="5060"/>
                    <a:pt x="2049" y="5044"/>
                    <a:pt x="2034" y="5029"/>
                  </a:cubicBezTo>
                  <a:lnTo>
                    <a:pt x="1988" y="5029"/>
                  </a:lnTo>
                  <a:cubicBezTo>
                    <a:pt x="1972" y="5029"/>
                    <a:pt x="1941" y="5013"/>
                    <a:pt x="1972" y="5013"/>
                  </a:cubicBezTo>
                  <a:cubicBezTo>
                    <a:pt x="1977" y="5008"/>
                    <a:pt x="1983" y="5007"/>
                    <a:pt x="1988" y="5007"/>
                  </a:cubicBezTo>
                  <a:cubicBezTo>
                    <a:pt x="1998" y="5007"/>
                    <a:pt x="2008" y="5013"/>
                    <a:pt x="2018" y="5013"/>
                  </a:cubicBezTo>
                  <a:lnTo>
                    <a:pt x="2065" y="5013"/>
                  </a:lnTo>
                  <a:cubicBezTo>
                    <a:pt x="2080" y="5013"/>
                    <a:pt x="2080" y="4983"/>
                    <a:pt x="2096" y="4983"/>
                  </a:cubicBezTo>
                  <a:cubicBezTo>
                    <a:pt x="2111" y="4967"/>
                    <a:pt x="2111" y="4921"/>
                    <a:pt x="2111" y="4921"/>
                  </a:cubicBezTo>
                  <a:cubicBezTo>
                    <a:pt x="2111" y="4890"/>
                    <a:pt x="2096" y="4890"/>
                    <a:pt x="2065" y="4875"/>
                  </a:cubicBezTo>
                  <a:cubicBezTo>
                    <a:pt x="2049" y="4859"/>
                    <a:pt x="2065" y="4844"/>
                    <a:pt x="2018" y="4844"/>
                  </a:cubicBezTo>
                  <a:cubicBezTo>
                    <a:pt x="2003" y="4844"/>
                    <a:pt x="1972" y="4844"/>
                    <a:pt x="1988" y="4829"/>
                  </a:cubicBezTo>
                  <a:cubicBezTo>
                    <a:pt x="1988" y="4813"/>
                    <a:pt x="1957" y="4782"/>
                    <a:pt x="1957" y="4782"/>
                  </a:cubicBezTo>
                  <a:cubicBezTo>
                    <a:pt x="1941" y="4752"/>
                    <a:pt x="1941" y="4721"/>
                    <a:pt x="1926" y="4705"/>
                  </a:cubicBezTo>
                  <a:cubicBezTo>
                    <a:pt x="1911" y="4705"/>
                    <a:pt x="1895" y="4752"/>
                    <a:pt x="1895" y="4752"/>
                  </a:cubicBezTo>
                  <a:cubicBezTo>
                    <a:pt x="1889" y="4765"/>
                    <a:pt x="1882" y="4769"/>
                    <a:pt x="1877" y="4769"/>
                  </a:cubicBezTo>
                  <a:cubicBezTo>
                    <a:pt x="1870" y="4769"/>
                    <a:pt x="1864" y="4761"/>
                    <a:pt x="1864" y="4752"/>
                  </a:cubicBezTo>
                  <a:cubicBezTo>
                    <a:pt x="1849" y="4736"/>
                    <a:pt x="1864" y="4721"/>
                    <a:pt x="1864" y="4690"/>
                  </a:cubicBezTo>
                  <a:cubicBezTo>
                    <a:pt x="1849" y="4675"/>
                    <a:pt x="1818" y="4675"/>
                    <a:pt x="1803" y="4675"/>
                  </a:cubicBezTo>
                  <a:cubicBezTo>
                    <a:pt x="1787" y="4675"/>
                    <a:pt x="1772" y="4675"/>
                    <a:pt x="1772" y="4659"/>
                  </a:cubicBezTo>
                  <a:cubicBezTo>
                    <a:pt x="1772" y="4644"/>
                    <a:pt x="1784" y="4640"/>
                    <a:pt x="1797" y="4640"/>
                  </a:cubicBezTo>
                  <a:cubicBezTo>
                    <a:pt x="1811" y="4640"/>
                    <a:pt x="1826" y="4644"/>
                    <a:pt x="1834" y="4644"/>
                  </a:cubicBezTo>
                  <a:cubicBezTo>
                    <a:pt x="1849" y="4644"/>
                    <a:pt x="1864" y="4628"/>
                    <a:pt x="1880" y="4613"/>
                  </a:cubicBezTo>
                  <a:cubicBezTo>
                    <a:pt x="1895" y="4613"/>
                    <a:pt x="1911" y="4567"/>
                    <a:pt x="1911" y="4551"/>
                  </a:cubicBezTo>
                  <a:cubicBezTo>
                    <a:pt x="1913" y="4549"/>
                    <a:pt x="1915" y="4548"/>
                    <a:pt x="1916" y="4548"/>
                  </a:cubicBezTo>
                  <a:cubicBezTo>
                    <a:pt x="1926" y="4548"/>
                    <a:pt x="1924" y="4586"/>
                    <a:pt x="1911" y="4613"/>
                  </a:cubicBezTo>
                  <a:cubicBezTo>
                    <a:pt x="1911" y="4628"/>
                    <a:pt x="1926" y="4644"/>
                    <a:pt x="1926" y="4675"/>
                  </a:cubicBezTo>
                  <a:cubicBezTo>
                    <a:pt x="1941" y="4675"/>
                    <a:pt x="1957" y="4705"/>
                    <a:pt x="1957" y="4721"/>
                  </a:cubicBezTo>
                  <a:cubicBezTo>
                    <a:pt x="1972" y="4721"/>
                    <a:pt x="1972" y="4736"/>
                    <a:pt x="1988" y="4752"/>
                  </a:cubicBezTo>
                  <a:cubicBezTo>
                    <a:pt x="2003" y="4752"/>
                    <a:pt x="2003" y="4767"/>
                    <a:pt x="2018" y="4767"/>
                  </a:cubicBezTo>
                  <a:cubicBezTo>
                    <a:pt x="2034" y="4782"/>
                    <a:pt x="2049" y="4798"/>
                    <a:pt x="2080" y="4829"/>
                  </a:cubicBezTo>
                  <a:cubicBezTo>
                    <a:pt x="2096" y="4844"/>
                    <a:pt x="2111" y="4859"/>
                    <a:pt x="2126" y="4859"/>
                  </a:cubicBezTo>
                  <a:cubicBezTo>
                    <a:pt x="2142" y="4859"/>
                    <a:pt x="2157" y="4798"/>
                    <a:pt x="2157" y="4798"/>
                  </a:cubicBezTo>
                  <a:cubicBezTo>
                    <a:pt x="2157" y="4798"/>
                    <a:pt x="2173" y="4844"/>
                    <a:pt x="2173" y="4859"/>
                  </a:cubicBezTo>
                  <a:cubicBezTo>
                    <a:pt x="2173" y="4875"/>
                    <a:pt x="2157" y="4890"/>
                    <a:pt x="2157" y="4906"/>
                  </a:cubicBezTo>
                  <a:cubicBezTo>
                    <a:pt x="2142" y="4921"/>
                    <a:pt x="2142" y="4936"/>
                    <a:pt x="2142" y="4952"/>
                  </a:cubicBezTo>
                  <a:cubicBezTo>
                    <a:pt x="2142" y="4964"/>
                    <a:pt x="2148" y="4969"/>
                    <a:pt x="2157" y="4969"/>
                  </a:cubicBezTo>
                  <a:cubicBezTo>
                    <a:pt x="2170" y="4969"/>
                    <a:pt x="2188" y="4955"/>
                    <a:pt x="2188" y="4936"/>
                  </a:cubicBezTo>
                  <a:cubicBezTo>
                    <a:pt x="2188" y="4926"/>
                    <a:pt x="2190" y="4923"/>
                    <a:pt x="2192" y="4923"/>
                  </a:cubicBezTo>
                  <a:cubicBezTo>
                    <a:pt x="2196" y="4923"/>
                    <a:pt x="2203" y="4936"/>
                    <a:pt x="2203" y="4936"/>
                  </a:cubicBezTo>
                  <a:cubicBezTo>
                    <a:pt x="2206" y="4940"/>
                    <a:pt x="2211" y="4941"/>
                    <a:pt x="2216" y="4941"/>
                  </a:cubicBezTo>
                  <a:cubicBezTo>
                    <a:pt x="2235" y="4941"/>
                    <a:pt x="2265" y="4921"/>
                    <a:pt x="2265" y="4921"/>
                  </a:cubicBezTo>
                  <a:cubicBezTo>
                    <a:pt x="2280" y="4906"/>
                    <a:pt x="2280" y="4875"/>
                    <a:pt x="2250" y="4875"/>
                  </a:cubicBezTo>
                  <a:cubicBezTo>
                    <a:pt x="2234" y="4875"/>
                    <a:pt x="2219" y="4859"/>
                    <a:pt x="2203" y="4844"/>
                  </a:cubicBezTo>
                  <a:cubicBezTo>
                    <a:pt x="2188" y="4829"/>
                    <a:pt x="2203" y="4813"/>
                    <a:pt x="2219" y="4813"/>
                  </a:cubicBezTo>
                  <a:cubicBezTo>
                    <a:pt x="2250" y="4813"/>
                    <a:pt x="2265" y="4798"/>
                    <a:pt x="2280" y="4782"/>
                  </a:cubicBezTo>
                  <a:cubicBezTo>
                    <a:pt x="2311" y="4767"/>
                    <a:pt x="2327" y="4752"/>
                    <a:pt x="2357" y="4736"/>
                  </a:cubicBezTo>
                  <a:cubicBezTo>
                    <a:pt x="2361" y="4735"/>
                    <a:pt x="2364" y="4735"/>
                    <a:pt x="2367" y="4735"/>
                  </a:cubicBezTo>
                  <a:cubicBezTo>
                    <a:pt x="2417" y="4735"/>
                    <a:pt x="2403" y="4845"/>
                    <a:pt x="2388" y="4859"/>
                  </a:cubicBezTo>
                  <a:cubicBezTo>
                    <a:pt x="2388" y="4875"/>
                    <a:pt x="2373" y="4875"/>
                    <a:pt x="2373" y="4890"/>
                  </a:cubicBezTo>
                  <a:cubicBezTo>
                    <a:pt x="2373" y="4890"/>
                    <a:pt x="2465" y="4921"/>
                    <a:pt x="2465" y="4921"/>
                  </a:cubicBezTo>
                  <a:lnTo>
                    <a:pt x="2496" y="4921"/>
                  </a:lnTo>
                  <a:cubicBezTo>
                    <a:pt x="2499" y="4924"/>
                    <a:pt x="2502" y="4925"/>
                    <a:pt x="2505" y="4925"/>
                  </a:cubicBezTo>
                  <a:cubicBezTo>
                    <a:pt x="2517" y="4925"/>
                    <a:pt x="2530" y="4903"/>
                    <a:pt x="2542" y="4890"/>
                  </a:cubicBezTo>
                  <a:cubicBezTo>
                    <a:pt x="2558" y="4875"/>
                    <a:pt x="2542" y="4859"/>
                    <a:pt x="2542" y="4844"/>
                  </a:cubicBezTo>
                  <a:cubicBezTo>
                    <a:pt x="2527" y="4829"/>
                    <a:pt x="2511" y="4829"/>
                    <a:pt x="2496" y="4813"/>
                  </a:cubicBezTo>
                  <a:cubicBezTo>
                    <a:pt x="2465" y="4798"/>
                    <a:pt x="2481" y="4813"/>
                    <a:pt x="2481" y="4782"/>
                  </a:cubicBezTo>
                  <a:cubicBezTo>
                    <a:pt x="2481" y="4752"/>
                    <a:pt x="2450" y="4705"/>
                    <a:pt x="2481" y="4705"/>
                  </a:cubicBezTo>
                  <a:cubicBezTo>
                    <a:pt x="2481" y="4705"/>
                    <a:pt x="2496" y="4782"/>
                    <a:pt x="2496" y="4782"/>
                  </a:cubicBezTo>
                  <a:cubicBezTo>
                    <a:pt x="2496" y="4798"/>
                    <a:pt x="2527" y="4813"/>
                    <a:pt x="2542" y="4829"/>
                  </a:cubicBezTo>
                  <a:cubicBezTo>
                    <a:pt x="2552" y="4829"/>
                    <a:pt x="2542" y="4815"/>
                    <a:pt x="2548" y="4815"/>
                  </a:cubicBezTo>
                  <a:cubicBezTo>
                    <a:pt x="2551" y="4815"/>
                    <a:pt x="2558" y="4818"/>
                    <a:pt x="2573" y="4829"/>
                  </a:cubicBezTo>
                  <a:cubicBezTo>
                    <a:pt x="2576" y="4832"/>
                    <a:pt x="2580" y="4833"/>
                    <a:pt x="2584" y="4833"/>
                  </a:cubicBezTo>
                  <a:cubicBezTo>
                    <a:pt x="2600" y="4833"/>
                    <a:pt x="2622" y="4813"/>
                    <a:pt x="2635" y="4813"/>
                  </a:cubicBezTo>
                  <a:cubicBezTo>
                    <a:pt x="2650" y="4813"/>
                    <a:pt x="2665" y="4798"/>
                    <a:pt x="2681" y="4782"/>
                  </a:cubicBezTo>
                  <a:cubicBezTo>
                    <a:pt x="2696" y="4782"/>
                    <a:pt x="2712" y="4721"/>
                    <a:pt x="2712" y="4705"/>
                  </a:cubicBezTo>
                  <a:cubicBezTo>
                    <a:pt x="2742" y="4690"/>
                    <a:pt x="2742" y="4659"/>
                    <a:pt x="2758" y="4644"/>
                  </a:cubicBezTo>
                  <a:cubicBezTo>
                    <a:pt x="2773" y="4613"/>
                    <a:pt x="2773" y="4598"/>
                    <a:pt x="2789" y="4582"/>
                  </a:cubicBezTo>
                  <a:cubicBezTo>
                    <a:pt x="2804" y="4582"/>
                    <a:pt x="2819" y="4567"/>
                    <a:pt x="2819" y="4551"/>
                  </a:cubicBezTo>
                  <a:cubicBezTo>
                    <a:pt x="2835" y="4521"/>
                    <a:pt x="2835" y="4490"/>
                    <a:pt x="2850" y="4474"/>
                  </a:cubicBezTo>
                  <a:cubicBezTo>
                    <a:pt x="2852" y="4472"/>
                    <a:pt x="2854" y="4471"/>
                    <a:pt x="2856" y="4471"/>
                  </a:cubicBezTo>
                  <a:cubicBezTo>
                    <a:pt x="2866" y="4471"/>
                    <a:pt x="2868" y="4505"/>
                    <a:pt x="2881" y="4505"/>
                  </a:cubicBezTo>
                  <a:cubicBezTo>
                    <a:pt x="2896" y="4505"/>
                    <a:pt x="2912" y="4474"/>
                    <a:pt x="2896" y="4459"/>
                  </a:cubicBezTo>
                  <a:cubicBezTo>
                    <a:pt x="2896" y="4451"/>
                    <a:pt x="2889" y="4451"/>
                    <a:pt x="2885" y="4451"/>
                  </a:cubicBezTo>
                  <a:cubicBezTo>
                    <a:pt x="2881" y="4451"/>
                    <a:pt x="2881" y="4451"/>
                    <a:pt x="2896" y="4444"/>
                  </a:cubicBezTo>
                  <a:cubicBezTo>
                    <a:pt x="2912" y="4428"/>
                    <a:pt x="2927" y="4413"/>
                    <a:pt x="2927" y="4382"/>
                  </a:cubicBezTo>
                  <a:cubicBezTo>
                    <a:pt x="2927" y="4367"/>
                    <a:pt x="2927" y="4336"/>
                    <a:pt x="2927" y="4305"/>
                  </a:cubicBezTo>
                  <a:cubicBezTo>
                    <a:pt x="2927" y="4274"/>
                    <a:pt x="2927" y="4259"/>
                    <a:pt x="2927" y="4228"/>
                  </a:cubicBezTo>
                  <a:cubicBezTo>
                    <a:pt x="2927" y="4213"/>
                    <a:pt x="2927" y="4182"/>
                    <a:pt x="2943" y="4166"/>
                  </a:cubicBezTo>
                  <a:cubicBezTo>
                    <a:pt x="2943" y="4136"/>
                    <a:pt x="2943" y="4105"/>
                    <a:pt x="2943" y="4074"/>
                  </a:cubicBezTo>
                  <a:cubicBezTo>
                    <a:pt x="2943" y="4043"/>
                    <a:pt x="2958" y="4043"/>
                    <a:pt x="2973" y="4028"/>
                  </a:cubicBezTo>
                  <a:cubicBezTo>
                    <a:pt x="2973" y="3997"/>
                    <a:pt x="2958" y="3997"/>
                    <a:pt x="2943" y="3981"/>
                  </a:cubicBezTo>
                  <a:cubicBezTo>
                    <a:pt x="2912" y="3981"/>
                    <a:pt x="2912" y="4012"/>
                    <a:pt x="2912" y="4028"/>
                  </a:cubicBezTo>
                  <a:cubicBezTo>
                    <a:pt x="2896" y="4059"/>
                    <a:pt x="2896" y="4089"/>
                    <a:pt x="2896" y="4105"/>
                  </a:cubicBezTo>
                  <a:cubicBezTo>
                    <a:pt x="2896" y="4136"/>
                    <a:pt x="2896" y="4166"/>
                    <a:pt x="2896" y="4197"/>
                  </a:cubicBezTo>
                  <a:cubicBezTo>
                    <a:pt x="2896" y="4197"/>
                    <a:pt x="2896" y="4213"/>
                    <a:pt x="2881" y="4213"/>
                  </a:cubicBezTo>
                  <a:cubicBezTo>
                    <a:pt x="2881" y="4228"/>
                    <a:pt x="2881" y="4259"/>
                    <a:pt x="2881" y="4274"/>
                  </a:cubicBezTo>
                  <a:cubicBezTo>
                    <a:pt x="2881" y="4305"/>
                    <a:pt x="2881" y="4320"/>
                    <a:pt x="2881" y="4351"/>
                  </a:cubicBezTo>
                  <a:cubicBezTo>
                    <a:pt x="2881" y="4359"/>
                    <a:pt x="2879" y="4362"/>
                    <a:pt x="2876" y="4362"/>
                  </a:cubicBezTo>
                  <a:cubicBezTo>
                    <a:pt x="2867" y="4362"/>
                    <a:pt x="2847" y="4332"/>
                    <a:pt x="2835" y="4320"/>
                  </a:cubicBezTo>
                  <a:cubicBezTo>
                    <a:pt x="2835" y="4290"/>
                    <a:pt x="2850" y="4274"/>
                    <a:pt x="2866" y="4243"/>
                  </a:cubicBezTo>
                  <a:cubicBezTo>
                    <a:pt x="2881" y="4228"/>
                    <a:pt x="2866" y="4197"/>
                    <a:pt x="2866" y="4182"/>
                  </a:cubicBezTo>
                  <a:cubicBezTo>
                    <a:pt x="2866" y="4151"/>
                    <a:pt x="2896" y="4136"/>
                    <a:pt x="2866" y="4136"/>
                  </a:cubicBezTo>
                  <a:cubicBezTo>
                    <a:pt x="2850" y="4120"/>
                    <a:pt x="2850" y="4089"/>
                    <a:pt x="2850" y="4074"/>
                  </a:cubicBezTo>
                  <a:cubicBezTo>
                    <a:pt x="2850" y="4043"/>
                    <a:pt x="2835" y="4028"/>
                    <a:pt x="2835" y="4012"/>
                  </a:cubicBezTo>
                  <a:cubicBezTo>
                    <a:pt x="2830" y="4007"/>
                    <a:pt x="2825" y="4005"/>
                    <a:pt x="2819" y="4005"/>
                  </a:cubicBezTo>
                  <a:cubicBezTo>
                    <a:pt x="2809" y="4005"/>
                    <a:pt x="2799" y="4012"/>
                    <a:pt x="2789" y="4012"/>
                  </a:cubicBezTo>
                  <a:cubicBezTo>
                    <a:pt x="2789" y="4012"/>
                    <a:pt x="2758" y="3951"/>
                    <a:pt x="2742" y="3935"/>
                  </a:cubicBezTo>
                  <a:cubicBezTo>
                    <a:pt x="2742" y="3920"/>
                    <a:pt x="2758" y="3920"/>
                    <a:pt x="2773" y="3920"/>
                  </a:cubicBezTo>
                  <a:cubicBezTo>
                    <a:pt x="2794" y="3920"/>
                    <a:pt x="2807" y="3934"/>
                    <a:pt x="2819" y="3934"/>
                  </a:cubicBezTo>
                  <a:cubicBezTo>
                    <a:pt x="2825" y="3934"/>
                    <a:pt x="2830" y="3930"/>
                    <a:pt x="2835" y="3920"/>
                  </a:cubicBezTo>
                  <a:cubicBezTo>
                    <a:pt x="2866" y="3889"/>
                    <a:pt x="2835" y="3858"/>
                    <a:pt x="2896" y="3858"/>
                  </a:cubicBezTo>
                  <a:cubicBezTo>
                    <a:pt x="2927" y="3858"/>
                    <a:pt x="2927" y="3843"/>
                    <a:pt x="2943" y="3827"/>
                  </a:cubicBezTo>
                  <a:cubicBezTo>
                    <a:pt x="2958" y="3812"/>
                    <a:pt x="2973" y="3812"/>
                    <a:pt x="2973" y="3781"/>
                  </a:cubicBezTo>
                  <a:cubicBezTo>
                    <a:pt x="2976" y="3779"/>
                    <a:pt x="2978" y="3778"/>
                    <a:pt x="2980" y="3778"/>
                  </a:cubicBezTo>
                  <a:cubicBezTo>
                    <a:pt x="2993" y="3778"/>
                    <a:pt x="3004" y="3812"/>
                    <a:pt x="3004" y="3812"/>
                  </a:cubicBezTo>
                  <a:cubicBezTo>
                    <a:pt x="3004" y="3843"/>
                    <a:pt x="3004" y="3843"/>
                    <a:pt x="3035" y="3843"/>
                  </a:cubicBezTo>
                  <a:cubicBezTo>
                    <a:pt x="3050" y="3843"/>
                    <a:pt x="3066" y="3812"/>
                    <a:pt x="3081" y="3797"/>
                  </a:cubicBezTo>
                  <a:cubicBezTo>
                    <a:pt x="3081" y="3797"/>
                    <a:pt x="3081" y="3812"/>
                    <a:pt x="3112" y="3812"/>
                  </a:cubicBezTo>
                  <a:cubicBezTo>
                    <a:pt x="3112" y="3812"/>
                    <a:pt x="3143" y="3781"/>
                    <a:pt x="3158" y="3766"/>
                  </a:cubicBezTo>
                  <a:cubicBezTo>
                    <a:pt x="3161" y="3763"/>
                    <a:pt x="3164" y="3762"/>
                    <a:pt x="3165" y="3762"/>
                  </a:cubicBezTo>
                  <a:cubicBezTo>
                    <a:pt x="3173" y="3762"/>
                    <a:pt x="3171" y="3784"/>
                    <a:pt x="3158" y="3797"/>
                  </a:cubicBezTo>
                  <a:cubicBezTo>
                    <a:pt x="3158" y="3812"/>
                    <a:pt x="3127" y="3843"/>
                    <a:pt x="3112" y="3858"/>
                  </a:cubicBezTo>
                  <a:cubicBezTo>
                    <a:pt x="3103" y="3876"/>
                    <a:pt x="3094" y="3884"/>
                    <a:pt x="3082" y="3884"/>
                  </a:cubicBezTo>
                  <a:cubicBezTo>
                    <a:pt x="3073" y="3884"/>
                    <a:pt x="3063" y="3880"/>
                    <a:pt x="3050" y="3874"/>
                  </a:cubicBezTo>
                  <a:cubicBezTo>
                    <a:pt x="3035" y="3874"/>
                    <a:pt x="3020" y="3904"/>
                    <a:pt x="3020" y="3904"/>
                  </a:cubicBezTo>
                  <a:cubicBezTo>
                    <a:pt x="2989" y="3935"/>
                    <a:pt x="2958" y="3935"/>
                    <a:pt x="2973" y="3981"/>
                  </a:cubicBezTo>
                  <a:cubicBezTo>
                    <a:pt x="2973" y="3989"/>
                    <a:pt x="2978" y="3992"/>
                    <a:pt x="2985" y="3992"/>
                  </a:cubicBezTo>
                  <a:cubicBezTo>
                    <a:pt x="3006" y="3992"/>
                    <a:pt x="3050" y="3962"/>
                    <a:pt x="3050" y="3951"/>
                  </a:cubicBezTo>
                  <a:cubicBezTo>
                    <a:pt x="3066" y="3935"/>
                    <a:pt x="3097" y="3935"/>
                    <a:pt x="3112" y="3920"/>
                  </a:cubicBezTo>
                  <a:lnTo>
                    <a:pt x="3405" y="3920"/>
                  </a:lnTo>
                  <a:cubicBezTo>
                    <a:pt x="3420" y="3920"/>
                    <a:pt x="3436" y="3935"/>
                    <a:pt x="3466" y="3935"/>
                  </a:cubicBezTo>
                  <a:cubicBezTo>
                    <a:pt x="3482" y="3935"/>
                    <a:pt x="3497" y="3935"/>
                    <a:pt x="3513" y="3920"/>
                  </a:cubicBezTo>
                  <a:cubicBezTo>
                    <a:pt x="3543" y="3904"/>
                    <a:pt x="3543" y="3874"/>
                    <a:pt x="3543" y="3858"/>
                  </a:cubicBezTo>
                  <a:cubicBezTo>
                    <a:pt x="3543" y="3843"/>
                    <a:pt x="3513" y="3812"/>
                    <a:pt x="3513" y="3812"/>
                  </a:cubicBezTo>
                  <a:cubicBezTo>
                    <a:pt x="3497" y="3797"/>
                    <a:pt x="3497" y="3766"/>
                    <a:pt x="3497" y="3750"/>
                  </a:cubicBezTo>
                  <a:cubicBezTo>
                    <a:pt x="3513" y="3735"/>
                    <a:pt x="3513" y="3720"/>
                    <a:pt x="3513" y="3689"/>
                  </a:cubicBezTo>
                  <a:cubicBezTo>
                    <a:pt x="3513" y="3673"/>
                    <a:pt x="3513" y="3643"/>
                    <a:pt x="3513" y="3627"/>
                  </a:cubicBezTo>
                  <a:cubicBezTo>
                    <a:pt x="3513" y="3596"/>
                    <a:pt x="3528" y="3581"/>
                    <a:pt x="3543" y="3566"/>
                  </a:cubicBezTo>
                  <a:cubicBezTo>
                    <a:pt x="3554" y="3555"/>
                    <a:pt x="3557" y="3537"/>
                    <a:pt x="3558" y="3537"/>
                  </a:cubicBezTo>
                  <a:cubicBezTo>
                    <a:pt x="3559" y="3537"/>
                    <a:pt x="3559" y="3541"/>
                    <a:pt x="3559" y="3550"/>
                  </a:cubicBezTo>
                  <a:cubicBezTo>
                    <a:pt x="3559" y="3566"/>
                    <a:pt x="3566" y="3569"/>
                    <a:pt x="3576" y="3569"/>
                  </a:cubicBezTo>
                  <a:cubicBezTo>
                    <a:pt x="3586" y="3569"/>
                    <a:pt x="3597" y="3566"/>
                    <a:pt x="3605" y="3566"/>
                  </a:cubicBezTo>
                  <a:cubicBezTo>
                    <a:pt x="3636" y="3566"/>
                    <a:pt x="3620" y="3612"/>
                    <a:pt x="3605" y="3612"/>
                  </a:cubicBezTo>
                  <a:cubicBezTo>
                    <a:pt x="3590" y="3627"/>
                    <a:pt x="3559" y="3627"/>
                    <a:pt x="3559" y="3643"/>
                  </a:cubicBezTo>
                  <a:cubicBezTo>
                    <a:pt x="3551" y="3658"/>
                    <a:pt x="3563" y="3662"/>
                    <a:pt x="3578" y="3662"/>
                  </a:cubicBezTo>
                  <a:cubicBezTo>
                    <a:pt x="3593" y="3662"/>
                    <a:pt x="3613" y="3658"/>
                    <a:pt x="3620" y="3658"/>
                  </a:cubicBezTo>
                  <a:cubicBezTo>
                    <a:pt x="3651" y="3673"/>
                    <a:pt x="3636" y="3689"/>
                    <a:pt x="3682" y="3689"/>
                  </a:cubicBezTo>
                  <a:cubicBezTo>
                    <a:pt x="3697" y="3689"/>
                    <a:pt x="3728" y="3673"/>
                    <a:pt x="3744" y="3673"/>
                  </a:cubicBezTo>
                  <a:cubicBezTo>
                    <a:pt x="3759" y="3673"/>
                    <a:pt x="3759" y="3689"/>
                    <a:pt x="3759" y="3689"/>
                  </a:cubicBezTo>
                  <a:cubicBezTo>
                    <a:pt x="3759" y="3689"/>
                    <a:pt x="3790" y="3766"/>
                    <a:pt x="3805" y="3766"/>
                  </a:cubicBezTo>
                  <a:cubicBezTo>
                    <a:pt x="3821" y="3781"/>
                    <a:pt x="3821" y="3797"/>
                    <a:pt x="3821" y="3827"/>
                  </a:cubicBezTo>
                  <a:cubicBezTo>
                    <a:pt x="3821" y="3843"/>
                    <a:pt x="3805" y="3843"/>
                    <a:pt x="3774" y="3843"/>
                  </a:cubicBezTo>
                  <a:cubicBezTo>
                    <a:pt x="3759" y="3843"/>
                    <a:pt x="3759" y="3858"/>
                    <a:pt x="3774" y="3874"/>
                  </a:cubicBezTo>
                  <a:cubicBezTo>
                    <a:pt x="3790" y="3904"/>
                    <a:pt x="3790" y="3904"/>
                    <a:pt x="3836" y="3904"/>
                  </a:cubicBezTo>
                  <a:cubicBezTo>
                    <a:pt x="3867" y="3904"/>
                    <a:pt x="3898" y="3904"/>
                    <a:pt x="3944" y="3889"/>
                  </a:cubicBezTo>
                  <a:cubicBezTo>
                    <a:pt x="3959" y="3874"/>
                    <a:pt x="3975" y="3874"/>
                    <a:pt x="3990" y="3858"/>
                  </a:cubicBezTo>
                  <a:cubicBezTo>
                    <a:pt x="4005" y="3843"/>
                    <a:pt x="4021" y="3827"/>
                    <a:pt x="4036" y="3812"/>
                  </a:cubicBezTo>
                  <a:cubicBezTo>
                    <a:pt x="4052" y="3797"/>
                    <a:pt x="4052" y="3766"/>
                    <a:pt x="4067" y="3750"/>
                  </a:cubicBezTo>
                  <a:cubicBezTo>
                    <a:pt x="4082" y="3735"/>
                    <a:pt x="4113" y="3720"/>
                    <a:pt x="4129" y="3704"/>
                  </a:cubicBezTo>
                  <a:cubicBezTo>
                    <a:pt x="4148" y="3698"/>
                    <a:pt x="4159" y="3694"/>
                    <a:pt x="4167" y="3694"/>
                  </a:cubicBezTo>
                  <a:cubicBezTo>
                    <a:pt x="4177" y="3694"/>
                    <a:pt x="4181" y="3702"/>
                    <a:pt x="4190" y="3720"/>
                  </a:cubicBezTo>
                  <a:cubicBezTo>
                    <a:pt x="4190" y="3745"/>
                    <a:pt x="4195" y="3757"/>
                    <a:pt x="4204" y="3757"/>
                  </a:cubicBezTo>
                  <a:cubicBezTo>
                    <a:pt x="4212" y="3757"/>
                    <a:pt x="4223" y="3749"/>
                    <a:pt x="4236" y="3735"/>
                  </a:cubicBezTo>
                  <a:cubicBezTo>
                    <a:pt x="4267" y="3704"/>
                    <a:pt x="4283" y="3704"/>
                    <a:pt x="4313" y="3704"/>
                  </a:cubicBezTo>
                  <a:cubicBezTo>
                    <a:pt x="4344" y="3704"/>
                    <a:pt x="4344" y="3658"/>
                    <a:pt x="4360" y="3643"/>
                  </a:cubicBezTo>
                  <a:cubicBezTo>
                    <a:pt x="4360" y="3612"/>
                    <a:pt x="4360" y="3581"/>
                    <a:pt x="4360" y="3566"/>
                  </a:cubicBezTo>
                  <a:cubicBezTo>
                    <a:pt x="4360" y="3550"/>
                    <a:pt x="4360" y="3519"/>
                    <a:pt x="4360" y="3489"/>
                  </a:cubicBezTo>
                  <a:cubicBezTo>
                    <a:pt x="4360" y="3458"/>
                    <a:pt x="4375" y="3458"/>
                    <a:pt x="4375" y="3427"/>
                  </a:cubicBezTo>
                  <a:cubicBezTo>
                    <a:pt x="4390" y="3412"/>
                    <a:pt x="4390" y="3396"/>
                    <a:pt x="4390" y="3381"/>
                  </a:cubicBezTo>
                  <a:cubicBezTo>
                    <a:pt x="4406" y="3350"/>
                    <a:pt x="4421" y="3335"/>
                    <a:pt x="4421" y="3319"/>
                  </a:cubicBezTo>
                  <a:cubicBezTo>
                    <a:pt x="4421" y="3288"/>
                    <a:pt x="4437" y="3273"/>
                    <a:pt x="4452" y="3258"/>
                  </a:cubicBezTo>
                  <a:cubicBezTo>
                    <a:pt x="4452" y="3242"/>
                    <a:pt x="4467" y="3227"/>
                    <a:pt x="4483" y="3196"/>
                  </a:cubicBezTo>
                  <a:cubicBezTo>
                    <a:pt x="4483" y="3181"/>
                    <a:pt x="4514" y="3181"/>
                    <a:pt x="4514" y="3165"/>
                  </a:cubicBezTo>
                  <a:cubicBezTo>
                    <a:pt x="4529" y="3165"/>
                    <a:pt x="4529" y="3119"/>
                    <a:pt x="4529" y="3104"/>
                  </a:cubicBezTo>
                  <a:cubicBezTo>
                    <a:pt x="4544" y="3088"/>
                    <a:pt x="4560" y="3073"/>
                    <a:pt x="4560" y="3057"/>
                  </a:cubicBezTo>
                  <a:cubicBezTo>
                    <a:pt x="4575" y="3042"/>
                    <a:pt x="4591" y="3027"/>
                    <a:pt x="4606" y="3011"/>
                  </a:cubicBezTo>
                  <a:cubicBezTo>
                    <a:pt x="4606" y="2996"/>
                    <a:pt x="4622" y="2980"/>
                    <a:pt x="4637" y="2965"/>
                  </a:cubicBezTo>
                  <a:cubicBezTo>
                    <a:pt x="4652" y="2950"/>
                    <a:pt x="4652" y="2934"/>
                    <a:pt x="4652" y="2919"/>
                  </a:cubicBezTo>
                  <a:cubicBezTo>
                    <a:pt x="4652" y="2888"/>
                    <a:pt x="4699" y="2888"/>
                    <a:pt x="4699" y="2857"/>
                  </a:cubicBezTo>
                  <a:cubicBezTo>
                    <a:pt x="4699" y="2842"/>
                    <a:pt x="4714" y="2842"/>
                    <a:pt x="4714" y="2811"/>
                  </a:cubicBezTo>
                  <a:cubicBezTo>
                    <a:pt x="4714" y="2798"/>
                    <a:pt x="4712" y="2794"/>
                    <a:pt x="4708" y="2794"/>
                  </a:cubicBezTo>
                  <a:cubicBezTo>
                    <a:pt x="4698" y="2794"/>
                    <a:pt x="4679" y="2826"/>
                    <a:pt x="4668" y="2826"/>
                  </a:cubicBezTo>
                  <a:cubicBezTo>
                    <a:pt x="4663" y="2828"/>
                    <a:pt x="4658" y="2829"/>
                    <a:pt x="4655" y="2829"/>
                  </a:cubicBezTo>
                  <a:cubicBezTo>
                    <a:pt x="4628" y="2829"/>
                    <a:pt x="4652" y="2780"/>
                    <a:pt x="4652" y="2780"/>
                  </a:cubicBezTo>
                  <a:cubicBezTo>
                    <a:pt x="4668" y="2765"/>
                    <a:pt x="4675" y="2757"/>
                    <a:pt x="4683" y="2757"/>
                  </a:cubicBezTo>
                  <a:cubicBezTo>
                    <a:pt x="4691" y="2757"/>
                    <a:pt x="4699" y="2765"/>
                    <a:pt x="4714" y="2780"/>
                  </a:cubicBezTo>
                  <a:cubicBezTo>
                    <a:pt x="4718" y="2788"/>
                    <a:pt x="4722" y="2790"/>
                    <a:pt x="4727" y="2790"/>
                  </a:cubicBezTo>
                  <a:cubicBezTo>
                    <a:pt x="4743" y="2790"/>
                    <a:pt x="4764" y="2761"/>
                    <a:pt x="4776" y="2749"/>
                  </a:cubicBezTo>
                  <a:cubicBezTo>
                    <a:pt x="4787" y="2749"/>
                    <a:pt x="4798" y="2789"/>
                    <a:pt x="4814" y="2789"/>
                  </a:cubicBezTo>
                  <a:cubicBezTo>
                    <a:pt x="4821" y="2789"/>
                    <a:pt x="4828" y="2782"/>
                    <a:pt x="4837" y="2765"/>
                  </a:cubicBezTo>
                  <a:cubicBezTo>
                    <a:pt x="4853" y="2734"/>
                    <a:pt x="4868" y="2718"/>
                    <a:pt x="4899" y="2703"/>
                  </a:cubicBezTo>
                  <a:cubicBezTo>
                    <a:pt x="4914" y="2672"/>
                    <a:pt x="4914" y="2657"/>
                    <a:pt x="4945" y="2641"/>
                  </a:cubicBezTo>
                  <a:cubicBezTo>
                    <a:pt x="4960" y="2641"/>
                    <a:pt x="5007" y="2595"/>
                    <a:pt x="5022" y="2580"/>
                  </a:cubicBezTo>
                  <a:cubicBezTo>
                    <a:pt x="5037" y="2564"/>
                    <a:pt x="5037" y="2549"/>
                    <a:pt x="5053" y="2534"/>
                  </a:cubicBezTo>
                  <a:cubicBezTo>
                    <a:pt x="5084" y="2503"/>
                    <a:pt x="5099" y="2503"/>
                    <a:pt x="5130" y="2472"/>
                  </a:cubicBezTo>
                  <a:cubicBezTo>
                    <a:pt x="5145" y="2457"/>
                    <a:pt x="5176" y="2441"/>
                    <a:pt x="5176" y="2410"/>
                  </a:cubicBezTo>
                  <a:cubicBezTo>
                    <a:pt x="5176" y="2364"/>
                    <a:pt x="5114" y="2364"/>
                    <a:pt x="5176" y="2333"/>
                  </a:cubicBezTo>
                  <a:cubicBezTo>
                    <a:pt x="5207" y="2318"/>
                    <a:pt x="5222" y="2303"/>
                    <a:pt x="5238" y="2287"/>
                  </a:cubicBezTo>
                  <a:cubicBezTo>
                    <a:pt x="5253" y="2272"/>
                    <a:pt x="5253" y="2226"/>
                    <a:pt x="5268" y="2210"/>
                  </a:cubicBezTo>
                  <a:cubicBezTo>
                    <a:pt x="5284" y="2195"/>
                    <a:pt x="5284" y="2179"/>
                    <a:pt x="5315" y="2164"/>
                  </a:cubicBezTo>
                  <a:cubicBezTo>
                    <a:pt x="5345" y="2149"/>
                    <a:pt x="5315" y="2118"/>
                    <a:pt x="5315" y="2102"/>
                  </a:cubicBezTo>
                  <a:cubicBezTo>
                    <a:pt x="5315" y="2087"/>
                    <a:pt x="5322" y="2087"/>
                    <a:pt x="5332" y="2087"/>
                  </a:cubicBezTo>
                  <a:cubicBezTo>
                    <a:pt x="5342" y="2087"/>
                    <a:pt x="5353" y="2087"/>
                    <a:pt x="5361" y="2072"/>
                  </a:cubicBezTo>
                  <a:cubicBezTo>
                    <a:pt x="5361" y="2025"/>
                    <a:pt x="5392" y="2010"/>
                    <a:pt x="5392" y="1948"/>
                  </a:cubicBezTo>
                  <a:cubicBezTo>
                    <a:pt x="5392" y="1918"/>
                    <a:pt x="5438" y="1902"/>
                    <a:pt x="5438" y="1887"/>
                  </a:cubicBezTo>
                  <a:cubicBezTo>
                    <a:pt x="5449" y="1865"/>
                    <a:pt x="5452" y="1843"/>
                    <a:pt x="5442" y="1843"/>
                  </a:cubicBezTo>
                  <a:cubicBezTo>
                    <a:pt x="5438" y="1843"/>
                    <a:pt x="5431" y="1847"/>
                    <a:pt x="5422" y="1856"/>
                  </a:cubicBezTo>
                  <a:cubicBezTo>
                    <a:pt x="5392" y="1871"/>
                    <a:pt x="5361" y="1887"/>
                    <a:pt x="5345" y="1902"/>
                  </a:cubicBezTo>
                  <a:cubicBezTo>
                    <a:pt x="5330" y="1933"/>
                    <a:pt x="5315" y="1964"/>
                    <a:pt x="5299" y="1995"/>
                  </a:cubicBezTo>
                  <a:cubicBezTo>
                    <a:pt x="5287" y="2007"/>
                    <a:pt x="5284" y="2049"/>
                    <a:pt x="5268" y="2049"/>
                  </a:cubicBezTo>
                  <a:cubicBezTo>
                    <a:pt x="5264" y="2049"/>
                    <a:pt x="5259" y="2047"/>
                    <a:pt x="5253" y="2041"/>
                  </a:cubicBezTo>
                  <a:cubicBezTo>
                    <a:pt x="5238" y="2025"/>
                    <a:pt x="5268" y="1979"/>
                    <a:pt x="5284" y="1964"/>
                  </a:cubicBezTo>
                  <a:cubicBezTo>
                    <a:pt x="5284" y="1933"/>
                    <a:pt x="5299" y="1902"/>
                    <a:pt x="5330" y="1887"/>
                  </a:cubicBezTo>
                  <a:cubicBezTo>
                    <a:pt x="5345" y="1871"/>
                    <a:pt x="5361" y="1856"/>
                    <a:pt x="5376" y="1841"/>
                  </a:cubicBezTo>
                  <a:cubicBezTo>
                    <a:pt x="5392" y="1825"/>
                    <a:pt x="5422" y="1794"/>
                    <a:pt x="5438" y="1779"/>
                  </a:cubicBezTo>
                  <a:cubicBezTo>
                    <a:pt x="5453" y="1748"/>
                    <a:pt x="5469" y="1717"/>
                    <a:pt x="5499" y="1687"/>
                  </a:cubicBezTo>
                  <a:cubicBezTo>
                    <a:pt x="5515" y="1656"/>
                    <a:pt x="5530" y="1640"/>
                    <a:pt x="5546" y="1610"/>
                  </a:cubicBezTo>
                  <a:cubicBezTo>
                    <a:pt x="5551" y="1607"/>
                    <a:pt x="5556" y="1605"/>
                    <a:pt x="5560" y="1605"/>
                  </a:cubicBezTo>
                  <a:cubicBezTo>
                    <a:pt x="5576" y="1605"/>
                    <a:pt x="5574" y="1631"/>
                    <a:pt x="5561" y="1656"/>
                  </a:cubicBezTo>
                  <a:cubicBezTo>
                    <a:pt x="5561" y="1687"/>
                    <a:pt x="5546" y="1687"/>
                    <a:pt x="5530" y="1687"/>
                  </a:cubicBezTo>
                  <a:cubicBezTo>
                    <a:pt x="5499" y="1687"/>
                    <a:pt x="5499" y="1733"/>
                    <a:pt x="5484" y="1748"/>
                  </a:cubicBezTo>
                  <a:cubicBezTo>
                    <a:pt x="5471" y="1761"/>
                    <a:pt x="5458" y="1817"/>
                    <a:pt x="5481" y="1817"/>
                  </a:cubicBezTo>
                  <a:cubicBezTo>
                    <a:pt x="5486" y="1817"/>
                    <a:pt x="5492" y="1815"/>
                    <a:pt x="5499" y="1810"/>
                  </a:cubicBezTo>
                  <a:cubicBezTo>
                    <a:pt x="5515" y="1810"/>
                    <a:pt x="5546" y="1748"/>
                    <a:pt x="5546" y="1748"/>
                  </a:cubicBezTo>
                  <a:cubicBezTo>
                    <a:pt x="5576" y="1717"/>
                    <a:pt x="5607" y="1702"/>
                    <a:pt x="5623" y="1687"/>
                  </a:cubicBezTo>
                  <a:cubicBezTo>
                    <a:pt x="5653" y="1656"/>
                    <a:pt x="5669" y="1640"/>
                    <a:pt x="5684" y="1625"/>
                  </a:cubicBezTo>
                  <a:cubicBezTo>
                    <a:pt x="5715" y="1610"/>
                    <a:pt x="5700" y="1594"/>
                    <a:pt x="5715" y="1563"/>
                  </a:cubicBezTo>
                  <a:cubicBezTo>
                    <a:pt x="5730" y="1548"/>
                    <a:pt x="5746" y="1548"/>
                    <a:pt x="5761" y="1517"/>
                  </a:cubicBezTo>
                  <a:cubicBezTo>
                    <a:pt x="5761" y="1502"/>
                    <a:pt x="5807" y="1471"/>
                    <a:pt x="5823" y="1455"/>
                  </a:cubicBezTo>
                  <a:cubicBezTo>
                    <a:pt x="5824" y="1454"/>
                    <a:pt x="5825" y="1454"/>
                    <a:pt x="5826" y="1454"/>
                  </a:cubicBezTo>
                  <a:cubicBezTo>
                    <a:pt x="5836" y="1454"/>
                    <a:pt x="5823" y="1548"/>
                    <a:pt x="5823" y="1548"/>
                  </a:cubicBezTo>
                  <a:cubicBezTo>
                    <a:pt x="5823" y="1579"/>
                    <a:pt x="5777" y="1579"/>
                    <a:pt x="5761" y="1594"/>
                  </a:cubicBezTo>
                  <a:cubicBezTo>
                    <a:pt x="5746" y="1625"/>
                    <a:pt x="5730" y="1656"/>
                    <a:pt x="5730" y="1687"/>
                  </a:cubicBezTo>
                  <a:cubicBezTo>
                    <a:pt x="5715" y="1748"/>
                    <a:pt x="5669" y="1748"/>
                    <a:pt x="5746" y="1748"/>
                  </a:cubicBezTo>
                  <a:cubicBezTo>
                    <a:pt x="5769" y="1748"/>
                    <a:pt x="5788" y="1756"/>
                    <a:pt x="5804" y="1756"/>
                  </a:cubicBezTo>
                  <a:cubicBezTo>
                    <a:pt x="5819" y="1756"/>
                    <a:pt x="5831" y="1748"/>
                    <a:pt x="5838" y="1717"/>
                  </a:cubicBezTo>
                  <a:cubicBezTo>
                    <a:pt x="5854" y="1717"/>
                    <a:pt x="5854" y="1702"/>
                    <a:pt x="5854" y="1702"/>
                  </a:cubicBezTo>
                  <a:cubicBezTo>
                    <a:pt x="5854" y="1671"/>
                    <a:pt x="5900" y="1656"/>
                    <a:pt x="5915" y="1640"/>
                  </a:cubicBezTo>
                  <a:cubicBezTo>
                    <a:pt x="5931" y="1610"/>
                    <a:pt x="5962" y="1610"/>
                    <a:pt x="5992" y="1594"/>
                  </a:cubicBezTo>
                  <a:cubicBezTo>
                    <a:pt x="6008" y="1563"/>
                    <a:pt x="6008" y="1563"/>
                    <a:pt x="6008" y="1533"/>
                  </a:cubicBezTo>
                  <a:cubicBezTo>
                    <a:pt x="6008" y="1502"/>
                    <a:pt x="6008" y="1486"/>
                    <a:pt x="6023" y="1455"/>
                  </a:cubicBezTo>
                  <a:cubicBezTo>
                    <a:pt x="6054" y="1409"/>
                    <a:pt x="6054" y="1363"/>
                    <a:pt x="6085" y="1317"/>
                  </a:cubicBezTo>
                  <a:cubicBezTo>
                    <a:pt x="6100" y="1286"/>
                    <a:pt x="6116" y="1271"/>
                    <a:pt x="6131" y="1240"/>
                  </a:cubicBezTo>
                  <a:cubicBezTo>
                    <a:pt x="6131" y="1224"/>
                    <a:pt x="6162" y="1178"/>
                    <a:pt x="6177" y="1163"/>
                  </a:cubicBezTo>
                  <a:cubicBezTo>
                    <a:pt x="6193" y="1132"/>
                    <a:pt x="6177" y="1117"/>
                    <a:pt x="6146" y="1117"/>
                  </a:cubicBezTo>
                  <a:cubicBezTo>
                    <a:pt x="6116" y="1117"/>
                    <a:pt x="6085" y="1147"/>
                    <a:pt x="6085" y="1147"/>
                  </a:cubicBezTo>
                  <a:cubicBezTo>
                    <a:pt x="6082" y="1153"/>
                    <a:pt x="6079" y="1156"/>
                    <a:pt x="6077" y="1156"/>
                  </a:cubicBezTo>
                  <a:cubicBezTo>
                    <a:pt x="6070" y="1156"/>
                    <a:pt x="6072" y="1114"/>
                    <a:pt x="6085" y="1101"/>
                  </a:cubicBezTo>
                  <a:cubicBezTo>
                    <a:pt x="6100" y="1086"/>
                    <a:pt x="6131" y="1024"/>
                    <a:pt x="6100" y="1024"/>
                  </a:cubicBezTo>
                  <a:cubicBezTo>
                    <a:pt x="6069" y="1009"/>
                    <a:pt x="6054" y="1009"/>
                    <a:pt x="6023" y="1009"/>
                  </a:cubicBezTo>
                  <a:cubicBezTo>
                    <a:pt x="5977" y="1009"/>
                    <a:pt x="5977" y="993"/>
                    <a:pt x="6023" y="978"/>
                  </a:cubicBezTo>
                  <a:cubicBezTo>
                    <a:pt x="6041" y="969"/>
                    <a:pt x="6059" y="960"/>
                    <a:pt x="6074" y="960"/>
                  </a:cubicBezTo>
                  <a:cubicBezTo>
                    <a:pt x="6084" y="960"/>
                    <a:pt x="6094" y="965"/>
                    <a:pt x="6100" y="978"/>
                  </a:cubicBezTo>
                  <a:cubicBezTo>
                    <a:pt x="6113" y="984"/>
                    <a:pt x="6123" y="988"/>
                    <a:pt x="6130" y="988"/>
                  </a:cubicBezTo>
                  <a:cubicBezTo>
                    <a:pt x="6141" y="988"/>
                    <a:pt x="6146" y="981"/>
                    <a:pt x="6146" y="963"/>
                  </a:cubicBezTo>
                  <a:cubicBezTo>
                    <a:pt x="6162" y="947"/>
                    <a:pt x="6131" y="916"/>
                    <a:pt x="6116" y="916"/>
                  </a:cubicBezTo>
                  <a:cubicBezTo>
                    <a:pt x="6116" y="909"/>
                    <a:pt x="6119" y="906"/>
                    <a:pt x="6126" y="906"/>
                  </a:cubicBezTo>
                  <a:cubicBezTo>
                    <a:pt x="6144" y="906"/>
                    <a:pt x="6185" y="932"/>
                    <a:pt x="6208" y="932"/>
                  </a:cubicBezTo>
                  <a:cubicBezTo>
                    <a:pt x="6254" y="932"/>
                    <a:pt x="6223" y="947"/>
                    <a:pt x="6208" y="963"/>
                  </a:cubicBezTo>
                  <a:cubicBezTo>
                    <a:pt x="6193" y="993"/>
                    <a:pt x="6177" y="1024"/>
                    <a:pt x="6177" y="1055"/>
                  </a:cubicBezTo>
                  <a:cubicBezTo>
                    <a:pt x="6177" y="1085"/>
                    <a:pt x="6184" y="1102"/>
                    <a:pt x="6196" y="1102"/>
                  </a:cubicBezTo>
                  <a:cubicBezTo>
                    <a:pt x="6203" y="1102"/>
                    <a:pt x="6212" y="1097"/>
                    <a:pt x="6223" y="1086"/>
                  </a:cubicBezTo>
                  <a:cubicBezTo>
                    <a:pt x="6239" y="1055"/>
                    <a:pt x="6254" y="1009"/>
                    <a:pt x="6285" y="978"/>
                  </a:cubicBezTo>
                  <a:cubicBezTo>
                    <a:pt x="6300" y="978"/>
                    <a:pt x="6316" y="947"/>
                    <a:pt x="6316" y="947"/>
                  </a:cubicBezTo>
                  <a:cubicBezTo>
                    <a:pt x="6347" y="916"/>
                    <a:pt x="6362" y="886"/>
                    <a:pt x="6377" y="855"/>
                  </a:cubicBezTo>
                  <a:cubicBezTo>
                    <a:pt x="6393" y="824"/>
                    <a:pt x="6424" y="824"/>
                    <a:pt x="6439" y="793"/>
                  </a:cubicBezTo>
                  <a:cubicBezTo>
                    <a:pt x="6470" y="778"/>
                    <a:pt x="6485" y="762"/>
                    <a:pt x="6501" y="762"/>
                  </a:cubicBezTo>
                  <a:cubicBezTo>
                    <a:pt x="6531" y="732"/>
                    <a:pt x="6547" y="747"/>
                    <a:pt x="6578" y="716"/>
                  </a:cubicBezTo>
                  <a:cubicBezTo>
                    <a:pt x="6593" y="701"/>
                    <a:pt x="6608" y="701"/>
                    <a:pt x="6624" y="670"/>
                  </a:cubicBezTo>
                  <a:cubicBezTo>
                    <a:pt x="6624" y="655"/>
                    <a:pt x="6639" y="639"/>
                    <a:pt x="6655" y="624"/>
                  </a:cubicBezTo>
                  <a:cubicBezTo>
                    <a:pt x="6670" y="593"/>
                    <a:pt x="6685" y="593"/>
                    <a:pt x="6639" y="593"/>
                  </a:cubicBezTo>
                  <a:cubicBezTo>
                    <a:pt x="6624" y="593"/>
                    <a:pt x="6608" y="639"/>
                    <a:pt x="6562" y="639"/>
                  </a:cubicBezTo>
                  <a:cubicBezTo>
                    <a:pt x="6531" y="639"/>
                    <a:pt x="6516" y="685"/>
                    <a:pt x="6501" y="701"/>
                  </a:cubicBezTo>
                  <a:cubicBezTo>
                    <a:pt x="6501" y="716"/>
                    <a:pt x="6408" y="747"/>
                    <a:pt x="6408" y="747"/>
                  </a:cubicBezTo>
                  <a:cubicBezTo>
                    <a:pt x="6362" y="747"/>
                    <a:pt x="6362" y="701"/>
                    <a:pt x="6393" y="701"/>
                  </a:cubicBezTo>
                  <a:cubicBezTo>
                    <a:pt x="6405" y="705"/>
                    <a:pt x="6414" y="707"/>
                    <a:pt x="6420" y="707"/>
                  </a:cubicBezTo>
                  <a:cubicBezTo>
                    <a:pt x="6437" y="707"/>
                    <a:pt x="6431" y="693"/>
                    <a:pt x="6408" y="670"/>
                  </a:cubicBezTo>
                  <a:cubicBezTo>
                    <a:pt x="6408" y="670"/>
                    <a:pt x="6439" y="639"/>
                    <a:pt x="6439" y="624"/>
                  </a:cubicBezTo>
                  <a:cubicBezTo>
                    <a:pt x="6439" y="608"/>
                    <a:pt x="6377" y="608"/>
                    <a:pt x="6362" y="578"/>
                  </a:cubicBezTo>
                  <a:cubicBezTo>
                    <a:pt x="6362" y="578"/>
                    <a:pt x="6424" y="547"/>
                    <a:pt x="6439" y="547"/>
                  </a:cubicBezTo>
                  <a:cubicBezTo>
                    <a:pt x="6470" y="516"/>
                    <a:pt x="6485" y="516"/>
                    <a:pt x="6531" y="501"/>
                  </a:cubicBezTo>
                  <a:cubicBezTo>
                    <a:pt x="6562" y="501"/>
                    <a:pt x="6593" y="470"/>
                    <a:pt x="6608" y="454"/>
                  </a:cubicBezTo>
                  <a:cubicBezTo>
                    <a:pt x="6608" y="454"/>
                    <a:pt x="6608" y="454"/>
                    <a:pt x="6624" y="439"/>
                  </a:cubicBezTo>
                  <a:cubicBezTo>
                    <a:pt x="6639" y="424"/>
                    <a:pt x="6655" y="424"/>
                    <a:pt x="6670" y="408"/>
                  </a:cubicBezTo>
                  <a:cubicBezTo>
                    <a:pt x="6703" y="386"/>
                    <a:pt x="6705" y="365"/>
                    <a:pt x="6687" y="365"/>
                  </a:cubicBezTo>
                  <a:cubicBezTo>
                    <a:pt x="6679" y="365"/>
                    <a:pt x="6668" y="368"/>
                    <a:pt x="6655" y="377"/>
                  </a:cubicBezTo>
                  <a:cubicBezTo>
                    <a:pt x="6647" y="385"/>
                    <a:pt x="6635" y="389"/>
                    <a:pt x="6622" y="389"/>
                  </a:cubicBezTo>
                  <a:cubicBezTo>
                    <a:pt x="6608" y="389"/>
                    <a:pt x="6593" y="385"/>
                    <a:pt x="6578" y="377"/>
                  </a:cubicBezTo>
                  <a:cubicBezTo>
                    <a:pt x="6562" y="377"/>
                    <a:pt x="6547" y="331"/>
                    <a:pt x="6531" y="331"/>
                  </a:cubicBezTo>
                  <a:cubicBezTo>
                    <a:pt x="6485" y="316"/>
                    <a:pt x="6485" y="331"/>
                    <a:pt x="6454" y="300"/>
                  </a:cubicBezTo>
                  <a:cubicBezTo>
                    <a:pt x="6439" y="285"/>
                    <a:pt x="6439" y="270"/>
                    <a:pt x="6393" y="270"/>
                  </a:cubicBezTo>
                  <a:cubicBezTo>
                    <a:pt x="6362" y="270"/>
                    <a:pt x="6362" y="254"/>
                    <a:pt x="6316" y="254"/>
                  </a:cubicBezTo>
                  <a:cubicBezTo>
                    <a:pt x="6285" y="254"/>
                    <a:pt x="6285" y="192"/>
                    <a:pt x="6223" y="192"/>
                  </a:cubicBezTo>
                  <a:cubicBezTo>
                    <a:pt x="6223" y="192"/>
                    <a:pt x="6162" y="162"/>
                    <a:pt x="6146" y="146"/>
                  </a:cubicBezTo>
                  <a:cubicBezTo>
                    <a:pt x="6131" y="131"/>
                    <a:pt x="6100" y="131"/>
                    <a:pt x="6085" y="115"/>
                  </a:cubicBezTo>
                  <a:cubicBezTo>
                    <a:pt x="6069" y="100"/>
                    <a:pt x="6054" y="85"/>
                    <a:pt x="6039" y="54"/>
                  </a:cubicBezTo>
                  <a:cubicBezTo>
                    <a:pt x="6023" y="38"/>
                    <a:pt x="6023" y="23"/>
                    <a:pt x="6008" y="8"/>
                  </a:cubicBezTo>
                  <a:cubicBezTo>
                    <a:pt x="5997" y="8"/>
                    <a:pt x="5994" y="1"/>
                    <a:pt x="5993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455;p43"/>
            <p:cNvSpPr/>
            <p:nvPr/>
          </p:nvSpPr>
          <p:spPr>
            <a:xfrm>
              <a:off x="4126125" y="4964350"/>
              <a:ext cx="3875" cy="2725"/>
            </a:xfrm>
            <a:custGeom>
              <a:avLst/>
              <a:gdLst/>
              <a:ahLst/>
              <a:cxnLst/>
              <a:rect l="l" t="t" r="r" b="b"/>
              <a:pathLst>
                <a:path w="155" h="109" extrusionOk="0">
                  <a:moveTo>
                    <a:pt x="47" y="0"/>
                  </a:moveTo>
                  <a:cubicBezTo>
                    <a:pt x="0" y="0"/>
                    <a:pt x="0" y="31"/>
                    <a:pt x="31" y="31"/>
                  </a:cubicBezTo>
                  <a:cubicBezTo>
                    <a:pt x="62" y="47"/>
                    <a:pt x="62" y="31"/>
                    <a:pt x="77" y="62"/>
                  </a:cubicBezTo>
                  <a:cubicBezTo>
                    <a:pt x="77" y="77"/>
                    <a:pt x="108" y="93"/>
                    <a:pt x="124" y="108"/>
                  </a:cubicBezTo>
                  <a:cubicBezTo>
                    <a:pt x="154" y="108"/>
                    <a:pt x="154" y="93"/>
                    <a:pt x="154" y="77"/>
                  </a:cubicBezTo>
                  <a:cubicBezTo>
                    <a:pt x="139" y="77"/>
                    <a:pt x="139" y="47"/>
                    <a:pt x="124" y="47"/>
                  </a:cubicBezTo>
                  <a:cubicBezTo>
                    <a:pt x="93" y="31"/>
                    <a:pt x="124" y="31"/>
                    <a:pt x="124" y="16"/>
                  </a:cubicBezTo>
                  <a:cubicBezTo>
                    <a:pt x="124" y="16"/>
                    <a:pt x="47" y="16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456;p43"/>
            <p:cNvSpPr/>
            <p:nvPr/>
          </p:nvSpPr>
          <p:spPr>
            <a:xfrm>
              <a:off x="4156150" y="4951250"/>
              <a:ext cx="4275" cy="800"/>
            </a:xfrm>
            <a:custGeom>
              <a:avLst/>
              <a:gdLst/>
              <a:ahLst/>
              <a:cxnLst/>
              <a:rect l="l" t="t" r="r" b="b"/>
              <a:pathLst>
                <a:path w="171" h="32" extrusionOk="0">
                  <a:moveTo>
                    <a:pt x="32" y="1"/>
                  </a:moveTo>
                  <a:cubicBezTo>
                    <a:pt x="16" y="16"/>
                    <a:pt x="1" y="16"/>
                    <a:pt x="32" y="32"/>
                  </a:cubicBezTo>
                  <a:lnTo>
                    <a:pt x="155" y="32"/>
                  </a:lnTo>
                  <a:cubicBezTo>
                    <a:pt x="170" y="16"/>
                    <a:pt x="124" y="1"/>
                    <a:pt x="124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457;p43"/>
            <p:cNvSpPr/>
            <p:nvPr/>
          </p:nvSpPr>
          <p:spPr>
            <a:xfrm>
              <a:off x="4168100" y="4915050"/>
              <a:ext cx="5800" cy="2300"/>
            </a:xfrm>
            <a:custGeom>
              <a:avLst/>
              <a:gdLst/>
              <a:ahLst/>
              <a:cxnLst/>
              <a:rect l="l" t="t" r="r" b="b"/>
              <a:pathLst>
                <a:path w="232" h="92" extrusionOk="0">
                  <a:moveTo>
                    <a:pt x="46" y="1"/>
                  </a:moveTo>
                  <a:cubicBezTo>
                    <a:pt x="16" y="1"/>
                    <a:pt x="0" y="16"/>
                    <a:pt x="16" y="32"/>
                  </a:cubicBezTo>
                  <a:cubicBezTo>
                    <a:pt x="46" y="47"/>
                    <a:pt x="46" y="62"/>
                    <a:pt x="77" y="62"/>
                  </a:cubicBezTo>
                  <a:cubicBezTo>
                    <a:pt x="88" y="68"/>
                    <a:pt x="96" y="69"/>
                    <a:pt x="104" y="69"/>
                  </a:cubicBezTo>
                  <a:cubicBezTo>
                    <a:pt x="118" y="69"/>
                    <a:pt x="129" y="62"/>
                    <a:pt x="139" y="62"/>
                  </a:cubicBezTo>
                  <a:cubicBezTo>
                    <a:pt x="160" y="73"/>
                    <a:pt x="167" y="91"/>
                    <a:pt x="174" y="91"/>
                  </a:cubicBezTo>
                  <a:cubicBezTo>
                    <a:pt x="177" y="91"/>
                    <a:pt x="180" y="87"/>
                    <a:pt x="185" y="78"/>
                  </a:cubicBezTo>
                  <a:cubicBezTo>
                    <a:pt x="231" y="32"/>
                    <a:pt x="154" y="32"/>
                    <a:pt x="139" y="32"/>
                  </a:cubicBezTo>
                  <a:cubicBezTo>
                    <a:pt x="123" y="16"/>
                    <a:pt x="123" y="16"/>
                    <a:pt x="108" y="16"/>
                  </a:cubicBezTo>
                  <a:cubicBezTo>
                    <a:pt x="108" y="16"/>
                    <a:pt x="62" y="1"/>
                    <a:pt x="4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458;p43"/>
            <p:cNvSpPr/>
            <p:nvPr/>
          </p:nvSpPr>
          <p:spPr>
            <a:xfrm>
              <a:off x="4079150" y="4903500"/>
              <a:ext cx="2325" cy="1350"/>
            </a:xfrm>
            <a:custGeom>
              <a:avLst/>
              <a:gdLst/>
              <a:ahLst/>
              <a:cxnLst/>
              <a:rect l="l" t="t" r="r" b="b"/>
              <a:pathLst>
                <a:path w="93" h="54" extrusionOk="0">
                  <a:moveTo>
                    <a:pt x="62" y="1"/>
                  </a:moveTo>
                  <a:cubicBezTo>
                    <a:pt x="46" y="1"/>
                    <a:pt x="31" y="1"/>
                    <a:pt x="16" y="16"/>
                  </a:cubicBezTo>
                  <a:cubicBezTo>
                    <a:pt x="0" y="16"/>
                    <a:pt x="0" y="32"/>
                    <a:pt x="0" y="47"/>
                  </a:cubicBezTo>
                  <a:cubicBezTo>
                    <a:pt x="0" y="52"/>
                    <a:pt x="4" y="54"/>
                    <a:pt x="8" y="54"/>
                  </a:cubicBezTo>
                  <a:cubicBezTo>
                    <a:pt x="17" y="54"/>
                    <a:pt x="31" y="47"/>
                    <a:pt x="31" y="47"/>
                  </a:cubicBezTo>
                  <a:cubicBezTo>
                    <a:pt x="46" y="32"/>
                    <a:pt x="31" y="16"/>
                    <a:pt x="62" y="16"/>
                  </a:cubicBezTo>
                  <a:cubicBezTo>
                    <a:pt x="93" y="16"/>
                    <a:pt x="93" y="1"/>
                    <a:pt x="6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459;p43"/>
            <p:cNvSpPr/>
            <p:nvPr/>
          </p:nvSpPr>
          <p:spPr>
            <a:xfrm>
              <a:off x="4127650" y="4988600"/>
              <a:ext cx="1200" cy="850"/>
            </a:xfrm>
            <a:custGeom>
              <a:avLst/>
              <a:gdLst/>
              <a:ahLst/>
              <a:cxnLst/>
              <a:rect l="l" t="t" r="r" b="b"/>
              <a:pathLst>
                <a:path w="48" h="34" extrusionOk="0">
                  <a:moveTo>
                    <a:pt x="32" y="1"/>
                  </a:moveTo>
                  <a:cubicBezTo>
                    <a:pt x="32" y="1"/>
                    <a:pt x="1" y="16"/>
                    <a:pt x="1" y="16"/>
                  </a:cubicBezTo>
                  <a:cubicBezTo>
                    <a:pt x="1" y="29"/>
                    <a:pt x="9" y="34"/>
                    <a:pt x="19" y="34"/>
                  </a:cubicBezTo>
                  <a:cubicBezTo>
                    <a:pt x="32" y="34"/>
                    <a:pt x="47" y="25"/>
                    <a:pt x="47" y="16"/>
                  </a:cubicBezTo>
                  <a:cubicBezTo>
                    <a:pt x="47" y="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460;p43"/>
            <p:cNvSpPr/>
            <p:nvPr/>
          </p:nvSpPr>
          <p:spPr>
            <a:xfrm>
              <a:off x="4126500" y="4978500"/>
              <a:ext cx="13500" cy="16300"/>
            </a:xfrm>
            <a:custGeom>
              <a:avLst/>
              <a:gdLst/>
              <a:ahLst/>
              <a:cxnLst/>
              <a:rect l="l" t="t" r="r" b="b"/>
              <a:pathLst>
                <a:path w="540" h="652" extrusionOk="0">
                  <a:moveTo>
                    <a:pt x="236" y="0"/>
                  </a:moveTo>
                  <a:cubicBezTo>
                    <a:pt x="232" y="0"/>
                    <a:pt x="232" y="4"/>
                    <a:pt x="232" y="20"/>
                  </a:cubicBezTo>
                  <a:cubicBezTo>
                    <a:pt x="247" y="35"/>
                    <a:pt x="278" y="35"/>
                    <a:pt x="247" y="50"/>
                  </a:cubicBezTo>
                  <a:cubicBezTo>
                    <a:pt x="216" y="50"/>
                    <a:pt x="247" y="81"/>
                    <a:pt x="232" y="97"/>
                  </a:cubicBezTo>
                  <a:lnTo>
                    <a:pt x="139" y="97"/>
                  </a:lnTo>
                  <a:cubicBezTo>
                    <a:pt x="124" y="97"/>
                    <a:pt x="124" y="112"/>
                    <a:pt x="124" y="127"/>
                  </a:cubicBezTo>
                  <a:cubicBezTo>
                    <a:pt x="124" y="143"/>
                    <a:pt x="78" y="143"/>
                    <a:pt x="78" y="158"/>
                  </a:cubicBezTo>
                  <a:cubicBezTo>
                    <a:pt x="62" y="189"/>
                    <a:pt x="78" y="189"/>
                    <a:pt x="32" y="189"/>
                  </a:cubicBezTo>
                  <a:cubicBezTo>
                    <a:pt x="1" y="189"/>
                    <a:pt x="32" y="220"/>
                    <a:pt x="32" y="220"/>
                  </a:cubicBezTo>
                  <a:cubicBezTo>
                    <a:pt x="62" y="235"/>
                    <a:pt x="62" y="251"/>
                    <a:pt x="93" y="251"/>
                  </a:cubicBezTo>
                  <a:cubicBezTo>
                    <a:pt x="109" y="251"/>
                    <a:pt x="109" y="297"/>
                    <a:pt x="124" y="297"/>
                  </a:cubicBezTo>
                  <a:cubicBezTo>
                    <a:pt x="124" y="328"/>
                    <a:pt x="139" y="359"/>
                    <a:pt x="124" y="374"/>
                  </a:cubicBezTo>
                  <a:cubicBezTo>
                    <a:pt x="109" y="389"/>
                    <a:pt x="109" y="389"/>
                    <a:pt x="139" y="405"/>
                  </a:cubicBezTo>
                  <a:cubicBezTo>
                    <a:pt x="155" y="420"/>
                    <a:pt x="155" y="436"/>
                    <a:pt x="170" y="436"/>
                  </a:cubicBezTo>
                  <a:cubicBezTo>
                    <a:pt x="187" y="436"/>
                    <a:pt x="194" y="433"/>
                    <a:pt x="198" y="431"/>
                  </a:cubicBezTo>
                  <a:lnTo>
                    <a:pt x="198" y="431"/>
                  </a:lnTo>
                  <a:cubicBezTo>
                    <a:pt x="198" y="436"/>
                    <a:pt x="201" y="446"/>
                    <a:pt x="216" y="466"/>
                  </a:cubicBezTo>
                  <a:cubicBezTo>
                    <a:pt x="232" y="482"/>
                    <a:pt x="247" y="466"/>
                    <a:pt x="263" y="497"/>
                  </a:cubicBezTo>
                  <a:cubicBezTo>
                    <a:pt x="263" y="513"/>
                    <a:pt x="293" y="543"/>
                    <a:pt x="293" y="543"/>
                  </a:cubicBezTo>
                  <a:cubicBezTo>
                    <a:pt x="296" y="546"/>
                    <a:pt x="299" y="548"/>
                    <a:pt x="302" y="548"/>
                  </a:cubicBezTo>
                  <a:cubicBezTo>
                    <a:pt x="315" y="548"/>
                    <a:pt x="327" y="525"/>
                    <a:pt x="340" y="513"/>
                  </a:cubicBezTo>
                  <a:cubicBezTo>
                    <a:pt x="349" y="504"/>
                    <a:pt x="363" y="495"/>
                    <a:pt x="373" y="495"/>
                  </a:cubicBezTo>
                  <a:cubicBezTo>
                    <a:pt x="380" y="495"/>
                    <a:pt x="386" y="500"/>
                    <a:pt x="386" y="513"/>
                  </a:cubicBezTo>
                  <a:cubicBezTo>
                    <a:pt x="386" y="543"/>
                    <a:pt x="386" y="559"/>
                    <a:pt x="386" y="574"/>
                  </a:cubicBezTo>
                  <a:cubicBezTo>
                    <a:pt x="386" y="605"/>
                    <a:pt x="370" y="605"/>
                    <a:pt x="355" y="605"/>
                  </a:cubicBezTo>
                  <a:cubicBezTo>
                    <a:pt x="309" y="605"/>
                    <a:pt x="324" y="636"/>
                    <a:pt x="355" y="651"/>
                  </a:cubicBezTo>
                  <a:lnTo>
                    <a:pt x="401" y="651"/>
                  </a:lnTo>
                  <a:cubicBezTo>
                    <a:pt x="432" y="651"/>
                    <a:pt x="447" y="636"/>
                    <a:pt x="478" y="636"/>
                  </a:cubicBezTo>
                  <a:cubicBezTo>
                    <a:pt x="494" y="620"/>
                    <a:pt x="447" y="605"/>
                    <a:pt x="447" y="605"/>
                  </a:cubicBezTo>
                  <a:cubicBezTo>
                    <a:pt x="417" y="590"/>
                    <a:pt x="417" y="559"/>
                    <a:pt x="401" y="543"/>
                  </a:cubicBezTo>
                  <a:cubicBezTo>
                    <a:pt x="401" y="528"/>
                    <a:pt x="432" y="497"/>
                    <a:pt x="432" y="497"/>
                  </a:cubicBezTo>
                  <a:cubicBezTo>
                    <a:pt x="447" y="466"/>
                    <a:pt x="432" y="451"/>
                    <a:pt x="432" y="436"/>
                  </a:cubicBezTo>
                  <a:cubicBezTo>
                    <a:pt x="417" y="420"/>
                    <a:pt x="401" y="389"/>
                    <a:pt x="401" y="374"/>
                  </a:cubicBezTo>
                  <a:cubicBezTo>
                    <a:pt x="401" y="359"/>
                    <a:pt x="401" y="374"/>
                    <a:pt x="401" y="343"/>
                  </a:cubicBezTo>
                  <a:cubicBezTo>
                    <a:pt x="401" y="343"/>
                    <a:pt x="401" y="312"/>
                    <a:pt x="417" y="297"/>
                  </a:cubicBezTo>
                  <a:cubicBezTo>
                    <a:pt x="417" y="289"/>
                    <a:pt x="401" y="285"/>
                    <a:pt x="386" y="285"/>
                  </a:cubicBezTo>
                  <a:cubicBezTo>
                    <a:pt x="370" y="285"/>
                    <a:pt x="355" y="289"/>
                    <a:pt x="355" y="297"/>
                  </a:cubicBezTo>
                  <a:cubicBezTo>
                    <a:pt x="324" y="297"/>
                    <a:pt x="324" y="266"/>
                    <a:pt x="324" y="251"/>
                  </a:cubicBezTo>
                  <a:cubicBezTo>
                    <a:pt x="309" y="235"/>
                    <a:pt x="293" y="220"/>
                    <a:pt x="324" y="220"/>
                  </a:cubicBezTo>
                  <a:cubicBezTo>
                    <a:pt x="324" y="220"/>
                    <a:pt x="370" y="235"/>
                    <a:pt x="386" y="235"/>
                  </a:cubicBezTo>
                  <a:cubicBezTo>
                    <a:pt x="417" y="235"/>
                    <a:pt x="401" y="205"/>
                    <a:pt x="386" y="189"/>
                  </a:cubicBezTo>
                  <a:cubicBezTo>
                    <a:pt x="355" y="174"/>
                    <a:pt x="355" y="158"/>
                    <a:pt x="355" y="143"/>
                  </a:cubicBezTo>
                  <a:cubicBezTo>
                    <a:pt x="370" y="127"/>
                    <a:pt x="340" y="112"/>
                    <a:pt x="386" y="112"/>
                  </a:cubicBezTo>
                  <a:cubicBezTo>
                    <a:pt x="401" y="112"/>
                    <a:pt x="432" y="127"/>
                    <a:pt x="447" y="127"/>
                  </a:cubicBezTo>
                  <a:cubicBezTo>
                    <a:pt x="478" y="127"/>
                    <a:pt x="478" y="127"/>
                    <a:pt x="478" y="174"/>
                  </a:cubicBezTo>
                  <a:cubicBezTo>
                    <a:pt x="478" y="188"/>
                    <a:pt x="481" y="194"/>
                    <a:pt x="486" y="194"/>
                  </a:cubicBezTo>
                  <a:cubicBezTo>
                    <a:pt x="495" y="194"/>
                    <a:pt x="509" y="169"/>
                    <a:pt x="509" y="158"/>
                  </a:cubicBezTo>
                  <a:cubicBezTo>
                    <a:pt x="524" y="143"/>
                    <a:pt x="540" y="158"/>
                    <a:pt x="540" y="127"/>
                  </a:cubicBezTo>
                  <a:cubicBezTo>
                    <a:pt x="540" y="97"/>
                    <a:pt x="524" y="81"/>
                    <a:pt x="509" y="66"/>
                  </a:cubicBezTo>
                  <a:cubicBezTo>
                    <a:pt x="494" y="50"/>
                    <a:pt x="494" y="20"/>
                    <a:pt x="463" y="4"/>
                  </a:cubicBezTo>
                  <a:lnTo>
                    <a:pt x="463" y="4"/>
                  </a:lnTo>
                  <a:cubicBezTo>
                    <a:pt x="463" y="4"/>
                    <a:pt x="478" y="50"/>
                    <a:pt x="478" y="81"/>
                  </a:cubicBezTo>
                  <a:cubicBezTo>
                    <a:pt x="478" y="81"/>
                    <a:pt x="478" y="97"/>
                    <a:pt x="478" y="97"/>
                  </a:cubicBezTo>
                  <a:cubicBezTo>
                    <a:pt x="475" y="100"/>
                    <a:pt x="471" y="101"/>
                    <a:pt x="466" y="101"/>
                  </a:cubicBezTo>
                  <a:cubicBezTo>
                    <a:pt x="446" y="101"/>
                    <a:pt x="417" y="81"/>
                    <a:pt x="417" y="81"/>
                  </a:cubicBezTo>
                  <a:cubicBezTo>
                    <a:pt x="409" y="81"/>
                    <a:pt x="405" y="85"/>
                    <a:pt x="399" y="85"/>
                  </a:cubicBezTo>
                  <a:cubicBezTo>
                    <a:pt x="394" y="85"/>
                    <a:pt x="386" y="81"/>
                    <a:pt x="370" y="66"/>
                  </a:cubicBezTo>
                  <a:cubicBezTo>
                    <a:pt x="370" y="50"/>
                    <a:pt x="340" y="35"/>
                    <a:pt x="324" y="35"/>
                  </a:cubicBezTo>
                  <a:cubicBezTo>
                    <a:pt x="293" y="20"/>
                    <a:pt x="293" y="4"/>
                    <a:pt x="263" y="4"/>
                  </a:cubicBezTo>
                  <a:cubicBezTo>
                    <a:pt x="247" y="4"/>
                    <a:pt x="240" y="0"/>
                    <a:pt x="23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461;p43"/>
            <p:cNvSpPr/>
            <p:nvPr/>
          </p:nvSpPr>
          <p:spPr>
            <a:xfrm>
              <a:off x="4132675" y="4972325"/>
              <a:ext cx="2725" cy="1675"/>
            </a:xfrm>
            <a:custGeom>
              <a:avLst/>
              <a:gdLst/>
              <a:ahLst/>
              <a:cxnLst/>
              <a:rect l="l" t="t" r="r" b="b"/>
              <a:pathLst>
                <a:path w="109" h="67" extrusionOk="0">
                  <a:moveTo>
                    <a:pt x="74" y="1"/>
                  </a:moveTo>
                  <a:cubicBezTo>
                    <a:pt x="65" y="1"/>
                    <a:pt x="40" y="20"/>
                    <a:pt x="16" y="20"/>
                  </a:cubicBezTo>
                  <a:cubicBezTo>
                    <a:pt x="0" y="36"/>
                    <a:pt x="16" y="51"/>
                    <a:pt x="31" y="51"/>
                  </a:cubicBezTo>
                  <a:cubicBezTo>
                    <a:pt x="62" y="51"/>
                    <a:pt x="46" y="66"/>
                    <a:pt x="77" y="66"/>
                  </a:cubicBezTo>
                  <a:cubicBezTo>
                    <a:pt x="77" y="66"/>
                    <a:pt x="108" y="20"/>
                    <a:pt x="108" y="20"/>
                  </a:cubicBezTo>
                  <a:cubicBezTo>
                    <a:pt x="108" y="5"/>
                    <a:pt x="93" y="5"/>
                    <a:pt x="77" y="5"/>
                  </a:cubicBezTo>
                  <a:cubicBezTo>
                    <a:pt x="77" y="2"/>
                    <a:pt x="76" y="1"/>
                    <a:pt x="74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462;p43"/>
            <p:cNvSpPr/>
            <p:nvPr/>
          </p:nvSpPr>
          <p:spPr>
            <a:xfrm>
              <a:off x="4131525" y="4972050"/>
              <a:ext cx="1325" cy="1000"/>
            </a:xfrm>
            <a:custGeom>
              <a:avLst/>
              <a:gdLst/>
              <a:ahLst/>
              <a:cxnLst/>
              <a:rect l="l" t="t" r="r" b="b"/>
              <a:pathLst>
                <a:path w="53" h="40" extrusionOk="0">
                  <a:moveTo>
                    <a:pt x="15" y="0"/>
                  </a:moveTo>
                  <a:cubicBezTo>
                    <a:pt x="15" y="0"/>
                    <a:pt x="0" y="31"/>
                    <a:pt x="0" y="31"/>
                  </a:cubicBezTo>
                  <a:cubicBezTo>
                    <a:pt x="3" y="37"/>
                    <a:pt x="7" y="40"/>
                    <a:pt x="12" y="40"/>
                  </a:cubicBezTo>
                  <a:cubicBezTo>
                    <a:pt x="30" y="40"/>
                    <a:pt x="52" y="0"/>
                    <a:pt x="1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463;p43"/>
            <p:cNvSpPr/>
            <p:nvPr/>
          </p:nvSpPr>
          <p:spPr>
            <a:xfrm>
              <a:off x="4128825" y="4978200"/>
              <a:ext cx="1175" cy="1025"/>
            </a:xfrm>
            <a:custGeom>
              <a:avLst/>
              <a:gdLst/>
              <a:ahLst/>
              <a:cxnLst/>
              <a:rect l="l" t="t" r="r" b="b"/>
              <a:pathLst>
                <a:path w="47" h="41" extrusionOk="0">
                  <a:moveTo>
                    <a:pt x="16" y="1"/>
                  </a:moveTo>
                  <a:cubicBezTo>
                    <a:pt x="31" y="16"/>
                    <a:pt x="0" y="16"/>
                    <a:pt x="0" y="16"/>
                  </a:cubicBezTo>
                  <a:cubicBezTo>
                    <a:pt x="0" y="34"/>
                    <a:pt x="5" y="41"/>
                    <a:pt x="11" y="41"/>
                  </a:cubicBezTo>
                  <a:cubicBezTo>
                    <a:pt x="20" y="41"/>
                    <a:pt x="31" y="26"/>
                    <a:pt x="31" y="16"/>
                  </a:cubicBezTo>
                  <a:cubicBezTo>
                    <a:pt x="46" y="1"/>
                    <a:pt x="46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464;p43"/>
            <p:cNvSpPr/>
            <p:nvPr/>
          </p:nvSpPr>
          <p:spPr>
            <a:xfrm>
              <a:off x="4129975" y="4975525"/>
              <a:ext cx="1175" cy="775"/>
            </a:xfrm>
            <a:custGeom>
              <a:avLst/>
              <a:gdLst/>
              <a:ahLst/>
              <a:cxnLst/>
              <a:rect l="l" t="t" r="r" b="b"/>
              <a:pathLst>
                <a:path w="47" h="31" extrusionOk="0">
                  <a:moveTo>
                    <a:pt x="16" y="0"/>
                  </a:moveTo>
                  <a:cubicBezTo>
                    <a:pt x="16" y="0"/>
                    <a:pt x="0" y="15"/>
                    <a:pt x="16" y="31"/>
                  </a:cubicBezTo>
                  <a:cubicBezTo>
                    <a:pt x="31" y="31"/>
                    <a:pt x="47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465;p43"/>
            <p:cNvSpPr/>
            <p:nvPr/>
          </p:nvSpPr>
          <p:spPr>
            <a:xfrm>
              <a:off x="4131125" y="4975750"/>
              <a:ext cx="5800" cy="2600"/>
            </a:xfrm>
            <a:custGeom>
              <a:avLst/>
              <a:gdLst/>
              <a:ahLst/>
              <a:cxnLst/>
              <a:rect l="l" t="t" r="r" b="b"/>
              <a:pathLst>
                <a:path w="232" h="104" extrusionOk="0">
                  <a:moveTo>
                    <a:pt x="55" y="0"/>
                  </a:moveTo>
                  <a:cubicBezTo>
                    <a:pt x="39" y="0"/>
                    <a:pt x="31" y="11"/>
                    <a:pt x="31" y="22"/>
                  </a:cubicBezTo>
                  <a:cubicBezTo>
                    <a:pt x="31" y="37"/>
                    <a:pt x="1" y="53"/>
                    <a:pt x="31" y="68"/>
                  </a:cubicBezTo>
                  <a:cubicBezTo>
                    <a:pt x="35" y="75"/>
                    <a:pt x="39" y="78"/>
                    <a:pt x="42" y="78"/>
                  </a:cubicBezTo>
                  <a:cubicBezTo>
                    <a:pt x="53" y="78"/>
                    <a:pt x="62" y="49"/>
                    <a:pt x="62" y="37"/>
                  </a:cubicBezTo>
                  <a:cubicBezTo>
                    <a:pt x="55" y="30"/>
                    <a:pt x="55" y="26"/>
                    <a:pt x="58" y="26"/>
                  </a:cubicBezTo>
                  <a:cubicBezTo>
                    <a:pt x="62" y="26"/>
                    <a:pt x="70" y="30"/>
                    <a:pt x="78" y="37"/>
                  </a:cubicBezTo>
                  <a:cubicBezTo>
                    <a:pt x="78" y="53"/>
                    <a:pt x="85" y="53"/>
                    <a:pt x="93" y="53"/>
                  </a:cubicBezTo>
                  <a:cubicBezTo>
                    <a:pt x="101" y="53"/>
                    <a:pt x="108" y="53"/>
                    <a:pt x="108" y="68"/>
                  </a:cubicBezTo>
                  <a:cubicBezTo>
                    <a:pt x="108" y="81"/>
                    <a:pt x="98" y="103"/>
                    <a:pt x="111" y="103"/>
                  </a:cubicBezTo>
                  <a:cubicBezTo>
                    <a:pt x="114" y="103"/>
                    <a:pt x="118" y="102"/>
                    <a:pt x="124" y="99"/>
                  </a:cubicBezTo>
                  <a:cubicBezTo>
                    <a:pt x="139" y="99"/>
                    <a:pt x="139" y="68"/>
                    <a:pt x="170" y="68"/>
                  </a:cubicBezTo>
                  <a:lnTo>
                    <a:pt x="216" y="68"/>
                  </a:lnTo>
                  <a:cubicBezTo>
                    <a:pt x="232" y="53"/>
                    <a:pt x="170" y="53"/>
                    <a:pt x="170" y="53"/>
                  </a:cubicBezTo>
                  <a:cubicBezTo>
                    <a:pt x="139" y="53"/>
                    <a:pt x="139" y="53"/>
                    <a:pt x="124" y="37"/>
                  </a:cubicBezTo>
                  <a:cubicBezTo>
                    <a:pt x="139" y="37"/>
                    <a:pt x="93" y="6"/>
                    <a:pt x="78" y="6"/>
                  </a:cubicBezTo>
                  <a:cubicBezTo>
                    <a:pt x="69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466;p43"/>
            <p:cNvSpPr/>
            <p:nvPr/>
          </p:nvSpPr>
          <p:spPr>
            <a:xfrm>
              <a:off x="4130350" y="4967050"/>
              <a:ext cx="1125" cy="575"/>
            </a:xfrm>
            <a:custGeom>
              <a:avLst/>
              <a:gdLst/>
              <a:ahLst/>
              <a:cxnLst/>
              <a:rect l="l" t="t" r="r" b="b"/>
              <a:pathLst>
                <a:path w="45" h="23" extrusionOk="0">
                  <a:moveTo>
                    <a:pt x="16" y="0"/>
                  </a:moveTo>
                  <a:cubicBezTo>
                    <a:pt x="16" y="2"/>
                    <a:pt x="17" y="4"/>
                    <a:pt x="18" y="5"/>
                  </a:cubicBezTo>
                  <a:lnTo>
                    <a:pt x="18" y="5"/>
                  </a:lnTo>
                  <a:cubicBezTo>
                    <a:pt x="21" y="3"/>
                    <a:pt x="22" y="0"/>
                    <a:pt x="16" y="0"/>
                  </a:cubicBezTo>
                  <a:close/>
                  <a:moveTo>
                    <a:pt x="18" y="5"/>
                  </a:moveTo>
                  <a:cubicBezTo>
                    <a:pt x="12" y="10"/>
                    <a:pt x="1" y="16"/>
                    <a:pt x="1" y="16"/>
                  </a:cubicBezTo>
                  <a:cubicBezTo>
                    <a:pt x="1" y="21"/>
                    <a:pt x="4" y="22"/>
                    <a:pt x="9" y="22"/>
                  </a:cubicBezTo>
                  <a:cubicBezTo>
                    <a:pt x="18" y="22"/>
                    <a:pt x="32" y="16"/>
                    <a:pt x="32" y="16"/>
                  </a:cubicBezTo>
                  <a:cubicBezTo>
                    <a:pt x="45" y="16"/>
                    <a:pt x="23" y="16"/>
                    <a:pt x="18" y="5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467;p43"/>
            <p:cNvSpPr/>
            <p:nvPr/>
          </p:nvSpPr>
          <p:spPr>
            <a:xfrm>
              <a:off x="4134200" y="4965500"/>
              <a:ext cx="6575" cy="2725"/>
            </a:xfrm>
            <a:custGeom>
              <a:avLst/>
              <a:gdLst/>
              <a:ahLst/>
              <a:cxnLst/>
              <a:rect l="l" t="t" r="r" b="b"/>
              <a:pathLst>
                <a:path w="263" h="109" extrusionOk="0">
                  <a:moveTo>
                    <a:pt x="186" y="1"/>
                  </a:moveTo>
                  <a:cubicBezTo>
                    <a:pt x="155" y="1"/>
                    <a:pt x="186" y="31"/>
                    <a:pt x="216" y="31"/>
                  </a:cubicBezTo>
                  <a:cubicBezTo>
                    <a:pt x="232" y="31"/>
                    <a:pt x="232" y="47"/>
                    <a:pt x="216" y="62"/>
                  </a:cubicBezTo>
                  <a:cubicBezTo>
                    <a:pt x="216" y="63"/>
                    <a:pt x="216" y="64"/>
                    <a:pt x="216" y="65"/>
                  </a:cubicBezTo>
                  <a:lnTo>
                    <a:pt x="216" y="65"/>
                  </a:lnTo>
                  <a:cubicBezTo>
                    <a:pt x="226" y="62"/>
                    <a:pt x="239" y="62"/>
                    <a:pt x="247" y="62"/>
                  </a:cubicBezTo>
                  <a:cubicBezTo>
                    <a:pt x="263" y="47"/>
                    <a:pt x="263" y="31"/>
                    <a:pt x="247" y="16"/>
                  </a:cubicBezTo>
                  <a:cubicBezTo>
                    <a:pt x="247" y="1"/>
                    <a:pt x="201" y="1"/>
                    <a:pt x="186" y="1"/>
                  </a:cubicBezTo>
                  <a:close/>
                  <a:moveTo>
                    <a:pt x="47" y="47"/>
                  </a:moveTo>
                  <a:cubicBezTo>
                    <a:pt x="62" y="47"/>
                    <a:pt x="16" y="47"/>
                    <a:pt x="1" y="62"/>
                  </a:cubicBezTo>
                  <a:cubicBezTo>
                    <a:pt x="1" y="78"/>
                    <a:pt x="47" y="108"/>
                    <a:pt x="62" y="108"/>
                  </a:cubicBezTo>
                  <a:lnTo>
                    <a:pt x="124" y="108"/>
                  </a:lnTo>
                  <a:cubicBezTo>
                    <a:pt x="155" y="108"/>
                    <a:pt x="155" y="108"/>
                    <a:pt x="186" y="93"/>
                  </a:cubicBezTo>
                  <a:cubicBezTo>
                    <a:pt x="201" y="93"/>
                    <a:pt x="209" y="97"/>
                    <a:pt x="211" y="97"/>
                  </a:cubicBezTo>
                  <a:cubicBezTo>
                    <a:pt x="213" y="97"/>
                    <a:pt x="209" y="93"/>
                    <a:pt x="201" y="78"/>
                  </a:cubicBezTo>
                  <a:cubicBezTo>
                    <a:pt x="201" y="74"/>
                    <a:pt x="203" y="71"/>
                    <a:pt x="206" y="69"/>
                  </a:cubicBezTo>
                  <a:lnTo>
                    <a:pt x="206" y="69"/>
                  </a:lnTo>
                  <a:cubicBezTo>
                    <a:pt x="207" y="69"/>
                    <a:pt x="207" y="69"/>
                    <a:pt x="208" y="69"/>
                  </a:cubicBezTo>
                  <a:cubicBezTo>
                    <a:pt x="212" y="69"/>
                    <a:pt x="215" y="68"/>
                    <a:pt x="216" y="65"/>
                  </a:cubicBezTo>
                  <a:lnTo>
                    <a:pt x="216" y="65"/>
                  </a:lnTo>
                  <a:cubicBezTo>
                    <a:pt x="212" y="66"/>
                    <a:pt x="208" y="67"/>
                    <a:pt x="206" y="69"/>
                  </a:cubicBezTo>
                  <a:lnTo>
                    <a:pt x="206" y="69"/>
                  </a:lnTo>
                  <a:cubicBezTo>
                    <a:pt x="195" y="68"/>
                    <a:pt x="180" y="62"/>
                    <a:pt x="170" y="62"/>
                  </a:cubicBezTo>
                  <a:cubicBezTo>
                    <a:pt x="139" y="62"/>
                    <a:pt x="155" y="78"/>
                    <a:pt x="139" y="93"/>
                  </a:cubicBezTo>
                  <a:cubicBezTo>
                    <a:pt x="134" y="98"/>
                    <a:pt x="127" y="100"/>
                    <a:pt x="121" y="100"/>
                  </a:cubicBezTo>
                  <a:cubicBezTo>
                    <a:pt x="107" y="100"/>
                    <a:pt x="93" y="93"/>
                    <a:pt x="93" y="93"/>
                  </a:cubicBezTo>
                  <a:cubicBezTo>
                    <a:pt x="78" y="78"/>
                    <a:pt x="124" y="78"/>
                    <a:pt x="93" y="62"/>
                  </a:cubicBezTo>
                  <a:cubicBezTo>
                    <a:pt x="78" y="47"/>
                    <a:pt x="62" y="47"/>
                    <a:pt x="47" y="47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468;p43"/>
            <p:cNvSpPr/>
            <p:nvPr/>
          </p:nvSpPr>
          <p:spPr>
            <a:xfrm>
              <a:off x="4141025" y="4979125"/>
              <a:ext cx="3825" cy="3675"/>
            </a:xfrm>
            <a:custGeom>
              <a:avLst/>
              <a:gdLst/>
              <a:ahLst/>
              <a:cxnLst/>
              <a:rect l="l" t="t" r="r" b="b"/>
              <a:pathLst>
                <a:path w="153" h="147" extrusionOk="0">
                  <a:moveTo>
                    <a:pt x="23" y="1"/>
                  </a:moveTo>
                  <a:cubicBezTo>
                    <a:pt x="12" y="1"/>
                    <a:pt x="1" y="12"/>
                    <a:pt x="20" y="41"/>
                  </a:cubicBezTo>
                  <a:cubicBezTo>
                    <a:pt x="20" y="41"/>
                    <a:pt x="5" y="56"/>
                    <a:pt x="5" y="72"/>
                  </a:cubicBezTo>
                  <a:cubicBezTo>
                    <a:pt x="5" y="78"/>
                    <a:pt x="7" y="81"/>
                    <a:pt x="11" y="81"/>
                  </a:cubicBezTo>
                  <a:cubicBezTo>
                    <a:pt x="20" y="81"/>
                    <a:pt x="39" y="63"/>
                    <a:pt x="54" y="63"/>
                  </a:cubicBezTo>
                  <a:cubicBezTo>
                    <a:pt x="59" y="63"/>
                    <a:pt x="63" y="65"/>
                    <a:pt x="67" y="72"/>
                  </a:cubicBezTo>
                  <a:cubicBezTo>
                    <a:pt x="67" y="102"/>
                    <a:pt x="51" y="118"/>
                    <a:pt x="67" y="133"/>
                  </a:cubicBezTo>
                  <a:cubicBezTo>
                    <a:pt x="67" y="144"/>
                    <a:pt x="72" y="147"/>
                    <a:pt x="79" y="147"/>
                  </a:cubicBezTo>
                  <a:cubicBezTo>
                    <a:pt x="92" y="147"/>
                    <a:pt x="113" y="133"/>
                    <a:pt x="113" y="133"/>
                  </a:cubicBezTo>
                  <a:cubicBezTo>
                    <a:pt x="126" y="140"/>
                    <a:pt x="136" y="143"/>
                    <a:pt x="142" y="143"/>
                  </a:cubicBezTo>
                  <a:cubicBezTo>
                    <a:pt x="151" y="143"/>
                    <a:pt x="153" y="136"/>
                    <a:pt x="144" y="118"/>
                  </a:cubicBezTo>
                  <a:cubicBezTo>
                    <a:pt x="144" y="118"/>
                    <a:pt x="113" y="118"/>
                    <a:pt x="113" y="87"/>
                  </a:cubicBezTo>
                  <a:cubicBezTo>
                    <a:pt x="113" y="87"/>
                    <a:pt x="128" y="72"/>
                    <a:pt x="128" y="56"/>
                  </a:cubicBezTo>
                  <a:cubicBezTo>
                    <a:pt x="128" y="32"/>
                    <a:pt x="123" y="24"/>
                    <a:pt x="116" y="24"/>
                  </a:cubicBezTo>
                  <a:cubicBezTo>
                    <a:pt x="106" y="24"/>
                    <a:pt x="91" y="41"/>
                    <a:pt x="82" y="41"/>
                  </a:cubicBezTo>
                  <a:cubicBezTo>
                    <a:pt x="51" y="25"/>
                    <a:pt x="36" y="41"/>
                    <a:pt x="36" y="10"/>
                  </a:cubicBezTo>
                  <a:cubicBezTo>
                    <a:pt x="36" y="4"/>
                    <a:pt x="30" y="1"/>
                    <a:pt x="23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469;p43"/>
            <p:cNvSpPr/>
            <p:nvPr/>
          </p:nvSpPr>
          <p:spPr>
            <a:xfrm>
              <a:off x="4153225" y="4958525"/>
              <a:ext cx="1025" cy="825"/>
            </a:xfrm>
            <a:custGeom>
              <a:avLst/>
              <a:gdLst/>
              <a:ahLst/>
              <a:cxnLst/>
              <a:rect l="l" t="t" r="r" b="b"/>
              <a:pathLst>
                <a:path w="41" h="33" extrusionOk="0">
                  <a:moveTo>
                    <a:pt x="24" y="0"/>
                  </a:moveTo>
                  <a:cubicBezTo>
                    <a:pt x="19" y="0"/>
                    <a:pt x="0" y="33"/>
                    <a:pt x="13" y="33"/>
                  </a:cubicBezTo>
                  <a:cubicBezTo>
                    <a:pt x="18" y="33"/>
                    <a:pt x="26" y="29"/>
                    <a:pt x="41" y="18"/>
                  </a:cubicBezTo>
                  <a:cubicBezTo>
                    <a:pt x="41" y="2"/>
                    <a:pt x="25" y="2"/>
                    <a:pt x="25" y="2"/>
                  </a:cubicBezTo>
                  <a:cubicBezTo>
                    <a:pt x="25" y="1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470;p43"/>
            <p:cNvSpPr/>
            <p:nvPr/>
          </p:nvSpPr>
          <p:spPr>
            <a:xfrm>
              <a:off x="4152300" y="4959350"/>
              <a:ext cx="675" cy="900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1" y="0"/>
                  </a:moveTo>
                  <a:cubicBezTo>
                    <a:pt x="16" y="0"/>
                    <a:pt x="1" y="31"/>
                    <a:pt x="1" y="31"/>
                  </a:cubicBezTo>
                  <a:cubicBezTo>
                    <a:pt x="7" y="34"/>
                    <a:pt x="11" y="35"/>
                    <a:pt x="14" y="35"/>
                  </a:cubicBezTo>
                  <a:cubicBezTo>
                    <a:pt x="26" y="35"/>
                    <a:pt x="16" y="13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471;p43"/>
            <p:cNvSpPr/>
            <p:nvPr/>
          </p:nvSpPr>
          <p:spPr>
            <a:xfrm>
              <a:off x="4149600" y="4960800"/>
              <a:ext cx="3075" cy="875"/>
            </a:xfrm>
            <a:custGeom>
              <a:avLst/>
              <a:gdLst/>
              <a:ahLst/>
              <a:cxnLst/>
              <a:rect l="l" t="t" r="r" b="b"/>
              <a:pathLst>
                <a:path w="123" h="35" extrusionOk="0">
                  <a:moveTo>
                    <a:pt x="95" y="1"/>
                  </a:moveTo>
                  <a:cubicBezTo>
                    <a:pt x="90" y="1"/>
                    <a:pt x="85" y="2"/>
                    <a:pt x="78" y="4"/>
                  </a:cubicBezTo>
                  <a:cubicBezTo>
                    <a:pt x="78" y="4"/>
                    <a:pt x="1" y="19"/>
                    <a:pt x="63" y="35"/>
                  </a:cubicBezTo>
                  <a:cubicBezTo>
                    <a:pt x="115" y="35"/>
                    <a:pt x="123" y="1"/>
                    <a:pt x="9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472;p43"/>
            <p:cNvSpPr/>
            <p:nvPr/>
          </p:nvSpPr>
          <p:spPr>
            <a:xfrm>
              <a:off x="4148850" y="4961875"/>
              <a:ext cx="1950" cy="950"/>
            </a:xfrm>
            <a:custGeom>
              <a:avLst/>
              <a:gdLst/>
              <a:ahLst/>
              <a:cxnLst/>
              <a:rect l="l" t="t" r="r" b="b"/>
              <a:pathLst>
                <a:path w="78" h="38" extrusionOk="0">
                  <a:moveTo>
                    <a:pt x="57" y="0"/>
                  </a:moveTo>
                  <a:cubicBezTo>
                    <a:pt x="51" y="0"/>
                    <a:pt x="41" y="7"/>
                    <a:pt x="31" y="7"/>
                  </a:cubicBezTo>
                  <a:cubicBezTo>
                    <a:pt x="46" y="7"/>
                    <a:pt x="0" y="7"/>
                    <a:pt x="0" y="22"/>
                  </a:cubicBezTo>
                  <a:cubicBezTo>
                    <a:pt x="0" y="22"/>
                    <a:pt x="8" y="19"/>
                    <a:pt x="16" y="19"/>
                  </a:cubicBezTo>
                  <a:cubicBezTo>
                    <a:pt x="23" y="19"/>
                    <a:pt x="31" y="22"/>
                    <a:pt x="31" y="38"/>
                  </a:cubicBezTo>
                  <a:cubicBezTo>
                    <a:pt x="31" y="38"/>
                    <a:pt x="77" y="38"/>
                    <a:pt x="62" y="7"/>
                  </a:cubicBezTo>
                  <a:cubicBezTo>
                    <a:pt x="62" y="2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473;p43"/>
            <p:cNvSpPr/>
            <p:nvPr/>
          </p:nvSpPr>
          <p:spPr>
            <a:xfrm>
              <a:off x="4158075" y="4946850"/>
              <a:ext cx="1175" cy="1075"/>
            </a:xfrm>
            <a:custGeom>
              <a:avLst/>
              <a:gdLst/>
              <a:ahLst/>
              <a:cxnLst/>
              <a:rect l="l" t="t" r="r" b="b"/>
              <a:pathLst>
                <a:path w="47" h="43" extrusionOk="0">
                  <a:moveTo>
                    <a:pt x="43" y="0"/>
                  </a:moveTo>
                  <a:cubicBezTo>
                    <a:pt x="38" y="0"/>
                    <a:pt x="32" y="7"/>
                    <a:pt x="32" y="7"/>
                  </a:cubicBezTo>
                  <a:cubicBezTo>
                    <a:pt x="32" y="7"/>
                    <a:pt x="1" y="7"/>
                    <a:pt x="16" y="38"/>
                  </a:cubicBezTo>
                  <a:cubicBezTo>
                    <a:pt x="19" y="41"/>
                    <a:pt x="22" y="42"/>
                    <a:pt x="25" y="42"/>
                  </a:cubicBezTo>
                  <a:cubicBezTo>
                    <a:pt x="37" y="42"/>
                    <a:pt x="47" y="20"/>
                    <a:pt x="47" y="7"/>
                  </a:cubicBezTo>
                  <a:cubicBezTo>
                    <a:pt x="47" y="2"/>
                    <a:pt x="45" y="0"/>
                    <a:pt x="4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474;p43"/>
            <p:cNvSpPr/>
            <p:nvPr/>
          </p:nvSpPr>
          <p:spPr>
            <a:xfrm>
              <a:off x="4162700" y="4951250"/>
              <a:ext cx="1175" cy="800"/>
            </a:xfrm>
            <a:custGeom>
              <a:avLst/>
              <a:gdLst/>
              <a:ahLst/>
              <a:cxnLst/>
              <a:rect l="l" t="t" r="r" b="b"/>
              <a:pathLst>
                <a:path w="47" h="32" extrusionOk="0">
                  <a:moveTo>
                    <a:pt x="31" y="1"/>
                  </a:moveTo>
                  <a:cubicBezTo>
                    <a:pt x="16" y="1"/>
                    <a:pt x="1" y="16"/>
                    <a:pt x="31" y="32"/>
                  </a:cubicBezTo>
                  <a:cubicBezTo>
                    <a:pt x="47" y="32"/>
                    <a:pt x="47" y="16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475;p43"/>
            <p:cNvSpPr/>
            <p:nvPr/>
          </p:nvSpPr>
          <p:spPr>
            <a:xfrm>
              <a:off x="4166950" y="4949725"/>
              <a:ext cx="775" cy="775"/>
            </a:xfrm>
            <a:custGeom>
              <a:avLst/>
              <a:gdLst/>
              <a:ahLst/>
              <a:cxnLst/>
              <a:rect l="l" t="t" r="r" b="b"/>
              <a:pathLst>
                <a:path w="31" h="31" extrusionOk="0">
                  <a:moveTo>
                    <a:pt x="15" y="0"/>
                  </a:moveTo>
                  <a:cubicBezTo>
                    <a:pt x="15" y="0"/>
                    <a:pt x="0" y="15"/>
                    <a:pt x="0" y="31"/>
                  </a:cubicBezTo>
                  <a:cubicBezTo>
                    <a:pt x="0" y="31"/>
                    <a:pt x="31" y="15"/>
                    <a:pt x="31" y="15"/>
                  </a:cubicBezTo>
                  <a:cubicBezTo>
                    <a:pt x="31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476;p43"/>
            <p:cNvSpPr/>
            <p:nvPr/>
          </p:nvSpPr>
          <p:spPr>
            <a:xfrm>
              <a:off x="4168475" y="4949150"/>
              <a:ext cx="3500" cy="1125"/>
            </a:xfrm>
            <a:custGeom>
              <a:avLst/>
              <a:gdLst/>
              <a:ahLst/>
              <a:cxnLst/>
              <a:rect l="l" t="t" r="r" b="b"/>
              <a:pathLst>
                <a:path w="140" h="45" extrusionOk="0">
                  <a:moveTo>
                    <a:pt x="65" y="1"/>
                  </a:moveTo>
                  <a:cubicBezTo>
                    <a:pt x="50" y="1"/>
                    <a:pt x="26" y="8"/>
                    <a:pt x="16" y="8"/>
                  </a:cubicBezTo>
                  <a:cubicBezTo>
                    <a:pt x="1" y="23"/>
                    <a:pt x="62" y="38"/>
                    <a:pt x="62" y="38"/>
                  </a:cubicBezTo>
                  <a:cubicBezTo>
                    <a:pt x="71" y="43"/>
                    <a:pt x="78" y="45"/>
                    <a:pt x="83" y="45"/>
                  </a:cubicBezTo>
                  <a:cubicBezTo>
                    <a:pt x="96" y="45"/>
                    <a:pt x="102" y="34"/>
                    <a:pt x="124" y="23"/>
                  </a:cubicBezTo>
                  <a:cubicBezTo>
                    <a:pt x="139" y="8"/>
                    <a:pt x="78" y="8"/>
                    <a:pt x="78" y="8"/>
                  </a:cubicBezTo>
                  <a:cubicBezTo>
                    <a:pt x="78" y="3"/>
                    <a:pt x="73" y="1"/>
                    <a:pt x="6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477;p43"/>
            <p:cNvSpPr/>
            <p:nvPr/>
          </p:nvSpPr>
          <p:spPr>
            <a:xfrm>
              <a:off x="4176275" y="4946525"/>
              <a:ext cx="1075" cy="1175"/>
            </a:xfrm>
            <a:custGeom>
              <a:avLst/>
              <a:gdLst/>
              <a:ahLst/>
              <a:cxnLst/>
              <a:rect l="l" t="t" r="r" b="b"/>
              <a:pathLst>
                <a:path w="43" h="47" extrusionOk="0">
                  <a:moveTo>
                    <a:pt x="40" y="1"/>
                  </a:moveTo>
                  <a:cubicBezTo>
                    <a:pt x="34" y="1"/>
                    <a:pt x="23" y="10"/>
                    <a:pt x="16" y="16"/>
                  </a:cubicBezTo>
                  <a:lnTo>
                    <a:pt x="16" y="16"/>
                  </a:lnTo>
                  <a:cubicBezTo>
                    <a:pt x="17" y="16"/>
                    <a:pt x="17" y="16"/>
                    <a:pt x="17" y="16"/>
                  </a:cubicBezTo>
                  <a:lnTo>
                    <a:pt x="17" y="16"/>
                  </a:lnTo>
                  <a:cubicBezTo>
                    <a:pt x="16" y="16"/>
                    <a:pt x="15" y="17"/>
                    <a:pt x="12" y="20"/>
                  </a:cubicBezTo>
                  <a:cubicBezTo>
                    <a:pt x="12" y="20"/>
                    <a:pt x="14" y="19"/>
                    <a:pt x="16" y="16"/>
                  </a:cubicBezTo>
                  <a:lnTo>
                    <a:pt x="16" y="16"/>
                  </a:lnTo>
                  <a:cubicBezTo>
                    <a:pt x="15" y="18"/>
                    <a:pt x="0" y="36"/>
                    <a:pt x="12" y="36"/>
                  </a:cubicBezTo>
                  <a:cubicBezTo>
                    <a:pt x="16" y="43"/>
                    <a:pt x="20" y="46"/>
                    <a:pt x="23" y="46"/>
                  </a:cubicBezTo>
                  <a:cubicBezTo>
                    <a:pt x="34" y="46"/>
                    <a:pt x="43" y="17"/>
                    <a:pt x="43" y="5"/>
                  </a:cubicBezTo>
                  <a:cubicBezTo>
                    <a:pt x="43" y="2"/>
                    <a:pt x="42" y="1"/>
                    <a:pt x="4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478;p43"/>
            <p:cNvSpPr/>
            <p:nvPr/>
          </p:nvSpPr>
          <p:spPr>
            <a:xfrm>
              <a:off x="4195500" y="4932675"/>
              <a:ext cx="1325" cy="975"/>
            </a:xfrm>
            <a:custGeom>
              <a:avLst/>
              <a:gdLst/>
              <a:ahLst/>
              <a:cxnLst/>
              <a:rect l="l" t="t" r="r" b="b"/>
              <a:pathLst>
                <a:path w="53" h="39" extrusionOk="0">
                  <a:moveTo>
                    <a:pt x="12" y="0"/>
                  </a:moveTo>
                  <a:lnTo>
                    <a:pt x="12" y="0"/>
                  </a:lnTo>
                  <a:cubicBezTo>
                    <a:pt x="8" y="0"/>
                    <a:pt x="1" y="23"/>
                    <a:pt x="13" y="35"/>
                  </a:cubicBezTo>
                  <a:cubicBezTo>
                    <a:pt x="15" y="37"/>
                    <a:pt x="18" y="38"/>
                    <a:pt x="20" y="38"/>
                  </a:cubicBezTo>
                  <a:cubicBezTo>
                    <a:pt x="36" y="38"/>
                    <a:pt x="53" y="4"/>
                    <a:pt x="13" y="4"/>
                  </a:cubicBezTo>
                  <a:cubicBezTo>
                    <a:pt x="13" y="1"/>
                    <a:pt x="13" y="0"/>
                    <a:pt x="1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479;p43"/>
            <p:cNvSpPr/>
            <p:nvPr/>
          </p:nvSpPr>
          <p:spPr>
            <a:xfrm>
              <a:off x="4198900" y="4932775"/>
              <a:ext cx="800" cy="1050"/>
            </a:xfrm>
            <a:custGeom>
              <a:avLst/>
              <a:gdLst/>
              <a:ahLst/>
              <a:cxnLst/>
              <a:rect l="l" t="t" r="r" b="b"/>
              <a:pathLst>
                <a:path w="32" h="42" extrusionOk="0">
                  <a:moveTo>
                    <a:pt x="16" y="0"/>
                  </a:moveTo>
                  <a:cubicBezTo>
                    <a:pt x="16" y="16"/>
                    <a:pt x="0" y="16"/>
                    <a:pt x="0" y="31"/>
                  </a:cubicBezTo>
                  <a:cubicBezTo>
                    <a:pt x="0" y="38"/>
                    <a:pt x="6" y="41"/>
                    <a:pt x="12" y="41"/>
                  </a:cubicBezTo>
                  <a:cubicBezTo>
                    <a:pt x="21" y="41"/>
                    <a:pt x="31" y="34"/>
                    <a:pt x="31" y="16"/>
                  </a:cubicBezTo>
                  <a:cubicBezTo>
                    <a:pt x="31" y="0"/>
                    <a:pt x="31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480;p43"/>
            <p:cNvSpPr/>
            <p:nvPr/>
          </p:nvSpPr>
          <p:spPr>
            <a:xfrm>
              <a:off x="4198175" y="4925750"/>
              <a:ext cx="1350" cy="975"/>
            </a:xfrm>
            <a:custGeom>
              <a:avLst/>
              <a:gdLst/>
              <a:ahLst/>
              <a:cxnLst/>
              <a:rect l="l" t="t" r="r" b="b"/>
              <a:pathLst>
                <a:path w="54" h="39" extrusionOk="0">
                  <a:moveTo>
                    <a:pt x="13" y="1"/>
                  </a:moveTo>
                  <a:cubicBezTo>
                    <a:pt x="10" y="1"/>
                    <a:pt x="1" y="35"/>
                    <a:pt x="14" y="35"/>
                  </a:cubicBezTo>
                  <a:cubicBezTo>
                    <a:pt x="16" y="37"/>
                    <a:pt x="19" y="38"/>
                    <a:pt x="21" y="38"/>
                  </a:cubicBezTo>
                  <a:cubicBezTo>
                    <a:pt x="37" y="38"/>
                    <a:pt x="54" y="4"/>
                    <a:pt x="14" y="4"/>
                  </a:cubicBezTo>
                  <a:cubicBezTo>
                    <a:pt x="14" y="2"/>
                    <a:pt x="14" y="1"/>
                    <a:pt x="13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481;p43"/>
            <p:cNvSpPr/>
            <p:nvPr/>
          </p:nvSpPr>
          <p:spPr>
            <a:xfrm>
              <a:off x="4195050" y="4922850"/>
              <a:ext cx="1100" cy="1200"/>
            </a:xfrm>
            <a:custGeom>
              <a:avLst/>
              <a:gdLst/>
              <a:ahLst/>
              <a:cxnLst/>
              <a:rect l="l" t="t" r="r" b="b"/>
              <a:pathLst>
                <a:path w="44" h="48" extrusionOk="0">
                  <a:moveTo>
                    <a:pt x="16" y="1"/>
                  </a:moveTo>
                  <a:cubicBezTo>
                    <a:pt x="12" y="1"/>
                    <a:pt x="8" y="5"/>
                    <a:pt x="0" y="12"/>
                  </a:cubicBezTo>
                  <a:cubicBezTo>
                    <a:pt x="16" y="12"/>
                    <a:pt x="0" y="43"/>
                    <a:pt x="0" y="43"/>
                  </a:cubicBezTo>
                  <a:cubicBezTo>
                    <a:pt x="6" y="46"/>
                    <a:pt x="12" y="47"/>
                    <a:pt x="16" y="47"/>
                  </a:cubicBezTo>
                  <a:cubicBezTo>
                    <a:pt x="36" y="47"/>
                    <a:pt x="44" y="25"/>
                    <a:pt x="31" y="12"/>
                  </a:cubicBezTo>
                  <a:cubicBezTo>
                    <a:pt x="24" y="5"/>
                    <a:pt x="20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482;p43"/>
            <p:cNvSpPr/>
            <p:nvPr/>
          </p:nvSpPr>
          <p:spPr>
            <a:xfrm>
              <a:off x="4168475" y="4913050"/>
              <a:ext cx="1175" cy="875"/>
            </a:xfrm>
            <a:custGeom>
              <a:avLst/>
              <a:gdLst/>
              <a:ahLst/>
              <a:cxnLst/>
              <a:rect l="l" t="t" r="r" b="b"/>
              <a:pathLst>
                <a:path w="47" h="35" extrusionOk="0">
                  <a:moveTo>
                    <a:pt x="10" y="1"/>
                  </a:moveTo>
                  <a:cubicBezTo>
                    <a:pt x="1" y="1"/>
                    <a:pt x="3" y="35"/>
                    <a:pt x="16" y="35"/>
                  </a:cubicBezTo>
                  <a:cubicBezTo>
                    <a:pt x="47" y="35"/>
                    <a:pt x="47" y="4"/>
                    <a:pt x="16" y="4"/>
                  </a:cubicBezTo>
                  <a:cubicBezTo>
                    <a:pt x="14" y="2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483;p43"/>
            <p:cNvSpPr/>
            <p:nvPr/>
          </p:nvSpPr>
          <p:spPr>
            <a:xfrm>
              <a:off x="4170400" y="4913800"/>
              <a:ext cx="1175" cy="675"/>
            </a:xfrm>
            <a:custGeom>
              <a:avLst/>
              <a:gdLst/>
              <a:ahLst/>
              <a:cxnLst/>
              <a:rect l="l" t="t" r="r" b="b"/>
              <a:pathLst>
                <a:path w="47" h="27" extrusionOk="0">
                  <a:moveTo>
                    <a:pt x="12" y="1"/>
                  </a:moveTo>
                  <a:cubicBezTo>
                    <a:pt x="5" y="1"/>
                    <a:pt x="1" y="5"/>
                    <a:pt x="16" y="20"/>
                  </a:cubicBezTo>
                  <a:cubicBezTo>
                    <a:pt x="21" y="25"/>
                    <a:pt x="25" y="26"/>
                    <a:pt x="29" y="26"/>
                  </a:cubicBezTo>
                  <a:cubicBezTo>
                    <a:pt x="39" y="26"/>
                    <a:pt x="47" y="16"/>
                    <a:pt x="47" y="5"/>
                  </a:cubicBezTo>
                  <a:lnTo>
                    <a:pt x="31" y="5"/>
                  </a:lnTo>
                  <a:cubicBezTo>
                    <a:pt x="31" y="5"/>
                    <a:pt x="20" y="1"/>
                    <a:pt x="1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484;p43"/>
            <p:cNvSpPr/>
            <p:nvPr/>
          </p:nvSpPr>
          <p:spPr>
            <a:xfrm>
              <a:off x="4200550" y="4909975"/>
              <a:ext cx="1450" cy="875"/>
            </a:xfrm>
            <a:custGeom>
              <a:avLst/>
              <a:gdLst/>
              <a:ahLst/>
              <a:cxnLst/>
              <a:rect l="l" t="t" r="r" b="b"/>
              <a:pathLst>
                <a:path w="58" h="35" extrusionOk="0">
                  <a:moveTo>
                    <a:pt x="20" y="0"/>
                  </a:moveTo>
                  <a:cubicBezTo>
                    <a:pt x="8" y="0"/>
                    <a:pt x="0" y="34"/>
                    <a:pt x="27" y="34"/>
                  </a:cubicBezTo>
                  <a:cubicBezTo>
                    <a:pt x="58" y="34"/>
                    <a:pt x="58" y="4"/>
                    <a:pt x="27" y="4"/>
                  </a:cubicBezTo>
                  <a:cubicBezTo>
                    <a:pt x="25" y="1"/>
                    <a:pt x="22" y="0"/>
                    <a:pt x="20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485;p43"/>
            <p:cNvSpPr/>
            <p:nvPr/>
          </p:nvSpPr>
          <p:spPr>
            <a:xfrm>
              <a:off x="4132675" y="4899650"/>
              <a:ext cx="1175" cy="1075"/>
            </a:xfrm>
            <a:custGeom>
              <a:avLst/>
              <a:gdLst/>
              <a:ahLst/>
              <a:cxnLst/>
              <a:rect l="l" t="t" r="r" b="b"/>
              <a:pathLst>
                <a:path w="47" h="43" extrusionOk="0">
                  <a:moveTo>
                    <a:pt x="16" y="1"/>
                  </a:moveTo>
                  <a:cubicBezTo>
                    <a:pt x="31" y="1"/>
                    <a:pt x="0" y="16"/>
                    <a:pt x="0" y="32"/>
                  </a:cubicBezTo>
                  <a:cubicBezTo>
                    <a:pt x="4" y="39"/>
                    <a:pt x="8" y="42"/>
                    <a:pt x="12" y="42"/>
                  </a:cubicBezTo>
                  <a:cubicBezTo>
                    <a:pt x="22" y="42"/>
                    <a:pt x="31" y="16"/>
                    <a:pt x="31" y="16"/>
                  </a:cubicBezTo>
                  <a:cubicBezTo>
                    <a:pt x="46" y="1"/>
                    <a:pt x="31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486;p43"/>
            <p:cNvSpPr/>
            <p:nvPr/>
          </p:nvSpPr>
          <p:spPr>
            <a:xfrm>
              <a:off x="4142300" y="4901575"/>
              <a:ext cx="1050" cy="950"/>
            </a:xfrm>
            <a:custGeom>
              <a:avLst/>
              <a:gdLst/>
              <a:ahLst/>
              <a:cxnLst/>
              <a:rect l="l" t="t" r="r" b="b"/>
              <a:pathLst>
                <a:path w="42" h="38" extrusionOk="0">
                  <a:moveTo>
                    <a:pt x="16" y="1"/>
                  </a:moveTo>
                  <a:cubicBezTo>
                    <a:pt x="16" y="1"/>
                    <a:pt x="0" y="32"/>
                    <a:pt x="0" y="32"/>
                  </a:cubicBezTo>
                  <a:cubicBezTo>
                    <a:pt x="9" y="36"/>
                    <a:pt x="17" y="38"/>
                    <a:pt x="23" y="38"/>
                  </a:cubicBezTo>
                  <a:cubicBezTo>
                    <a:pt x="37" y="38"/>
                    <a:pt x="42" y="27"/>
                    <a:pt x="31" y="16"/>
                  </a:cubicBezTo>
                  <a:cubicBezTo>
                    <a:pt x="31" y="8"/>
                    <a:pt x="31" y="8"/>
                    <a:pt x="29" y="8"/>
                  </a:cubicBezTo>
                  <a:cubicBezTo>
                    <a:pt x="27" y="8"/>
                    <a:pt x="23" y="8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487;p43"/>
            <p:cNvSpPr/>
            <p:nvPr/>
          </p:nvSpPr>
          <p:spPr>
            <a:xfrm>
              <a:off x="4145375" y="4910275"/>
              <a:ext cx="1175" cy="725"/>
            </a:xfrm>
            <a:custGeom>
              <a:avLst/>
              <a:gdLst/>
              <a:ahLst/>
              <a:cxnLst/>
              <a:rect l="l" t="t" r="r" b="b"/>
              <a:pathLst>
                <a:path w="47" h="29" extrusionOk="0">
                  <a:moveTo>
                    <a:pt x="39" y="0"/>
                  </a:moveTo>
                  <a:cubicBezTo>
                    <a:pt x="30" y="0"/>
                    <a:pt x="16" y="7"/>
                    <a:pt x="16" y="7"/>
                  </a:cubicBezTo>
                  <a:cubicBezTo>
                    <a:pt x="16" y="4"/>
                    <a:pt x="15" y="3"/>
                    <a:pt x="14" y="3"/>
                  </a:cubicBezTo>
                  <a:cubicBezTo>
                    <a:pt x="10" y="3"/>
                    <a:pt x="1" y="22"/>
                    <a:pt x="1" y="22"/>
                  </a:cubicBezTo>
                  <a:cubicBezTo>
                    <a:pt x="5" y="27"/>
                    <a:pt x="11" y="29"/>
                    <a:pt x="17" y="29"/>
                  </a:cubicBezTo>
                  <a:cubicBezTo>
                    <a:pt x="31" y="29"/>
                    <a:pt x="47" y="18"/>
                    <a:pt x="47" y="7"/>
                  </a:cubicBezTo>
                  <a:cubicBezTo>
                    <a:pt x="47" y="2"/>
                    <a:pt x="43" y="0"/>
                    <a:pt x="39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488;p43"/>
            <p:cNvSpPr/>
            <p:nvPr/>
          </p:nvSpPr>
          <p:spPr>
            <a:xfrm>
              <a:off x="4144275" y="4911900"/>
              <a:ext cx="1125" cy="950"/>
            </a:xfrm>
            <a:custGeom>
              <a:avLst/>
              <a:gdLst/>
              <a:ahLst/>
              <a:cxnLst/>
              <a:rect l="l" t="t" r="r" b="b"/>
              <a:pathLst>
                <a:path w="45" h="38" extrusionOk="0">
                  <a:moveTo>
                    <a:pt x="13" y="1"/>
                  </a:moveTo>
                  <a:cubicBezTo>
                    <a:pt x="10" y="1"/>
                    <a:pt x="0" y="34"/>
                    <a:pt x="14" y="34"/>
                  </a:cubicBezTo>
                  <a:cubicBezTo>
                    <a:pt x="14" y="37"/>
                    <a:pt x="14" y="38"/>
                    <a:pt x="14" y="38"/>
                  </a:cubicBezTo>
                  <a:cubicBezTo>
                    <a:pt x="14" y="38"/>
                    <a:pt x="17" y="16"/>
                    <a:pt x="33" y="16"/>
                  </a:cubicBezTo>
                  <a:cubicBezTo>
                    <a:pt x="36" y="16"/>
                    <a:pt x="40" y="17"/>
                    <a:pt x="45" y="19"/>
                  </a:cubicBezTo>
                  <a:cubicBezTo>
                    <a:pt x="45" y="19"/>
                    <a:pt x="29" y="4"/>
                    <a:pt x="14" y="4"/>
                  </a:cubicBezTo>
                  <a:cubicBezTo>
                    <a:pt x="14" y="1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489;p43"/>
            <p:cNvSpPr/>
            <p:nvPr/>
          </p:nvSpPr>
          <p:spPr>
            <a:xfrm>
              <a:off x="4145375" y="4913350"/>
              <a:ext cx="1175" cy="1000"/>
            </a:xfrm>
            <a:custGeom>
              <a:avLst/>
              <a:gdLst/>
              <a:ahLst/>
              <a:cxnLst/>
              <a:rect l="l" t="t" r="r" b="b"/>
              <a:pathLst>
                <a:path w="47" h="40" extrusionOk="0">
                  <a:moveTo>
                    <a:pt x="42" y="0"/>
                  </a:moveTo>
                  <a:cubicBezTo>
                    <a:pt x="36" y="0"/>
                    <a:pt x="26" y="7"/>
                    <a:pt x="16" y="7"/>
                  </a:cubicBezTo>
                  <a:cubicBezTo>
                    <a:pt x="31" y="7"/>
                    <a:pt x="1" y="7"/>
                    <a:pt x="1" y="23"/>
                  </a:cubicBezTo>
                  <a:cubicBezTo>
                    <a:pt x="1" y="34"/>
                    <a:pt x="7" y="39"/>
                    <a:pt x="16" y="39"/>
                  </a:cubicBezTo>
                  <a:cubicBezTo>
                    <a:pt x="29" y="39"/>
                    <a:pt x="47" y="26"/>
                    <a:pt x="47" y="7"/>
                  </a:cubicBezTo>
                  <a:cubicBezTo>
                    <a:pt x="47" y="2"/>
                    <a:pt x="45" y="0"/>
                    <a:pt x="4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490;p43"/>
            <p:cNvSpPr/>
            <p:nvPr/>
          </p:nvSpPr>
          <p:spPr>
            <a:xfrm>
              <a:off x="4151525" y="4913525"/>
              <a:ext cx="425" cy="400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" y="0"/>
                  </a:moveTo>
                  <a:cubicBezTo>
                    <a:pt x="1" y="6"/>
                    <a:pt x="1" y="16"/>
                    <a:pt x="1" y="16"/>
                  </a:cubicBezTo>
                  <a:cubicBezTo>
                    <a:pt x="16" y="16"/>
                    <a:pt x="16" y="0"/>
                    <a:pt x="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491;p43"/>
            <p:cNvSpPr/>
            <p:nvPr/>
          </p:nvSpPr>
          <p:spPr>
            <a:xfrm>
              <a:off x="4129600" y="4895800"/>
              <a:ext cx="1175" cy="950"/>
            </a:xfrm>
            <a:custGeom>
              <a:avLst/>
              <a:gdLst/>
              <a:ahLst/>
              <a:cxnLst/>
              <a:rect l="l" t="t" r="r" b="b"/>
              <a:pathLst>
                <a:path w="47" h="38" extrusionOk="0">
                  <a:moveTo>
                    <a:pt x="15" y="1"/>
                  </a:moveTo>
                  <a:cubicBezTo>
                    <a:pt x="31" y="16"/>
                    <a:pt x="0" y="16"/>
                    <a:pt x="0" y="32"/>
                  </a:cubicBezTo>
                  <a:cubicBezTo>
                    <a:pt x="0" y="36"/>
                    <a:pt x="3" y="38"/>
                    <a:pt x="6" y="38"/>
                  </a:cubicBezTo>
                  <a:cubicBezTo>
                    <a:pt x="15" y="38"/>
                    <a:pt x="31" y="27"/>
                    <a:pt x="31" y="16"/>
                  </a:cubicBezTo>
                  <a:cubicBezTo>
                    <a:pt x="46" y="16"/>
                    <a:pt x="31" y="16"/>
                    <a:pt x="1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492;p43"/>
            <p:cNvSpPr/>
            <p:nvPr/>
          </p:nvSpPr>
          <p:spPr>
            <a:xfrm>
              <a:off x="4132675" y="4895325"/>
              <a:ext cx="950" cy="575"/>
            </a:xfrm>
            <a:custGeom>
              <a:avLst/>
              <a:gdLst/>
              <a:ahLst/>
              <a:cxnLst/>
              <a:rect l="l" t="t" r="r" b="b"/>
              <a:pathLst>
                <a:path w="38" h="23" extrusionOk="0">
                  <a:moveTo>
                    <a:pt x="6" y="0"/>
                  </a:moveTo>
                  <a:cubicBezTo>
                    <a:pt x="5" y="0"/>
                    <a:pt x="3" y="1"/>
                    <a:pt x="0" y="4"/>
                  </a:cubicBezTo>
                  <a:cubicBezTo>
                    <a:pt x="3" y="3"/>
                    <a:pt x="5" y="3"/>
                    <a:pt x="8" y="2"/>
                  </a:cubicBezTo>
                  <a:lnTo>
                    <a:pt x="8" y="2"/>
                  </a:lnTo>
                  <a:cubicBezTo>
                    <a:pt x="8" y="7"/>
                    <a:pt x="6" y="20"/>
                    <a:pt x="16" y="20"/>
                  </a:cubicBezTo>
                  <a:cubicBezTo>
                    <a:pt x="18" y="22"/>
                    <a:pt x="20" y="23"/>
                    <a:pt x="22" y="23"/>
                  </a:cubicBezTo>
                  <a:cubicBezTo>
                    <a:pt x="32" y="23"/>
                    <a:pt x="38" y="1"/>
                    <a:pt x="17" y="1"/>
                  </a:cubicBezTo>
                  <a:cubicBezTo>
                    <a:pt x="14" y="1"/>
                    <a:pt x="11" y="1"/>
                    <a:pt x="8" y="2"/>
                  </a:cubicBezTo>
                  <a:lnTo>
                    <a:pt x="8" y="2"/>
                  </a:lnTo>
                  <a:cubicBezTo>
                    <a:pt x="8" y="1"/>
                    <a:pt x="7" y="0"/>
                    <a:pt x="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493;p43"/>
            <p:cNvSpPr/>
            <p:nvPr/>
          </p:nvSpPr>
          <p:spPr>
            <a:xfrm>
              <a:off x="4147675" y="489882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4" y="0"/>
                  </a:moveTo>
                  <a:cubicBezTo>
                    <a:pt x="10" y="0"/>
                    <a:pt x="6" y="1"/>
                    <a:pt x="1" y="3"/>
                  </a:cubicBezTo>
                  <a:cubicBezTo>
                    <a:pt x="16" y="3"/>
                    <a:pt x="1" y="34"/>
                    <a:pt x="1" y="34"/>
                  </a:cubicBezTo>
                  <a:cubicBezTo>
                    <a:pt x="3" y="36"/>
                    <a:pt x="5" y="36"/>
                    <a:pt x="7" y="36"/>
                  </a:cubicBezTo>
                  <a:cubicBezTo>
                    <a:pt x="20" y="36"/>
                    <a:pt x="37" y="0"/>
                    <a:pt x="14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494;p43"/>
            <p:cNvSpPr/>
            <p:nvPr/>
          </p:nvSpPr>
          <p:spPr>
            <a:xfrm>
              <a:off x="4150000" y="4895425"/>
              <a:ext cx="800" cy="1125"/>
            </a:xfrm>
            <a:custGeom>
              <a:avLst/>
              <a:gdLst/>
              <a:ahLst/>
              <a:cxnLst/>
              <a:rect l="l" t="t" r="r" b="b"/>
              <a:pathLst>
                <a:path w="32" h="45" extrusionOk="0">
                  <a:moveTo>
                    <a:pt x="16" y="0"/>
                  </a:moveTo>
                  <a:cubicBezTo>
                    <a:pt x="16" y="16"/>
                    <a:pt x="0" y="16"/>
                    <a:pt x="0" y="31"/>
                  </a:cubicBezTo>
                  <a:cubicBezTo>
                    <a:pt x="0" y="41"/>
                    <a:pt x="3" y="44"/>
                    <a:pt x="7" y="44"/>
                  </a:cubicBezTo>
                  <a:cubicBezTo>
                    <a:pt x="16" y="44"/>
                    <a:pt x="31" y="26"/>
                    <a:pt x="31" y="16"/>
                  </a:cubicBezTo>
                  <a:cubicBezTo>
                    <a:pt x="31" y="0"/>
                    <a:pt x="31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495;p43"/>
            <p:cNvSpPr/>
            <p:nvPr/>
          </p:nvSpPr>
          <p:spPr>
            <a:xfrm>
              <a:off x="4148900" y="4891025"/>
              <a:ext cx="1125" cy="135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36" y="0"/>
                  </a:moveTo>
                  <a:cubicBezTo>
                    <a:pt x="27" y="0"/>
                    <a:pt x="14" y="7"/>
                    <a:pt x="14" y="7"/>
                  </a:cubicBezTo>
                  <a:cubicBezTo>
                    <a:pt x="14" y="5"/>
                    <a:pt x="13" y="4"/>
                    <a:pt x="13" y="4"/>
                  </a:cubicBezTo>
                  <a:lnTo>
                    <a:pt x="13" y="4"/>
                  </a:lnTo>
                  <a:cubicBezTo>
                    <a:pt x="10" y="4"/>
                    <a:pt x="0" y="40"/>
                    <a:pt x="14" y="53"/>
                  </a:cubicBezTo>
                  <a:cubicBezTo>
                    <a:pt x="29" y="53"/>
                    <a:pt x="29" y="7"/>
                    <a:pt x="44" y="7"/>
                  </a:cubicBezTo>
                  <a:cubicBezTo>
                    <a:pt x="44" y="2"/>
                    <a:pt x="41" y="0"/>
                    <a:pt x="3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1496;p43"/>
            <p:cNvSpPr/>
            <p:nvPr/>
          </p:nvSpPr>
          <p:spPr>
            <a:xfrm>
              <a:off x="4067200" y="4917750"/>
              <a:ext cx="1575" cy="2500"/>
            </a:xfrm>
            <a:custGeom>
              <a:avLst/>
              <a:gdLst/>
              <a:ahLst/>
              <a:cxnLst/>
              <a:rect l="l" t="t" r="r" b="b"/>
              <a:pathLst>
                <a:path w="63" h="100" extrusionOk="0">
                  <a:moveTo>
                    <a:pt x="32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62"/>
                    <a:pt x="1" y="78"/>
                    <a:pt x="1" y="93"/>
                  </a:cubicBezTo>
                  <a:cubicBezTo>
                    <a:pt x="1" y="98"/>
                    <a:pt x="3" y="99"/>
                    <a:pt x="7" y="99"/>
                  </a:cubicBezTo>
                  <a:cubicBezTo>
                    <a:pt x="16" y="99"/>
                    <a:pt x="32" y="89"/>
                    <a:pt x="32" y="78"/>
                  </a:cubicBezTo>
                  <a:cubicBezTo>
                    <a:pt x="32" y="47"/>
                    <a:pt x="62" y="62"/>
                    <a:pt x="62" y="31"/>
                  </a:cubicBezTo>
                  <a:cubicBezTo>
                    <a:pt x="62" y="16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1497;p43"/>
            <p:cNvSpPr/>
            <p:nvPr/>
          </p:nvSpPr>
          <p:spPr>
            <a:xfrm>
              <a:off x="4069025" y="4917725"/>
              <a:ext cx="1950" cy="2525"/>
            </a:xfrm>
            <a:custGeom>
              <a:avLst/>
              <a:gdLst/>
              <a:ahLst/>
              <a:cxnLst/>
              <a:rect l="l" t="t" r="r" b="b"/>
              <a:pathLst>
                <a:path w="78" h="101" extrusionOk="0">
                  <a:moveTo>
                    <a:pt x="4" y="0"/>
                  </a:moveTo>
                  <a:cubicBezTo>
                    <a:pt x="1" y="0"/>
                    <a:pt x="1" y="5"/>
                    <a:pt x="5" y="17"/>
                  </a:cubicBezTo>
                  <a:cubicBezTo>
                    <a:pt x="5" y="32"/>
                    <a:pt x="20" y="48"/>
                    <a:pt x="36" y="63"/>
                  </a:cubicBezTo>
                  <a:cubicBezTo>
                    <a:pt x="36" y="79"/>
                    <a:pt x="20" y="94"/>
                    <a:pt x="51" y="94"/>
                  </a:cubicBezTo>
                  <a:cubicBezTo>
                    <a:pt x="56" y="99"/>
                    <a:pt x="60" y="100"/>
                    <a:pt x="64" y="100"/>
                  </a:cubicBezTo>
                  <a:cubicBezTo>
                    <a:pt x="73" y="100"/>
                    <a:pt x="77" y="90"/>
                    <a:pt x="66" y="79"/>
                  </a:cubicBezTo>
                  <a:cubicBezTo>
                    <a:pt x="66" y="63"/>
                    <a:pt x="36" y="48"/>
                    <a:pt x="36" y="48"/>
                  </a:cubicBezTo>
                  <a:cubicBezTo>
                    <a:pt x="36" y="37"/>
                    <a:pt x="11" y="0"/>
                    <a:pt x="4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1498;p43"/>
            <p:cNvSpPr/>
            <p:nvPr/>
          </p:nvSpPr>
          <p:spPr>
            <a:xfrm>
              <a:off x="4074900" y="4922750"/>
              <a:ext cx="800" cy="1100"/>
            </a:xfrm>
            <a:custGeom>
              <a:avLst/>
              <a:gdLst/>
              <a:ahLst/>
              <a:cxnLst/>
              <a:rect l="l" t="t" r="r" b="b"/>
              <a:pathLst>
                <a:path w="32" h="44" extrusionOk="0">
                  <a:moveTo>
                    <a:pt x="1" y="1"/>
                  </a:moveTo>
                  <a:cubicBezTo>
                    <a:pt x="16" y="1"/>
                    <a:pt x="1" y="16"/>
                    <a:pt x="1" y="32"/>
                  </a:cubicBezTo>
                  <a:cubicBezTo>
                    <a:pt x="1" y="39"/>
                    <a:pt x="5" y="43"/>
                    <a:pt x="10" y="43"/>
                  </a:cubicBezTo>
                  <a:cubicBezTo>
                    <a:pt x="16" y="43"/>
                    <a:pt x="24" y="39"/>
                    <a:pt x="32" y="32"/>
                  </a:cubicBezTo>
                  <a:cubicBezTo>
                    <a:pt x="32" y="1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1499;p43"/>
            <p:cNvSpPr/>
            <p:nvPr/>
          </p:nvSpPr>
          <p:spPr>
            <a:xfrm>
              <a:off x="4079150" y="4931225"/>
              <a:ext cx="2325" cy="1850"/>
            </a:xfrm>
            <a:custGeom>
              <a:avLst/>
              <a:gdLst/>
              <a:ahLst/>
              <a:cxnLst/>
              <a:rect l="l" t="t" r="r" b="b"/>
              <a:pathLst>
                <a:path w="93" h="74" extrusionOk="0">
                  <a:moveTo>
                    <a:pt x="31" y="1"/>
                  </a:moveTo>
                  <a:cubicBezTo>
                    <a:pt x="0" y="16"/>
                    <a:pt x="46" y="47"/>
                    <a:pt x="46" y="62"/>
                  </a:cubicBezTo>
                  <a:lnTo>
                    <a:pt x="62" y="62"/>
                  </a:lnTo>
                  <a:cubicBezTo>
                    <a:pt x="62" y="70"/>
                    <a:pt x="70" y="74"/>
                    <a:pt x="77" y="74"/>
                  </a:cubicBezTo>
                  <a:cubicBezTo>
                    <a:pt x="85" y="74"/>
                    <a:pt x="93" y="70"/>
                    <a:pt x="93" y="62"/>
                  </a:cubicBezTo>
                  <a:cubicBezTo>
                    <a:pt x="93" y="47"/>
                    <a:pt x="93" y="47"/>
                    <a:pt x="77" y="32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7" y="16"/>
                    <a:pt x="46" y="1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1500;p43"/>
            <p:cNvSpPr/>
            <p:nvPr/>
          </p:nvSpPr>
          <p:spPr>
            <a:xfrm>
              <a:off x="4068375" y="4936925"/>
              <a:ext cx="1075" cy="875"/>
            </a:xfrm>
            <a:custGeom>
              <a:avLst/>
              <a:gdLst/>
              <a:ahLst/>
              <a:cxnLst/>
              <a:rect l="l" t="t" r="r" b="b"/>
              <a:pathLst>
                <a:path w="43" h="35" extrusionOk="0">
                  <a:moveTo>
                    <a:pt x="26" y="1"/>
                  </a:moveTo>
                  <a:cubicBezTo>
                    <a:pt x="23" y="1"/>
                    <a:pt x="20" y="2"/>
                    <a:pt x="15" y="4"/>
                  </a:cubicBezTo>
                  <a:cubicBezTo>
                    <a:pt x="15" y="4"/>
                    <a:pt x="0" y="35"/>
                    <a:pt x="31" y="35"/>
                  </a:cubicBezTo>
                  <a:cubicBezTo>
                    <a:pt x="31" y="35"/>
                    <a:pt x="42" y="1"/>
                    <a:pt x="2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1501;p43"/>
            <p:cNvSpPr/>
            <p:nvPr/>
          </p:nvSpPr>
          <p:spPr>
            <a:xfrm>
              <a:off x="4084150" y="4937400"/>
              <a:ext cx="800" cy="900"/>
            </a:xfrm>
            <a:custGeom>
              <a:avLst/>
              <a:gdLst/>
              <a:ahLst/>
              <a:cxnLst/>
              <a:rect l="l" t="t" r="r" b="b"/>
              <a:pathLst>
                <a:path w="32" h="36" extrusionOk="0">
                  <a:moveTo>
                    <a:pt x="16" y="0"/>
                  </a:moveTo>
                  <a:cubicBezTo>
                    <a:pt x="16" y="0"/>
                    <a:pt x="1" y="16"/>
                    <a:pt x="16" y="31"/>
                  </a:cubicBezTo>
                  <a:cubicBezTo>
                    <a:pt x="19" y="34"/>
                    <a:pt x="21" y="35"/>
                    <a:pt x="23" y="35"/>
                  </a:cubicBezTo>
                  <a:cubicBezTo>
                    <a:pt x="31" y="35"/>
                    <a:pt x="31" y="13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1502;p43"/>
            <p:cNvSpPr/>
            <p:nvPr/>
          </p:nvSpPr>
          <p:spPr>
            <a:xfrm>
              <a:off x="4083775" y="4939325"/>
              <a:ext cx="1550" cy="800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31" y="0"/>
                  </a:moveTo>
                  <a:cubicBezTo>
                    <a:pt x="31" y="0"/>
                    <a:pt x="0" y="16"/>
                    <a:pt x="31" y="31"/>
                  </a:cubicBezTo>
                  <a:cubicBezTo>
                    <a:pt x="46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1503;p43"/>
            <p:cNvSpPr/>
            <p:nvPr/>
          </p:nvSpPr>
          <p:spPr>
            <a:xfrm>
              <a:off x="4084150" y="4940475"/>
              <a:ext cx="1525" cy="1575"/>
            </a:xfrm>
            <a:custGeom>
              <a:avLst/>
              <a:gdLst/>
              <a:ahLst/>
              <a:cxnLst/>
              <a:rect l="l" t="t" r="r" b="b"/>
              <a:pathLst>
                <a:path w="61" h="63" extrusionOk="0">
                  <a:moveTo>
                    <a:pt x="31" y="0"/>
                  </a:moveTo>
                  <a:cubicBezTo>
                    <a:pt x="33" y="0"/>
                    <a:pt x="34" y="1"/>
                    <a:pt x="35" y="1"/>
                  </a:cubicBezTo>
                  <a:lnTo>
                    <a:pt x="35" y="1"/>
                  </a:lnTo>
                  <a:cubicBezTo>
                    <a:pt x="36" y="0"/>
                    <a:pt x="35" y="0"/>
                    <a:pt x="31" y="0"/>
                  </a:cubicBezTo>
                  <a:close/>
                  <a:moveTo>
                    <a:pt x="35" y="1"/>
                  </a:moveTo>
                  <a:cubicBezTo>
                    <a:pt x="31" y="2"/>
                    <a:pt x="12" y="5"/>
                    <a:pt x="1" y="16"/>
                  </a:cubicBezTo>
                  <a:cubicBezTo>
                    <a:pt x="1" y="31"/>
                    <a:pt x="16" y="62"/>
                    <a:pt x="31" y="62"/>
                  </a:cubicBezTo>
                  <a:cubicBezTo>
                    <a:pt x="46" y="62"/>
                    <a:pt x="61" y="5"/>
                    <a:pt x="3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1504;p43"/>
            <p:cNvSpPr/>
            <p:nvPr/>
          </p:nvSpPr>
          <p:spPr>
            <a:xfrm>
              <a:off x="4085300" y="4943175"/>
              <a:ext cx="1275" cy="675"/>
            </a:xfrm>
            <a:custGeom>
              <a:avLst/>
              <a:gdLst/>
              <a:ahLst/>
              <a:cxnLst/>
              <a:rect l="l" t="t" r="r" b="b"/>
              <a:pathLst>
                <a:path w="51" h="27" extrusionOk="0">
                  <a:moveTo>
                    <a:pt x="16" y="0"/>
                  </a:moveTo>
                  <a:cubicBezTo>
                    <a:pt x="16" y="16"/>
                    <a:pt x="1" y="16"/>
                    <a:pt x="1" y="16"/>
                  </a:cubicBezTo>
                  <a:cubicBezTo>
                    <a:pt x="1" y="23"/>
                    <a:pt x="5" y="26"/>
                    <a:pt x="10" y="26"/>
                  </a:cubicBezTo>
                  <a:cubicBezTo>
                    <a:pt x="25" y="26"/>
                    <a:pt x="51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1505;p43"/>
            <p:cNvSpPr/>
            <p:nvPr/>
          </p:nvSpPr>
          <p:spPr>
            <a:xfrm>
              <a:off x="4085475" y="4944375"/>
              <a:ext cx="625" cy="800"/>
            </a:xfrm>
            <a:custGeom>
              <a:avLst/>
              <a:gdLst/>
              <a:ahLst/>
              <a:cxnLst/>
              <a:rect l="l" t="t" r="r" b="b"/>
              <a:pathLst>
                <a:path w="25" h="32" extrusionOk="0">
                  <a:moveTo>
                    <a:pt x="13" y="0"/>
                  </a:moveTo>
                  <a:cubicBezTo>
                    <a:pt x="11" y="0"/>
                    <a:pt x="9" y="4"/>
                    <a:pt x="9" y="14"/>
                  </a:cubicBezTo>
                  <a:cubicBezTo>
                    <a:pt x="0" y="23"/>
                    <a:pt x="2" y="32"/>
                    <a:pt x="7" y="32"/>
                  </a:cubicBezTo>
                  <a:cubicBezTo>
                    <a:pt x="12" y="32"/>
                    <a:pt x="18" y="27"/>
                    <a:pt x="25" y="14"/>
                  </a:cubicBezTo>
                  <a:cubicBezTo>
                    <a:pt x="25" y="14"/>
                    <a:pt x="18" y="0"/>
                    <a:pt x="1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1506;p43"/>
            <p:cNvSpPr/>
            <p:nvPr/>
          </p:nvSpPr>
          <p:spPr>
            <a:xfrm>
              <a:off x="4083375" y="4949150"/>
              <a:ext cx="3100" cy="1475"/>
            </a:xfrm>
            <a:custGeom>
              <a:avLst/>
              <a:gdLst/>
              <a:ahLst/>
              <a:cxnLst/>
              <a:rect l="l" t="t" r="r" b="b"/>
              <a:pathLst>
                <a:path w="124" h="59" extrusionOk="0">
                  <a:moveTo>
                    <a:pt x="95" y="1"/>
                  </a:moveTo>
                  <a:cubicBezTo>
                    <a:pt x="90" y="1"/>
                    <a:pt x="73" y="8"/>
                    <a:pt x="62" y="8"/>
                  </a:cubicBezTo>
                  <a:cubicBezTo>
                    <a:pt x="62" y="8"/>
                    <a:pt x="47" y="23"/>
                    <a:pt x="32" y="23"/>
                  </a:cubicBezTo>
                  <a:cubicBezTo>
                    <a:pt x="1" y="38"/>
                    <a:pt x="32" y="54"/>
                    <a:pt x="47" y="54"/>
                  </a:cubicBezTo>
                  <a:cubicBezTo>
                    <a:pt x="50" y="57"/>
                    <a:pt x="52" y="58"/>
                    <a:pt x="54" y="58"/>
                  </a:cubicBezTo>
                  <a:cubicBezTo>
                    <a:pt x="62" y="58"/>
                    <a:pt x="62" y="36"/>
                    <a:pt x="62" y="23"/>
                  </a:cubicBezTo>
                  <a:cubicBezTo>
                    <a:pt x="62" y="19"/>
                    <a:pt x="64" y="17"/>
                    <a:pt x="66" y="17"/>
                  </a:cubicBezTo>
                  <a:cubicBezTo>
                    <a:pt x="70" y="17"/>
                    <a:pt x="78" y="28"/>
                    <a:pt x="78" y="38"/>
                  </a:cubicBezTo>
                  <a:cubicBezTo>
                    <a:pt x="78" y="49"/>
                    <a:pt x="81" y="52"/>
                    <a:pt x="86" y="52"/>
                  </a:cubicBezTo>
                  <a:cubicBezTo>
                    <a:pt x="97" y="52"/>
                    <a:pt x="114" y="38"/>
                    <a:pt x="124" y="38"/>
                  </a:cubicBezTo>
                  <a:cubicBezTo>
                    <a:pt x="124" y="23"/>
                    <a:pt x="109" y="8"/>
                    <a:pt x="109" y="8"/>
                  </a:cubicBezTo>
                  <a:lnTo>
                    <a:pt x="93" y="8"/>
                  </a:lnTo>
                  <a:cubicBezTo>
                    <a:pt x="98" y="3"/>
                    <a:pt x="98" y="1"/>
                    <a:pt x="9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1507;p43"/>
            <p:cNvSpPr/>
            <p:nvPr/>
          </p:nvSpPr>
          <p:spPr>
            <a:xfrm>
              <a:off x="4089925" y="4954950"/>
              <a:ext cx="2725" cy="2575"/>
            </a:xfrm>
            <a:custGeom>
              <a:avLst/>
              <a:gdLst/>
              <a:ahLst/>
              <a:cxnLst/>
              <a:rect l="l" t="t" r="r" b="b"/>
              <a:pathLst>
                <a:path w="109" h="103" extrusionOk="0">
                  <a:moveTo>
                    <a:pt x="49" y="0"/>
                  </a:moveTo>
                  <a:cubicBezTo>
                    <a:pt x="40" y="0"/>
                    <a:pt x="36" y="11"/>
                    <a:pt x="47" y="22"/>
                  </a:cubicBezTo>
                  <a:cubicBezTo>
                    <a:pt x="47" y="38"/>
                    <a:pt x="16" y="53"/>
                    <a:pt x="1" y="68"/>
                  </a:cubicBezTo>
                  <a:cubicBezTo>
                    <a:pt x="1" y="68"/>
                    <a:pt x="16" y="99"/>
                    <a:pt x="16" y="99"/>
                  </a:cubicBezTo>
                  <a:cubicBezTo>
                    <a:pt x="18" y="101"/>
                    <a:pt x="21" y="102"/>
                    <a:pt x="23" y="102"/>
                  </a:cubicBezTo>
                  <a:cubicBezTo>
                    <a:pt x="40" y="102"/>
                    <a:pt x="64" y="68"/>
                    <a:pt x="78" y="68"/>
                  </a:cubicBezTo>
                  <a:cubicBezTo>
                    <a:pt x="93" y="38"/>
                    <a:pt x="108" y="53"/>
                    <a:pt x="93" y="22"/>
                  </a:cubicBezTo>
                  <a:cubicBezTo>
                    <a:pt x="93" y="7"/>
                    <a:pt x="78" y="7"/>
                    <a:pt x="62" y="7"/>
                  </a:cubicBezTo>
                  <a:cubicBezTo>
                    <a:pt x="58" y="2"/>
                    <a:pt x="53" y="0"/>
                    <a:pt x="49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1508;p43"/>
            <p:cNvSpPr/>
            <p:nvPr/>
          </p:nvSpPr>
          <p:spPr>
            <a:xfrm>
              <a:off x="4092000" y="4956925"/>
              <a:ext cx="900" cy="525"/>
            </a:xfrm>
            <a:custGeom>
              <a:avLst/>
              <a:gdLst/>
              <a:ahLst/>
              <a:cxnLst/>
              <a:rect l="l" t="t" r="r" b="b"/>
              <a:pathLst>
                <a:path w="36" h="21" extrusionOk="0">
                  <a:moveTo>
                    <a:pt x="23" y="0"/>
                  </a:moveTo>
                  <a:cubicBezTo>
                    <a:pt x="20" y="0"/>
                    <a:pt x="16" y="2"/>
                    <a:pt x="10" y="5"/>
                  </a:cubicBezTo>
                  <a:cubicBezTo>
                    <a:pt x="10" y="2"/>
                    <a:pt x="9" y="0"/>
                    <a:pt x="9" y="0"/>
                  </a:cubicBezTo>
                  <a:lnTo>
                    <a:pt x="9" y="0"/>
                  </a:lnTo>
                  <a:cubicBezTo>
                    <a:pt x="6" y="0"/>
                    <a:pt x="1" y="20"/>
                    <a:pt x="25" y="20"/>
                  </a:cubicBezTo>
                  <a:cubicBezTo>
                    <a:pt x="25" y="20"/>
                    <a:pt x="35" y="0"/>
                    <a:pt x="2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1509;p43"/>
            <p:cNvSpPr/>
            <p:nvPr/>
          </p:nvSpPr>
          <p:spPr>
            <a:xfrm>
              <a:off x="4094150" y="4959350"/>
              <a:ext cx="425" cy="700"/>
            </a:xfrm>
            <a:custGeom>
              <a:avLst/>
              <a:gdLst/>
              <a:ahLst/>
              <a:cxnLst/>
              <a:rect l="l" t="t" r="r" b="b"/>
              <a:pathLst>
                <a:path w="17" h="28" extrusionOk="0">
                  <a:moveTo>
                    <a:pt x="16" y="0"/>
                  </a:moveTo>
                  <a:cubicBezTo>
                    <a:pt x="16" y="0"/>
                    <a:pt x="1" y="0"/>
                    <a:pt x="1" y="16"/>
                  </a:cubicBezTo>
                  <a:cubicBezTo>
                    <a:pt x="1" y="23"/>
                    <a:pt x="5" y="27"/>
                    <a:pt x="9" y="27"/>
                  </a:cubicBezTo>
                  <a:cubicBezTo>
                    <a:pt x="13" y="27"/>
                    <a:pt x="16" y="23"/>
                    <a:pt x="16" y="16"/>
                  </a:cubicBezTo>
                  <a:cubicBezTo>
                    <a:pt x="1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1510;p43"/>
            <p:cNvSpPr/>
            <p:nvPr/>
          </p:nvSpPr>
          <p:spPr>
            <a:xfrm>
              <a:off x="4095075" y="4962325"/>
              <a:ext cx="1425" cy="500"/>
            </a:xfrm>
            <a:custGeom>
              <a:avLst/>
              <a:gdLst/>
              <a:ahLst/>
              <a:cxnLst/>
              <a:rect l="l" t="t" r="r" b="b"/>
              <a:pathLst>
                <a:path w="57" h="20" extrusionOk="0">
                  <a:moveTo>
                    <a:pt x="23" y="0"/>
                  </a:moveTo>
                  <a:cubicBezTo>
                    <a:pt x="16" y="0"/>
                    <a:pt x="1" y="20"/>
                    <a:pt x="26" y="20"/>
                  </a:cubicBezTo>
                  <a:cubicBezTo>
                    <a:pt x="41" y="20"/>
                    <a:pt x="56" y="4"/>
                    <a:pt x="26" y="4"/>
                  </a:cubicBezTo>
                  <a:cubicBezTo>
                    <a:pt x="26" y="1"/>
                    <a:pt x="24" y="0"/>
                    <a:pt x="2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1511;p43"/>
            <p:cNvSpPr/>
            <p:nvPr/>
          </p:nvSpPr>
          <p:spPr>
            <a:xfrm>
              <a:off x="4096475" y="4962800"/>
              <a:ext cx="1150" cy="525"/>
            </a:xfrm>
            <a:custGeom>
              <a:avLst/>
              <a:gdLst/>
              <a:ahLst/>
              <a:cxnLst/>
              <a:rect l="l" t="t" r="r" b="b"/>
              <a:pathLst>
                <a:path w="46" h="21" extrusionOk="0">
                  <a:moveTo>
                    <a:pt x="31" y="1"/>
                  </a:moveTo>
                  <a:cubicBezTo>
                    <a:pt x="31" y="1"/>
                    <a:pt x="0" y="16"/>
                    <a:pt x="16" y="16"/>
                  </a:cubicBezTo>
                  <a:cubicBezTo>
                    <a:pt x="22" y="19"/>
                    <a:pt x="27" y="20"/>
                    <a:pt x="31" y="20"/>
                  </a:cubicBezTo>
                  <a:cubicBezTo>
                    <a:pt x="46" y="20"/>
                    <a:pt x="44" y="1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1512;p43"/>
            <p:cNvSpPr/>
            <p:nvPr/>
          </p:nvSpPr>
          <p:spPr>
            <a:xfrm>
              <a:off x="4098125" y="4963200"/>
              <a:ext cx="675" cy="575"/>
            </a:xfrm>
            <a:custGeom>
              <a:avLst/>
              <a:gdLst/>
              <a:ahLst/>
              <a:cxnLst/>
              <a:rect l="l" t="t" r="r" b="b"/>
              <a:pathLst>
                <a:path w="27" h="23" extrusionOk="0">
                  <a:moveTo>
                    <a:pt x="11" y="0"/>
                  </a:moveTo>
                  <a:cubicBezTo>
                    <a:pt x="11" y="5"/>
                    <a:pt x="13" y="8"/>
                    <a:pt x="15" y="11"/>
                  </a:cubicBezTo>
                  <a:lnTo>
                    <a:pt x="15" y="11"/>
                  </a:lnTo>
                  <a:cubicBezTo>
                    <a:pt x="17" y="8"/>
                    <a:pt x="16" y="5"/>
                    <a:pt x="11" y="0"/>
                  </a:cubicBezTo>
                  <a:close/>
                  <a:moveTo>
                    <a:pt x="15" y="11"/>
                  </a:moveTo>
                  <a:lnTo>
                    <a:pt x="15" y="11"/>
                  </a:lnTo>
                  <a:cubicBezTo>
                    <a:pt x="12" y="16"/>
                    <a:pt x="1" y="16"/>
                    <a:pt x="11" y="16"/>
                  </a:cubicBezTo>
                  <a:cubicBezTo>
                    <a:pt x="11" y="21"/>
                    <a:pt x="13" y="22"/>
                    <a:pt x="15" y="22"/>
                  </a:cubicBezTo>
                  <a:cubicBezTo>
                    <a:pt x="20" y="22"/>
                    <a:pt x="27" y="16"/>
                    <a:pt x="27" y="16"/>
                  </a:cubicBezTo>
                  <a:cubicBezTo>
                    <a:pt x="27" y="16"/>
                    <a:pt x="20" y="16"/>
                    <a:pt x="15" y="1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1513;p43"/>
            <p:cNvSpPr/>
            <p:nvPr/>
          </p:nvSpPr>
          <p:spPr>
            <a:xfrm>
              <a:off x="4099950" y="4962250"/>
              <a:ext cx="775" cy="675"/>
            </a:xfrm>
            <a:custGeom>
              <a:avLst/>
              <a:gdLst/>
              <a:ahLst/>
              <a:cxnLst/>
              <a:rect l="l" t="t" r="r" b="b"/>
              <a:pathLst>
                <a:path w="31" h="27" extrusionOk="0">
                  <a:moveTo>
                    <a:pt x="12" y="1"/>
                  </a:moveTo>
                  <a:cubicBezTo>
                    <a:pt x="8" y="1"/>
                    <a:pt x="0" y="12"/>
                    <a:pt x="0" y="23"/>
                  </a:cubicBezTo>
                  <a:cubicBezTo>
                    <a:pt x="0" y="23"/>
                    <a:pt x="8" y="27"/>
                    <a:pt x="15" y="27"/>
                  </a:cubicBezTo>
                  <a:cubicBezTo>
                    <a:pt x="23" y="27"/>
                    <a:pt x="31" y="23"/>
                    <a:pt x="31" y="7"/>
                  </a:cubicBezTo>
                  <a:lnTo>
                    <a:pt x="15" y="7"/>
                  </a:lnTo>
                  <a:cubicBezTo>
                    <a:pt x="15" y="3"/>
                    <a:pt x="14" y="1"/>
                    <a:pt x="1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1514;p43"/>
            <p:cNvSpPr/>
            <p:nvPr/>
          </p:nvSpPr>
          <p:spPr>
            <a:xfrm>
              <a:off x="4099950" y="4963500"/>
              <a:ext cx="1000" cy="575"/>
            </a:xfrm>
            <a:custGeom>
              <a:avLst/>
              <a:gdLst/>
              <a:ahLst/>
              <a:cxnLst/>
              <a:rect l="l" t="t" r="r" b="b"/>
              <a:pathLst>
                <a:path w="40" h="23" extrusionOk="0">
                  <a:moveTo>
                    <a:pt x="26" y="0"/>
                  </a:moveTo>
                  <a:cubicBezTo>
                    <a:pt x="23" y="0"/>
                    <a:pt x="20" y="1"/>
                    <a:pt x="15" y="4"/>
                  </a:cubicBezTo>
                  <a:cubicBezTo>
                    <a:pt x="15" y="4"/>
                    <a:pt x="0" y="19"/>
                    <a:pt x="15" y="19"/>
                  </a:cubicBezTo>
                  <a:cubicBezTo>
                    <a:pt x="18" y="21"/>
                    <a:pt x="20" y="22"/>
                    <a:pt x="22" y="22"/>
                  </a:cubicBezTo>
                  <a:cubicBezTo>
                    <a:pt x="32" y="22"/>
                    <a:pt x="39" y="0"/>
                    <a:pt x="2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1515;p43"/>
            <p:cNvSpPr/>
            <p:nvPr/>
          </p:nvSpPr>
          <p:spPr>
            <a:xfrm>
              <a:off x="4100700" y="4965500"/>
              <a:ext cx="925" cy="575"/>
            </a:xfrm>
            <a:custGeom>
              <a:avLst/>
              <a:gdLst/>
              <a:ahLst/>
              <a:cxnLst/>
              <a:rect l="l" t="t" r="r" b="b"/>
              <a:pathLst>
                <a:path w="37" h="23" extrusionOk="0">
                  <a:moveTo>
                    <a:pt x="32" y="1"/>
                  </a:moveTo>
                  <a:cubicBezTo>
                    <a:pt x="32" y="1"/>
                    <a:pt x="16" y="1"/>
                    <a:pt x="1" y="16"/>
                  </a:cubicBezTo>
                  <a:cubicBezTo>
                    <a:pt x="1" y="16"/>
                    <a:pt x="21" y="23"/>
                    <a:pt x="30" y="23"/>
                  </a:cubicBezTo>
                  <a:cubicBezTo>
                    <a:pt x="35" y="23"/>
                    <a:pt x="37" y="21"/>
                    <a:pt x="32" y="16"/>
                  </a:cubicBezTo>
                  <a:cubicBezTo>
                    <a:pt x="32" y="1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1516;p43"/>
            <p:cNvSpPr/>
            <p:nvPr/>
          </p:nvSpPr>
          <p:spPr>
            <a:xfrm>
              <a:off x="4102250" y="4965125"/>
              <a:ext cx="1575" cy="775"/>
            </a:xfrm>
            <a:custGeom>
              <a:avLst/>
              <a:gdLst/>
              <a:ahLst/>
              <a:cxnLst/>
              <a:rect l="l" t="t" r="r" b="b"/>
              <a:pathLst>
                <a:path w="63" h="31" extrusionOk="0">
                  <a:moveTo>
                    <a:pt x="31" y="0"/>
                  </a:moveTo>
                  <a:cubicBezTo>
                    <a:pt x="31" y="0"/>
                    <a:pt x="0" y="16"/>
                    <a:pt x="47" y="31"/>
                  </a:cubicBezTo>
                  <a:cubicBezTo>
                    <a:pt x="47" y="31"/>
                    <a:pt x="62" y="16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1517;p43"/>
            <p:cNvSpPr/>
            <p:nvPr/>
          </p:nvSpPr>
          <p:spPr>
            <a:xfrm>
              <a:off x="4104175" y="4965125"/>
              <a:ext cx="400" cy="550"/>
            </a:xfrm>
            <a:custGeom>
              <a:avLst/>
              <a:gdLst/>
              <a:ahLst/>
              <a:cxnLst/>
              <a:rect l="l" t="t" r="r" b="b"/>
              <a:pathLst>
                <a:path w="16" h="22" extrusionOk="0">
                  <a:moveTo>
                    <a:pt x="16" y="0"/>
                  </a:moveTo>
                  <a:cubicBezTo>
                    <a:pt x="16" y="0"/>
                    <a:pt x="0" y="0"/>
                    <a:pt x="0" y="16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16" y="11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1518;p43"/>
            <p:cNvSpPr/>
            <p:nvPr/>
          </p:nvSpPr>
          <p:spPr>
            <a:xfrm>
              <a:off x="4103025" y="4963575"/>
              <a:ext cx="1175" cy="800"/>
            </a:xfrm>
            <a:custGeom>
              <a:avLst/>
              <a:gdLst/>
              <a:ahLst/>
              <a:cxnLst/>
              <a:rect l="l" t="t" r="r" b="b"/>
              <a:pathLst>
                <a:path w="47" h="32" extrusionOk="0">
                  <a:moveTo>
                    <a:pt x="16" y="1"/>
                  </a:moveTo>
                  <a:cubicBezTo>
                    <a:pt x="16" y="1"/>
                    <a:pt x="0" y="16"/>
                    <a:pt x="16" y="31"/>
                  </a:cubicBezTo>
                  <a:cubicBezTo>
                    <a:pt x="31" y="31"/>
                    <a:pt x="46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1519;p43"/>
            <p:cNvSpPr/>
            <p:nvPr/>
          </p:nvSpPr>
          <p:spPr>
            <a:xfrm>
              <a:off x="4106475" y="4965800"/>
              <a:ext cx="925" cy="575"/>
            </a:xfrm>
            <a:custGeom>
              <a:avLst/>
              <a:gdLst/>
              <a:ahLst/>
              <a:cxnLst/>
              <a:rect l="l" t="t" r="r" b="b"/>
              <a:pathLst>
                <a:path w="37" h="23" extrusionOk="0">
                  <a:moveTo>
                    <a:pt x="26" y="1"/>
                  </a:moveTo>
                  <a:cubicBezTo>
                    <a:pt x="24" y="1"/>
                    <a:pt x="21" y="2"/>
                    <a:pt x="16" y="4"/>
                  </a:cubicBezTo>
                  <a:cubicBezTo>
                    <a:pt x="16" y="4"/>
                    <a:pt x="1" y="4"/>
                    <a:pt x="16" y="19"/>
                  </a:cubicBezTo>
                  <a:cubicBezTo>
                    <a:pt x="16" y="22"/>
                    <a:pt x="17" y="23"/>
                    <a:pt x="18" y="23"/>
                  </a:cubicBezTo>
                  <a:cubicBezTo>
                    <a:pt x="23" y="23"/>
                    <a:pt x="37" y="1"/>
                    <a:pt x="2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1520;p43"/>
            <p:cNvSpPr/>
            <p:nvPr/>
          </p:nvSpPr>
          <p:spPr>
            <a:xfrm>
              <a:off x="4109675" y="4967425"/>
              <a:ext cx="1450" cy="575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27" y="1"/>
                  </a:moveTo>
                  <a:cubicBezTo>
                    <a:pt x="27" y="6"/>
                    <a:pt x="25" y="7"/>
                    <a:pt x="23" y="7"/>
                  </a:cubicBezTo>
                  <a:cubicBezTo>
                    <a:pt x="18" y="7"/>
                    <a:pt x="11" y="1"/>
                    <a:pt x="11" y="1"/>
                  </a:cubicBezTo>
                  <a:lnTo>
                    <a:pt x="11" y="1"/>
                  </a:lnTo>
                  <a:cubicBezTo>
                    <a:pt x="1" y="11"/>
                    <a:pt x="21" y="22"/>
                    <a:pt x="33" y="22"/>
                  </a:cubicBezTo>
                  <a:cubicBezTo>
                    <a:pt x="38" y="22"/>
                    <a:pt x="42" y="21"/>
                    <a:pt x="42" y="16"/>
                  </a:cubicBezTo>
                  <a:cubicBezTo>
                    <a:pt x="58" y="1"/>
                    <a:pt x="27" y="1"/>
                    <a:pt x="2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1521;p43"/>
            <p:cNvSpPr/>
            <p:nvPr/>
          </p:nvSpPr>
          <p:spPr>
            <a:xfrm>
              <a:off x="4113800" y="4970350"/>
              <a:ext cx="1225" cy="725"/>
            </a:xfrm>
            <a:custGeom>
              <a:avLst/>
              <a:gdLst/>
              <a:ahLst/>
              <a:cxnLst/>
              <a:rect l="l" t="t" r="r" b="b"/>
              <a:pathLst>
                <a:path w="49" h="29" extrusionOk="0">
                  <a:moveTo>
                    <a:pt x="13" y="0"/>
                  </a:moveTo>
                  <a:cubicBezTo>
                    <a:pt x="8" y="0"/>
                    <a:pt x="1" y="11"/>
                    <a:pt x="1" y="22"/>
                  </a:cubicBezTo>
                  <a:cubicBezTo>
                    <a:pt x="1" y="27"/>
                    <a:pt x="6" y="29"/>
                    <a:pt x="12" y="29"/>
                  </a:cubicBezTo>
                  <a:cubicBezTo>
                    <a:pt x="27" y="29"/>
                    <a:pt x="49" y="18"/>
                    <a:pt x="16" y="7"/>
                  </a:cubicBezTo>
                  <a:cubicBezTo>
                    <a:pt x="16" y="2"/>
                    <a:pt x="15" y="0"/>
                    <a:pt x="1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1522;p43"/>
            <p:cNvSpPr/>
            <p:nvPr/>
          </p:nvSpPr>
          <p:spPr>
            <a:xfrm>
              <a:off x="4110325" y="4969750"/>
              <a:ext cx="1200" cy="775"/>
            </a:xfrm>
            <a:custGeom>
              <a:avLst/>
              <a:gdLst/>
              <a:ahLst/>
              <a:cxnLst/>
              <a:rect l="l" t="t" r="r" b="b"/>
              <a:pathLst>
                <a:path w="48" h="31" extrusionOk="0">
                  <a:moveTo>
                    <a:pt x="32" y="0"/>
                  </a:moveTo>
                  <a:cubicBezTo>
                    <a:pt x="32" y="15"/>
                    <a:pt x="1" y="31"/>
                    <a:pt x="32" y="31"/>
                  </a:cubicBezTo>
                  <a:cubicBezTo>
                    <a:pt x="47" y="31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1523;p43"/>
            <p:cNvSpPr/>
            <p:nvPr/>
          </p:nvSpPr>
          <p:spPr>
            <a:xfrm>
              <a:off x="4107650" y="4971275"/>
              <a:ext cx="1275" cy="675"/>
            </a:xfrm>
            <a:custGeom>
              <a:avLst/>
              <a:gdLst/>
              <a:ahLst/>
              <a:cxnLst/>
              <a:rect l="l" t="t" r="r" b="b"/>
              <a:pathLst>
                <a:path w="51" h="27" extrusionOk="0">
                  <a:moveTo>
                    <a:pt x="15" y="1"/>
                  </a:moveTo>
                  <a:cubicBezTo>
                    <a:pt x="15" y="1"/>
                    <a:pt x="0" y="1"/>
                    <a:pt x="0" y="16"/>
                  </a:cubicBezTo>
                  <a:cubicBezTo>
                    <a:pt x="0" y="24"/>
                    <a:pt x="4" y="27"/>
                    <a:pt x="9" y="27"/>
                  </a:cubicBezTo>
                  <a:cubicBezTo>
                    <a:pt x="24" y="27"/>
                    <a:pt x="50" y="1"/>
                    <a:pt x="1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1524;p43"/>
            <p:cNvSpPr/>
            <p:nvPr/>
          </p:nvSpPr>
          <p:spPr>
            <a:xfrm>
              <a:off x="4114575" y="4972425"/>
              <a:ext cx="1175" cy="700"/>
            </a:xfrm>
            <a:custGeom>
              <a:avLst/>
              <a:gdLst/>
              <a:ahLst/>
              <a:cxnLst/>
              <a:rect l="l" t="t" r="r" b="b"/>
              <a:pathLst>
                <a:path w="47" h="28" extrusionOk="0">
                  <a:moveTo>
                    <a:pt x="16" y="1"/>
                  </a:moveTo>
                  <a:cubicBezTo>
                    <a:pt x="16" y="16"/>
                    <a:pt x="0" y="16"/>
                    <a:pt x="0" y="16"/>
                  </a:cubicBezTo>
                  <a:cubicBezTo>
                    <a:pt x="0" y="24"/>
                    <a:pt x="8" y="28"/>
                    <a:pt x="16" y="28"/>
                  </a:cubicBezTo>
                  <a:cubicBezTo>
                    <a:pt x="23" y="28"/>
                    <a:pt x="31" y="24"/>
                    <a:pt x="31" y="16"/>
                  </a:cubicBezTo>
                  <a:cubicBezTo>
                    <a:pt x="47" y="16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1525;p43"/>
            <p:cNvSpPr/>
            <p:nvPr/>
          </p:nvSpPr>
          <p:spPr>
            <a:xfrm>
              <a:off x="4116875" y="4972050"/>
              <a:ext cx="800" cy="900"/>
            </a:xfrm>
            <a:custGeom>
              <a:avLst/>
              <a:gdLst/>
              <a:ahLst/>
              <a:cxnLst/>
              <a:rect l="l" t="t" r="r" b="b"/>
              <a:pathLst>
                <a:path w="32" h="36" extrusionOk="0">
                  <a:moveTo>
                    <a:pt x="16" y="0"/>
                  </a:moveTo>
                  <a:cubicBezTo>
                    <a:pt x="16" y="0"/>
                    <a:pt x="1" y="31"/>
                    <a:pt x="16" y="31"/>
                  </a:cubicBezTo>
                  <a:cubicBezTo>
                    <a:pt x="19" y="34"/>
                    <a:pt x="21" y="35"/>
                    <a:pt x="23" y="35"/>
                  </a:cubicBezTo>
                  <a:cubicBezTo>
                    <a:pt x="32" y="35"/>
                    <a:pt x="32" y="13"/>
                    <a:pt x="3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1526;p43"/>
            <p:cNvSpPr/>
            <p:nvPr/>
          </p:nvSpPr>
          <p:spPr>
            <a:xfrm>
              <a:off x="4115300" y="4971125"/>
              <a:ext cx="2000" cy="575"/>
            </a:xfrm>
            <a:custGeom>
              <a:avLst/>
              <a:gdLst/>
              <a:ahLst/>
              <a:cxnLst/>
              <a:rect l="l" t="t" r="r" b="b"/>
              <a:pathLst>
                <a:path w="80" h="23" extrusionOk="0">
                  <a:moveTo>
                    <a:pt x="25" y="0"/>
                  </a:moveTo>
                  <a:cubicBezTo>
                    <a:pt x="14" y="0"/>
                    <a:pt x="0" y="11"/>
                    <a:pt x="33" y="22"/>
                  </a:cubicBezTo>
                  <a:lnTo>
                    <a:pt x="79" y="22"/>
                  </a:lnTo>
                  <a:cubicBezTo>
                    <a:pt x="79" y="7"/>
                    <a:pt x="33" y="7"/>
                    <a:pt x="33" y="7"/>
                  </a:cubicBezTo>
                  <a:cubicBezTo>
                    <a:pt x="33" y="2"/>
                    <a:pt x="29" y="0"/>
                    <a:pt x="2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1527;p43"/>
            <p:cNvSpPr/>
            <p:nvPr/>
          </p:nvSpPr>
          <p:spPr>
            <a:xfrm>
              <a:off x="4121875" y="4984375"/>
              <a:ext cx="1950" cy="800"/>
            </a:xfrm>
            <a:custGeom>
              <a:avLst/>
              <a:gdLst/>
              <a:ahLst/>
              <a:cxnLst/>
              <a:rect l="l" t="t" r="r" b="b"/>
              <a:pathLst>
                <a:path w="78" h="32" extrusionOk="0">
                  <a:moveTo>
                    <a:pt x="47" y="0"/>
                  </a:moveTo>
                  <a:cubicBezTo>
                    <a:pt x="47" y="0"/>
                    <a:pt x="1" y="16"/>
                    <a:pt x="47" y="31"/>
                  </a:cubicBezTo>
                  <a:cubicBezTo>
                    <a:pt x="47" y="31"/>
                    <a:pt x="78" y="0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1528;p43"/>
            <p:cNvSpPr/>
            <p:nvPr/>
          </p:nvSpPr>
          <p:spPr>
            <a:xfrm>
              <a:off x="4119900" y="4973975"/>
              <a:ext cx="1250" cy="1050"/>
            </a:xfrm>
            <a:custGeom>
              <a:avLst/>
              <a:gdLst/>
              <a:ahLst/>
              <a:cxnLst/>
              <a:rect l="l" t="t" r="r" b="b"/>
              <a:pathLst>
                <a:path w="50" h="42" extrusionOk="0">
                  <a:moveTo>
                    <a:pt x="18" y="0"/>
                  </a:moveTo>
                  <a:cubicBezTo>
                    <a:pt x="18" y="12"/>
                    <a:pt x="1" y="42"/>
                    <a:pt x="12" y="42"/>
                  </a:cubicBezTo>
                  <a:cubicBezTo>
                    <a:pt x="16" y="42"/>
                    <a:pt x="23" y="39"/>
                    <a:pt x="34" y="31"/>
                  </a:cubicBezTo>
                  <a:cubicBezTo>
                    <a:pt x="49" y="16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1529;p43"/>
            <p:cNvSpPr/>
            <p:nvPr/>
          </p:nvSpPr>
          <p:spPr>
            <a:xfrm>
              <a:off x="4121500" y="4975125"/>
              <a:ext cx="1325" cy="525"/>
            </a:xfrm>
            <a:custGeom>
              <a:avLst/>
              <a:gdLst/>
              <a:ahLst/>
              <a:cxnLst/>
              <a:rect l="l" t="t" r="r" b="b"/>
              <a:pathLst>
                <a:path w="53" h="21" extrusionOk="0">
                  <a:moveTo>
                    <a:pt x="16" y="1"/>
                  </a:moveTo>
                  <a:cubicBezTo>
                    <a:pt x="16" y="1"/>
                    <a:pt x="1" y="16"/>
                    <a:pt x="1" y="16"/>
                  </a:cubicBezTo>
                  <a:cubicBezTo>
                    <a:pt x="4" y="19"/>
                    <a:pt x="8" y="20"/>
                    <a:pt x="13" y="20"/>
                  </a:cubicBezTo>
                  <a:cubicBezTo>
                    <a:pt x="31" y="20"/>
                    <a:pt x="53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1530;p43"/>
            <p:cNvSpPr/>
            <p:nvPr/>
          </p:nvSpPr>
          <p:spPr>
            <a:xfrm>
              <a:off x="4036400" y="4929700"/>
              <a:ext cx="1950" cy="2050"/>
            </a:xfrm>
            <a:custGeom>
              <a:avLst/>
              <a:gdLst/>
              <a:ahLst/>
              <a:cxnLst/>
              <a:rect l="l" t="t" r="r" b="b"/>
              <a:pathLst>
                <a:path w="78" h="82" extrusionOk="0">
                  <a:moveTo>
                    <a:pt x="62" y="0"/>
                  </a:moveTo>
                  <a:cubicBezTo>
                    <a:pt x="47" y="0"/>
                    <a:pt x="31" y="46"/>
                    <a:pt x="31" y="46"/>
                  </a:cubicBezTo>
                  <a:cubicBezTo>
                    <a:pt x="31" y="62"/>
                    <a:pt x="1" y="62"/>
                    <a:pt x="31" y="77"/>
                  </a:cubicBezTo>
                  <a:cubicBezTo>
                    <a:pt x="35" y="80"/>
                    <a:pt x="36" y="81"/>
                    <a:pt x="37" y="81"/>
                  </a:cubicBezTo>
                  <a:cubicBezTo>
                    <a:pt x="42" y="81"/>
                    <a:pt x="35" y="62"/>
                    <a:pt x="47" y="62"/>
                  </a:cubicBezTo>
                  <a:cubicBezTo>
                    <a:pt x="55" y="62"/>
                    <a:pt x="58" y="66"/>
                    <a:pt x="60" y="66"/>
                  </a:cubicBezTo>
                  <a:cubicBezTo>
                    <a:pt x="62" y="66"/>
                    <a:pt x="62" y="62"/>
                    <a:pt x="62" y="46"/>
                  </a:cubicBezTo>
                  <a:cubicBezTo>
                    <a:pt x="78" y="46"/>
                    <a:pt x="62" y="16"/>
                    <a:pt x="6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1531;p43"/>
            <p:cNvSpPr/>
            <p:nvPr/>
          </p:nvSpPr>
          <p:spPr>
            <a:xfrm>
              <a:off x="4038725" y="4939225"/>
              <a:ext cx="3475" cy="3575"/>
            </a:xfrm>
            <a:custGeom>
              <a:avLst/>
              <a:gdLst/>
              <a:ahLst/>
              <a:cxnLst/>
              <a:rect l="l" t="t" r="r" b="b"/>
              <a:pathLst>
                <a:path w="139" h="143" extrusionOk="0">
                  <a:moveTo>
                    <a:pt x="99" y="0"/>
                  </a:moveTo>
                  <a:cubicBezTo>
                    <a:pt x="87" y="0"/>
                    <a:pt x="77" y="23"/>
                    <a:pt x="77" y="35"/>
                  </a:cubicBezTo>
                  <a:cubicBezTo>
                    <a:pt x="77" y="35"/>
                    <a:pt x="62" y="35"/>
                    <a:pt x="46" y="66"/>
                  </a:cubicBezTo>
                  <a:cubicBezTo>
                    <a:pt x="46" y="81"/>
                    <a:pt x="31" y="97"/>
                    <a:pt x="15" y="112"/>
                  </a:cubicBezTo>
                  <a:cubicBezTo>
                    <a:pt x="0" y="127"/>
                    <a:pt x="0" y="143"/>
                    <a:pt x="31" y="143"/>
                  </a:cubicBezTo>
                  <a:cubicBezTo>
                    <a:pt x="62" y="143"/>
                    <a:pt x="46" y="127"/>
                    <a:pt x="62" y="112"/>
                  </a:cubicBezTo>
                  <a:cubicBezTo>
                    <a:pt x="92" y="112"/>
                    <a:pt x="92" y="112"/>
                    <a:pt x="92" y="81"/>
                  </a:cubicBezTo>
                  <a:cubicBezTo>
                    <a:pt x="92" y="66"/>
                    <a:pt x="123" y="66"/>
                    <a:pt x="123" y="50"/>
                  </a:cubicBezTo>
                  <a:cubicBezTo>
                    <a:pt x="139" y="20"/>
                    <a:pt x="108" y="4"/>
                    <a:pt x="108" y="4"/>
                  </a:cubicBezTo>
                  <a:cubicBezTo>
                    <a:pt x="105" y="1"/>
                    <a:pt x="102" y="0"/>
                    <a:pt x="99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1532;p43"/>
            <p:cNvSpPr/>
            <p:nvPr/>
          </p:nvSpPr>
          <p:spPr>
            <a:xfrm>
              <a:off x="4042950" y="4950475"/>
              <a:ext cx="800" cy="425"/>
            </a:xfrm>
            <a:custGeom>
              <a:avLst/>
              <a:gdLst/>
              <a:ahLst/>
              <a:cxnLst/>
              <a:rect l="l" t="t" r="r" b="b"/>
              <a:pathLst>
                <a:path w="32" h="17" extrusionOk="0">
                  <a:moveTo>
                    <a:pt x="16" y="1"/>
                  </a:moveTo>
                  <a:cubicBezTo>
                    <a:pt x="16" y="1"/>
                    <a:pt x="0" y="16"/>
                    <a:pt x="16" y="16"/>
                  </a:cubicBezTo>
                  <a:cubicBezTo>
                    <a:pt x="31" y="16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1533;p43"/>
            <p:cNvSpPr/>
            <p:nvPr/>
          </p:nvSpPr>
          <p:spPr>
            <a:xfrm>
              <a:off x="4043325" y="4952025"/>
              <a:ext cx="650" cy="675"/>
            </a:xfrm>
            <a:custGeom>
              <a:avLst/>
              <a:gdLst/>
              <a:ahLst/>
              <a:cxnLst/>
              <a:rect l="l" t="t" r="r" b="b"/>
              <a:pathLst>
                <a:path w="26" h="27" extrusionOk="0">
                  <a:moveTo>
                    <a:pt x="16" y="1"/>
                  </a:moveTo>
                  <a:cubicBezTo>
                    <a:pt x="16" y="1"/>
                    <a:pt x="1" y="16"/>
                    <a:pt x="1" y="16"/>
                  </a:cubicBezTo>
                  <a:cubicBezTo>
                    <a:pt x="7" y="22"/>
                    <a:pt x="14" y="26"/>
                    <a:pt x="18" y="26"/>
                  </a:cubicBezTo>
                  <a:cubicBezTo>
                    <a:pt x="24" y="26"/>
                    <a:pt x="25" y="19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1534;p43"/>
            <p:cNvSpPr/>
            <p:nvPr/>
          </p:nvSpPr>
          <p:spPr>
            <a:xfrm>
              <a:off x="4040250" y="4953175"/>
              <a:ext cx="1175" cy="800"/>
            </a:xfrm>
            <a:custGeom>
              <a:avLst/>
              <a:gdLst/>
              <a:ahLst/>
              <a:cxnLst/>
              <a:rect l="l" t="t" r="r" b="b"/>
              <a:pathLst>
                <a:path w="47" h="32" extrusionOk="0">
                  <a:moveTo>
                    <a:pt x="31" y="1"/>
                  </a:moveTo>
                  <a:cubicBezTo>
                    <a:pt x="31" y="16"/>
                    <a:pt x="1" y="32"/>
                    <a:pt x="31" y="32"/>
                  </a:cubicBezTo>
                  <a:cubicBezTo>
                    <a:pt x="47" y="16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1535;p43"/>
            <p:cNvSpPr/>
            <p:nvPr/>
          </p:nvSpPr>
          <p:spPr>
            <a:xfrm>
              <a:off x="4073375" y="4979750"/>
              <a:ext cx="800" cy="750"/>
            </a:xfrm>
            <a:custGeom>
              <a:avLst/>
              <a:gdLst/>
              <a:ahLst/>
              <a:cxnLst/>
              <a:rect l="l" t="t" r="r" b="b"/>
              <a:pathLst>
                <a:path w="32" h="30" extrusionOk="0">
                  <a:moveTo>
                    <a:pt x="16" y="0"/>
                  </a:moveTo>
                  <a:cubicBezTo>
                    <a:pt x="31" y="0"/>
                    <a:pt x="0" y="16"/>
                    <a:pt x="16" y="16"/>
                  </a:cubicBezTo>
                  <a:cubicBezTo>
                    <a:pt x="16" y="25"/>
                    <a:pt x="17" y="29"/>
                    <a:pt x="19" y="29"/>
                  </a:cubicBezTo>
                  <a:cubicBezTo>
                    <a:pt x="24" y="29"/>
                    <a:pt x="31" y="11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1536;p43"/>
            <p:cNvSpPr/>
            <p:nvPr/>
          </p:nvSpPr>
          <p:spPr>
            <a:xfrm>
              <a:off x="4026400" y="4945475"/>
              <a:ext cx="4625" cy="4275"/>
            </a:xfrm>
            <a:custGeom>
              <a:avLst/>
              <a:gdLst/>
              <a:ahLst/>
              <a:cxnLst/>
              <a:rect l="l" t="t" r="r" b="b"/>
              <a:pathLst>
                <a:path w="185" h="171" extrusionOk="0">
                  <a:moveTo>
                    <a:pt x="185" y="1"/>
                  </a:moveTo>
                  <a:cubicBezTo>
                    <a:pt x="185" y="1"/>
                    <a:pt x="139" y="16"/>
                    <a:pt x="139" y="16"/>
                  </a:cubicBezTo>
                  <a:cubicBezTo>
                    <a:pt x="123" y="31"/>
                    <a:pt x="123" y="31"/>
                    <a:pt x="108" y="47"/>
                  </a:cubicBezTo>
                  <a:cubicBezTo>
                    <a:pt x="108" y="44"/>
                    <a:pt x="107" y="43"/>
                    <a:pt x="106" y="43"/>
                  </a:cubicBezTo>
                  <a:cubicBezTo>
                    <a:pt x="102" y="43"/>
                    <a:pt x="90" y="65"/>
                    <a:pt x="77" y="78"/>
                  </a:cubicBezTo>
                  <a:cubicBezTo>
                    <a:pt x="62" y="93"/>
                    <a:pt x="46" y="93"/>
                    <a:pt x="16" y="93"/>
                  </a:cubicBezTo>
                  <a:cubicBezTo>
                    <a:pt x="0" y="93"/>
                    <a:pt x="16" y="139"/>
                    <a:pt x="16" y="155"/>
                  </a:cubicBezTo>
                  <a:cubicBezTo>
                    <a:pt x="31" y="170"/>
                    <a:pt x="31" y="170"/>
                    <a:pt x="46" y="170"/>
                  </a:cubicBezTo>
                  <a:cubicBezTo>
                    <a:pt x="62" y="170"/>
                    <a:pt x="77" y="170"/>
                    <a:pt x="93" y="155"/>
                  </a:cubicBezTo>
                  <a:cubicBezTo>
                    <a:pt x="108" y="139"/>
                    <a:pt x="108" y="124"/>
                    <a:pt x="123" y="108"/>
                  </a:cubicBezTo>
                  <a:cubicBezTo>
                    <a:pt x="123" y="93"/>
                    <a:pt x="139" y="78"/>
                    <a:pt x="139" y="62"/>
                  </a:cubicBezTo>
                  <a:cubicBezTo>
                    <a:pt x="154" y="47"/>
                    <a:pt x="170" y="16"/>
                    <a:pt x="18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1537;p43"/>
            <p:cNvSpPr/>
            <p:nvPr/>
          </p:nvSpPr>
          <p:spPr>
            <a:xfrm>
              <a:off x="4018700" y="4954325"/>
              <a:ext cx="1550" cy="425"/>
            </a:xfrm>
            <a:custGeom>
              <a:avLst/>
              <a:gdLst/>
              <a:ahLst/>
              <a:cxnLst/>
              <a:rect l="l" t="t" r="r" b="b"/>
              <a:pathLst>
                <a:path w="62" h="17" extrusionOk="0">
                  <a:moveTo>
                    <a:pt x="31" y="1"/>
                  </a:moveTo>
                  <a:cubicBezTo>
                    <a:pt x="31" y="16"/>
                    <a:pt x="0" y="16"/>
                    <a:pt x="31" y="16"/>
                  </a:cubicBezTo>
                  <a:cubicBezTo>
                    <a:pt x="62" y="16"/>
                    <a:pt x="62" y="16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1538;p43"/>
            <p:cNvSpPr/>
            <p:nvPr/>
          </p:nvSpPr>
          <p:spPr>
            <a:xfrm>
              <a:off x="4017150" y="4956650"/>
              <a:ext cx="1150" cy="950"/>
            </a:xfrm>
            <a:custGeom>
              <a:avLst/>
              <a:gdLst/>
              <a:ahLst/>
              <a:cxnLst/>
              <a:rect l="l" t="t" r="r" b="b"/>
              <a:pathLst>
                <a:path w="46" h="38" extrusionOk="0">
                  <a:moveTo>
                    <a:pt x="16" y="0"/>
                  </a:moveTo>
                  <a:cubicBezTo>
                    <a:pt x="17" y="2"/>
                    <a:pt x="18" y="3"/>
                    <a:pt x="20" y="4"/>
                  </a:cubicBezTo>
                  <a:lnTo>
                    <a:pt x="20" y="4"/>
                  </a:lnTo>
                  <a:cubicBezTo>
                    <a:pt x="21" y="2"/>
                    <a:pt x="20" y="0"/>
                    <a:pt x="16" y="0"/>
                  </a:cubicBezTo>
                  <a:close/>
                  <a:moveTo>
                    <a:pt x="20" y="4"/>
                  </a:moveTo>
                  <a:cubicBezTo>
                    <a:pt x="16" y="9"/>
                    <a:pt x="1" y="20"/>
                    <a:pt x="1" y="31"/>
                  </a:cubicBezTo>
                  <a:cubicBezTo>
                    <a:pt x="1" y="36"/>
                    <a:pt x="4" y="38"/>
                    <a:pt x="8" y="38"/>
                  </a:cubicBezTo>
                  <a:cubicBezTo>
                    <a:pt x="18" y="38"/>
                    <a:pt x="31" y="31"/>
                    <a:pt x="31" y="31"/>
                  </a:cubicBezTo>
                  <a:cubicBezTo>
                    <a:pt x="45" y="17"/>
                    <a:pt x="34" y="16"/>
                    <a:pt x="20" y="4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1539;p43"/>
            <p:cNvSpPr/>
            <p:nvPr/>
          </p:nvSpPr>
          <p:spPr>
            <a:xfrm>
              <a:off x="4018300" y="4955700"/>
              <a:ext cx="800" cy="750"/>
            </a:xfrm>
            <a:custGeom>
              <a:avLst/>
              <a:gdLst/>
              <a:ahLst/>
              <a:cxnLst/>
              <a:rect l="l" t="t" r="r" b="b"/>
              <a:pathLst>
                <a:path w="32" h="30" extrusionOk="0">
                  <a:moveTo>
                    <a:pt x="28" y="1"/>
                  </a:moveTo>
                  <a:cubicBezTo>
                    <a:pt x="23" y="1"/>
                    <a:pt x="16" y="8"/>
                    <a:pt x="16" y="8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8" y="1"/>
                    <a:pt x="1" y="12"/>
                    <a:pt x="1" y="23"/>
                  </a:cubicBezTo>
                  <a:cubicBezTo>
                    <a:pt x="5" y="27"/>
                    <a:pt x="10" y="29"/>
                    <a:pt x="14" y="29"/>
                  </a:cubicBezTo>
                  <a:cubicBezTo>
                    <a:pt x="24" y="29"/>
                    <a:pt x="32" y="18"/>
                    <a:pt x="32" y="8"/>
                  </a:cubicBezTo>
                  <a:cubicBezTo>
                    <a:pt x="32" y="2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1540;p43"/>
            <p:cNvSpPr/>
            <p:nvPr/>
          </p:nvSpPr>
          <p:spPr>
            <a:xfrm>
              <a:off x="4014850" y="4958575"/>
              <a:ext cx="2325" cy="1950"/>
            </a:xfrm>
            <a:custGeom>
              <a:avLst/>
              <a:gdLst/>
              <a:ahLst/>
              <a:cxnLst/>
              <a:rect l="l" t="t" r="r" b="b"/>
              <a:pathLst>
                <a:path w="93" h="78" extrusionOk="0">
                  <a:moveTo>
                    <a:pt x="77" y="0"/>
                  </a:moveTo>
                  <a:cubicBezTo>
                    <a:pt x="77" y="0"/>
                    <a:pt x="62" y="16"/>
                    <a:pt x="62" y="16"/>
                  </a:cubicBezTo>
                  <a:cubicBezTo>
                    <a:pt x="62" y="13"/>
                    <a:pt x="61" y="11"/>
                    <a:pt x="60" y="11"/>
                  </a:cubicBezTo>
                  <a:cubicBezTo>
                    <a:pt x="56" y="11"/>
                    <a:pt x="43" y="31"/>
                    <a:pt x="31" y="31"/>
                  </a:cubicBezTo>
                  <a:cubicBezTo>
                    <a:pt x="15" y="47"/>
                    <a:pt x="31" y="47"/>
                    <a:pt x="15" y="62"/>
                  </a:cubicBezTo>
                  <a:cubicBezTo>
                    <a:pt x="0" y="62"/>
                    <a:pt x="31" y="77"/>
                    <a:pt x="31" y="77"/>
                  </a:cubicBezTo>
                  <a:cubicBezTo>
                    <a:pt x="46" y="77"/>
                    <a:pt x="46" y="62"/>
                    <a:pt x="62" y="62"/>
                  </a:cubicBezTo>
                  <a:cubicBezTo>
                    <a:pt x="62" y="54"/>
                    <a:pt x="66" y="54"/>
                    <a:pt x="69" y="54"/>
                  </a:cubicBezTo>
                  <a:cubicBezTo>
                    <a:pt x="73" y="54"/>
                    <a:pt x="77" y="54"/>
                    <a:pt x="77" y="47"/>
                  </a:cubicBezTo>
                  <a:cubicBezTo>
                    <a:pt x="77" y="31"/>
                    <a:pt x="93" y="31"/>
                    <a:pt x="93" y="16"/>
                  </a:cubicBezTo>
                  <a:cubicBezTo>
                    <a:pt x="93" y="0"/>
                    <a:pt x="93" y="0"/>
                    <a:pt x="7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1541;p43"/>
            <p:cNvSpPr/>
            <p:nvPr/>
          </p:nvSpPr>
          <p:spPr>
            <a:xfrm>
              <a:off x="4024850" y="4961750"/>
              <a:ext cx="2725" cy="3075"/>
            </a:xfrm>
            <a:custGeom>
              <a:avLst/>
              <a:gdLst/>
              <a:ahLst/>
              <a:cxnLst/>
              <a:rect l="l" t="t" r="r" b="b"/>
              <a:pathLst>
                <a:path w="109" h="123" extrusionOk="0">
                  <a:moveTo>
                    <a:pt x="85" y="0"/>
                  </a:moveTo>
                  <a:cubicBezTo>
                    <a:pt x="81" y="0"/>
                    <a:pt x="78" y="4"/>
                    <a:pt x="78" y="12"/>
                  </a:cubicBezTo>
                  <a:cubicBezTo>
                    <a:pt x="78" y="12"/>
                    <a:pt x="62" y="27"/>
                    <a:pt x="62" y="43"/>
                  </a:cubicBezTo>
                  <a:cubicBezTo>
                    <a:pt x="47" y="43"/>
                    <a:pt x="31" y="58"/>
                    <a:pt x="31" y="74"/>
                  </a:cubicBezTo>
                  <a:cubicBezTo>
                    <a:pt x="16" y="89"/>
                    <a:pt x="1" y="89"/>
                    <a:pt x="31" y="104"/>
                  </a:cubicBezTo>
                  <a:cubicBezTo>
                    <a:pt x="47" y="104"/>
                    <a:pt x="47" y="120"/>
                    <a:pt x="62" y="120"/>
                  </a:cubicBezTo>
                  <a:cubicBezTo>
                    <a:pt x="64" y="121"/>
                    <a:pt x="66" y="122"/>
                    <a:pt x="67" y="122"/>
                  </a:cubicBezTo>
                  <a:cubicBezTo>
                    <a:pt x="81" y="122"/>
                    <a:pt x="93" y="72"/>
                    <a:pt x="93" y="58"/>
                  </a:cubicBezTo>
                  <a:cubicBezTo>
                    <a:pt x="108" y="43"/>
                    <a:pt x="93" y="27"/>
                    <a:pt x="93" y="12"/>
                  </a:cubicBezTo>
                  <a:cubicBezTo>
                    <a:pt x="93" y="4"/>
                    <a:pt x="89" y="0"/>
                    <a:pt x="8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1542;p43"/>
            <p:cNvSpPr/>
            <p:nvPr/>
          </p:nvSpPr>
          <p:spPr>
            <a:xfrm>
              <a:off x="4028325" y="4959725"/>
              <a:ext cx="775" cy="800"/>
            </a:xfrm>
            <a:custGeom>
              <a:avLst/>
              <a:gdLst/>
              <a:ahLst/>
              <a:cxnLst/>
              <a:rect l="l" t="t" r="r" b="b"/>
              <a:pathLst>
                <a:path w="31" h="32" extrusionOk="0">
                  <a:moveTo>
                    <a:pt x="16" y="1"/>
                  </a:moveTo>
                  <a:cubicBezTo>
                    <a:pt x="16" y="1"/>
                    <a:pt x="0" y="31"/>
                    <a:pt x="31" y="31"/>
                  </a:cubicBezTo>
                  <a:cubicBezTo>
                    <a:pt x="31" y="31"/>
                    <a:pt x="31" y="16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1543;p43"/>
            <p:cNvSpPr/>
            <p:nvPr/>
          </p:nvSpPr>
          <p:spPr>
            <a:xfrm>
              <a:off x="4029850" y="4961275"/>
              <a:ext cx="575" cy="450"/>
            </a:xfrm>
            <a:custGeom>
              <a:avLst/>
              <a:gdLst/>
              <a:ahLst/>
              <a:cxnLst/>
              <a:rect l="l" t="t" r="r" b="b"/>
              <a:pathLst>
                <a:path w="23" h="18" extrusionOk="0">
                  <a:moveTo>
                    <a:pt x="1" y="0"/>
                  </a:moveTo>
                  <a:cubicBezTo>
                    <a:pt x="1" y="9"/>
                    <a:pt x="11" y="18"/>
                    <a:pt x="17" y="18"/>
                  </a:cubicBezTo>
                  <a:cubicBezTo>
                    <a:pt x="21" y="18"/>
                    <a:pt x="23" y="13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1544;p43"/>
            <p:cNvSpPr/>
            <p:nvPr/>
          </p:nvSpPr>
          <p:spPr>
            <a:xfrm>
              <a:off x="4030625" y="4958100"/>
              <a:ext cx="3500" cy="3125"/>
            </a:xfrm>
            <a:custGeom>
              <a:avLst/>
              <a:gdLst/>
              <a:ahLst/>
              <a:cxnLst/>
              <a:rect l="l" t="t" r="r" b="b"/>
              <a:pathLst>
                <a:path w="140" h="125" extrusionOk="0">
                  <a:moveTo>
                    <a:pt x="54" y="0"/>
                  </a:moveTo>
                  <a:cubicBezTo>
                    <a:pt x="47" y="0"/>
                    <a:pt x="39" y="4"/>
                    <a:pt x="31" y="19"/>
                  </a:cubicBezTo>
                  <a:cubicBezTo>
                    <a:pt x="31" y="19"/>
                    <a:pt x="16" y="19"/>
                    <a:pt x="16" y="35"/>
                  </a:cubicBezTo>
                  <a:cubicBezTo>
                    <a:pt x="1" y="50"/>
                    <a:pt x="1" y="66"/>
                    <a:pt x="1" y="66"/>
                  </a:cubicBezTo>
                  <a:cubicBezTo>
                    <a:pt x="1" y="81"/>
                    <a:pt x="31" y="81"/>
                    <a:pt x="47" y="112"/>
                  </a:cubicBezTo>
                  <a:cubicBezTo>
                    <a:pt x="47" y="121"/>
                    <a:pt x="50" y="125"/>
                    <a:pt x="54" y="125"/>
                  </a:cubicBezTo>
                  <a:cubicBezTo>
                    <a:pt x="63" y="125"/>
                    <a:pt x="78" y="107"/>
                    <a:pt x="78" y="96"/>
                  </a:cubicBezTo>
                  <a:cubicBezTo>
                    <a:pt x="93" y="81"/>
                    <a:pt x="124" y="66"/>
                    <a:pt x="124" y="50"/>
                  </a:cubicBezTo>
                  <a:cubicBezTo>
                    <a:pt x="139" y="35"/>
                    <a:pt x="124" y="19"/>
                    <a:pt x="124" y="4"/>
                  </a:cubicBezTo>
                  <a:cubicBezTo>
                    <a:pt x="124" y="4"/>
                    <a:pt x="117" y="11"/>
                    <a:pt x="103" y="11"/>
                  </a:cubicBezTo>
                  <a:cubicBezTo>
                    <a:pt x="96" y="11"/>
                    <a:pt x="88" y="9"/>
                    <a:pt x="78" y="4"/>
                  </a:cubicBezTo>
                  <a:cubicBezTo>
                    <a:pt x="70" y="4"/>
                    <a:pt x="62" y="0"/>
                    <a:pt x="54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1545;p43"/>
            <p:cNvSpPr/>
            <p:nvPr/>
          </p:nvSpPr>
          <p:spPr>
            <a:xfrm>
              <a:off x="4037550" y="4966650"/>
              <a:ext cx="1200" cy="800"/>
            </a:xfrm>
            <a:custGeom>
              <a:avLst/>
              <a:gdLst/>
              <a:ahLst/>
              <a:cxnLst/>
              <a:rect l="l" t="t" r="r" b="b"/>
              <a:pathLst>
                <a:path w="48" h="32" extrusionOk="0">
                  <a:moveTo>
                    <a:pt x="16" y="1"/>
                  </a:moveTo>
                  <a:cubicBezTo>
                    <a:pt x="1" y="1"/>
                    <a:pt x="1" y="32"/>
                    <a:pt x="32" y="32"/>
                  </a:cubicBezTo>
                  <a:cubicBezTo>
                    <a:pt x="47" y="32"/>
                    <a:pt x="32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1546;p43"/>
            <p:cNvSpPr/>
            <p:nvPr/>
          </p:nvSpPr>
          <p:spPr>
            <a:xfrm>
              <a:off x="4027550" y="4964950"/>
              <a:ext cx="2325" cy="4000"/>
            </a:xfrm>
            <a:custGeom>
              <a:avLst/>
              <a:gdLst/>
              <a:ahLst/>
              <a:cxnLst/>
              <a:rect l="l" t="t" r="r" b="b"/>
              <a:pathLst>
                <a:path w="93" h="160" extrusionOk="0">
                  <a:moveTo>
                    <a:pt x="57" y="0"/>
                  </a:moveTo>
                  <a:cubicBezTo>
                    <a:pt x="52" y="0"/>
                    <a:pt x="41" y="7"/>
                    <a:pt x="31" y="7"/>
                  </a:cubicBezTo>
                  <a:cubicBezTo>
                    <a:pt x="47" y="7"/>
                    <a:pt x="31" y="23"/>
                    <a:pt x="16" y="23"/>
                  </a:cubicBezTo>
                  <a:cubicBezTo>
                    <a:pt x="16" y="38"/>
                    <a:pt x="47" y="38"/>
                    <a:pt x="16" y="53"/>
                  </a:cubicBezTo>
                  <a:cubicBezTo>
                    <a:pt x="0" y="53"/>
                    <a:pt x="31" y="84"/>
                    <a:pt x="31" y="84"/>
                  </a:cubicBezTo>
                  <a:cubicBezTo>
                    <a:pt x="39" y="100"/>
                    <a:pt x="43" y="103"/>
                    <a:pt x="41" y="103"/>
                  </a:cubicBezTo>
                  <a:cubicBezTo>
                    <a:pt x="39" y="103"/>
                    <a:pt x="31" y="100"/>
                    <a:pt x="16" y="100"/>
                  </a:cubicBezTo>
                  <a:cubicBezTo>
                    <a:pt x="0" y="100"/>
                    <a:pt x="31" y="146"/>
                    <a:pt x="31" y="146"/>
                  </a:cubicBezTo>
                  <a:cubicBezTo>
                    <a:pt x="52" y="146"/>
                    <a:pt x="59" y="159"/>
                    <a:pt x="65" y="159"/>
                  </a:cubicBezTo>
                  <a:cubicBezTo>
                    <a:pt x="69" y="159"/>
                    <a:pt x="72" y="156"/>
                    <a:pt x="77" y="146"/>
                  </a:cubicBezTo>
                  <a:cubicBezTo>
                    <a:pt x="93" y="130"/>
                    <a:pt x="93" y="115"/>
                    <a:pt x="77" y="115"/>
                  </a:cubicBezTo>
                  <a:cubicBezTo>
                    <a:pt x="62" y="100"/>
                    <a:pt x="47" y="84"/>
                    <a:pt x="47" y="69"/>
                  </a:cubicBezTo>
                  <a:cubicBezTo>
                    <a:pt x="47" y="38"/>
                    <a:pt x="62" y="38"/>
                    <a:pt x="62" y="7"/>
                  </a:cubicBezTo>
                  <a:cubicBezTo>
                    <a:pt x="62" y="2"/>
                    <a:pt x="60" y="0"/>
                    <a:pt x="5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1547;p43"/>
            <p:cNvSpPr/>
            <p:nvPr/>
          </p:nvSpPr>
          <p:spPr>
            <a:xfrm>
              <a:off x="4026400" y="4965500"/>
              <a:ext cx="625" cy="525"/>
            </a:xfrm>
            <a:custGeom>
              <a:avLst/>
              <a:gdLst/>
              <a:ahLst/>
              <a:cxnLst/>
              <a:rect l="l" t="t" r="r" b="b"/>
              <a:pathLst>
                <a:path w="25" h="21" extrusionOk="0">
                  <a:moveTo>
                    <a:pt x="0" y="1"/>
                  </a:moveTo>
                  <a:cubicBezTo>
                    <a:pt x="0" y="6"/>
                    <a:pt x="0" y="16"/>
                    <a:pt x="0" y="16"/>
                  </a:cubicBezTo>
                  <a:cubicBezTo>
                    <a:pt x="3" y="19"/>
                    <a:pt x="6" y="20"/>
                    <a:pt x="9" y="20"/>
                  </a:cubicBezTo>
                  <a:cubicBezTo>
                    <a:pt x="20" y="20"/>
                    <a:pt x="25" y="1"/>
                    <a:pt x="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1548;p43"/>
            <p:cNvSpPr/>
            <p:nvPr/>
          </p:nvSpPr>
          <p:spPr>
            <a:xfrm>
              <a:off x="4022150" y="4969350"/>
              <a:ext cx="5025" cy="8675"/>
            </a:xfrm>
            <a:custGeom>
              <a:avLst/>
              <a:gdLst/>
              <a:ahLst/>
              <a:cxnLst/>
              <a:rect l="l" t="t" r="r" b="b"/>
              <a:pathLst>
                <a:path w="201" h="347" extrusionOk="0">
                  <a:moveTo>
                    <a:pt x="47" y="1"/>
                  </a:moveTo>
                  <a:cubicBezTo>
                    <a:pt x="47" y="1"/>
                    <a:pt x="32" y="47"/>
                    <a:pt x="32" y="47"/>
                  </a:cubicBezTo>
                  <a:cubicBezTo>
                    <a:pt x="16" y="62"/>
                    <a:pt x="16" y="62"/>
                    <a:pt x="16" y="93"/>
                  </a:cubicBezTo>
                  <a:cubicBezTo>
                    <a:pt x="47" y="108"/>
                    <a:pt x="16" y="139"/>
                    <a:pt x="16" y="155"/>
                  </a:cubicBezTo>
                  <a:lnTo>
                    <a:pt x="16" y="216"/>
                  </a:lnTo>
                  <a:cubicBezTo>
                    <a:pt x="16" y="232"/>
                    <a:pt x="1" y="216"/>
                    <a:pt x="1" y="247"/>
                  </a:cubicBezTo>
                  <a:cubicBezTo>
                    <a:pt x="1" y="262"/>
                    <a:pt x="1" y="278"/>
                    <a:pt x="32" y="278"/>
                  </a:cubicBezTo>
                  <a:cubicBezTo>
                    <a:pt x="37" y="283"/>
                    <a:pt x="42" y="285"/>
                    <a:pt x="47" y="285"/>
                  </a:cubicBezTo>
                  <a:cubicBezTo>
                    <a:pt x="57" y="285"/>
                    <a:pt x="67" y="278"/>
                    <a:pt x="78" y="278"/>
                  </a:cubicBezTo>
                  <a:cubicBezTo>
                    <a:pt x="93" y="293"/>
                    <a:pt x="78" y="324"/>
                    <a:pt x="78" y="339"/>
                  </a:cubicBezTo>
                  <a:cubicBezTo>
                    <a:pt x="78" y="345"/>
                    <a:pt x="83" y="346"/>
                    <a:pt x="90" y="346"/>
                  </a:cubicBezTo>
                  <a:cubicBezTo>
                    <a:pt x="103" y="346"/>
                    <a:pt x="124" y="339"/>
                    <a:pt x="124" y="339"/>
                  </a:cubicBezTo>
                  <a:cubicBezTo>
                    <a:pt x="139" y="309"/>
                    <a:pt x="170" y="324"/>
                    <a:pt x="186" y="293"/>
                  </a:cubicBezTo>
                  <a:cubicBezTo>
                    <a:pt x="201" y="293"/>
                    <a:pt x="201" y="247"/>
                    <a:pt x="201" y="247"/>
                  </a:cubicBezTo>
                  <a:cubicBezTo>
                    <a:pt x="201" y="216"/>
                    <a:pt x="201" y="201"/>
                    <a:pt x="186" y="185"/>
                  </a:cubicBezTo>
                  <a:cubicBezTo>
                    <a:pt x="170" y="185"/>
                    <a:pt x="170" y="170"/>
                    <a:pt x="155" y="170"/>
                  </a:cubicBezTo>
                  <a:cubicBezTo>
                    <a:pt x="139" y="155"/>
                    <a:pt x="109" y="155"/>
                    <a:pt x="93" y="155"/>
                  </a:cubicBezTo>
                  <a:cubicBezTo>
                    <a:pt x="78" y="139"/>
                    <a:pt x="109" y="108"/>
                    <a:pt x="124" y="108"/>
                  </a:cubicBezTo>
                  <a:cubicBezTo>
                    <a:pt x="139" y="78"/>
                    <a:pt x="139" y="62"/>
                    <a:pt x="124" y="47"/>
                  </a:cubicBezTo>
                  <a:cubicBezTo>
                    <a:pt x="109" y="16"/>
                    <a:pt x="124" y="16"/>
                    <a:pt x="93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1549;p43"/>
            <p:cNvSpPr/>
            <p:nvPr/>
          </p:nvSpPr>
          <p:spPr>
            <a:xfrm>
              <a:off x="4026775" y="4976900"/>
              <a:ext cx="2725" cy="2100"/>
            </a:xfrm>
            <a:custGeom>
              <a:avLst/>
              <a:gdLst/>
              <a:ahLst/>
              <a:cxnLst/>
              <a:rect l="l" t="t" r="r" b="b"/>
              <a:pathLst>
                <a:path w="109" h="84" extrusionOk="0">
                  <a:moveTo>
                    <a:pt x="73" y="0"/>
                  </a:moveTo>
                  <a:cubicBezTo>
                    <a:pt x="70" y="0"/>
                    <a:pt x="67" y="2"/>
                    <a:pt x="62" y="7"/>
                  </a:cubicBezTo>
                  <a:cubicBezTo>
                    <a:pt x="62" y="12"/>
                    <a:pt x="59" y="14"/>
                    <a:pt x="54" y="14"/>
                  </a:cubicBezTo>
                  <a:cubicBezTo>
                    <a:pt x="43" y="14"/>
                    <a:pt x="26" y="7"/>
                    <a:pt x="16" y="7"/>
                  </a:cubicBezTo>
                  <a:cubicBezTo>
                    <a:pt x="1" y="7"/>
                    <a:pt x="31" y="37"/>
                    <a:pt x="31" y="37"/>
                  </a:cubicBezTo>
                  <a:cubicBezTo>
                    <a:pt x="47" y="53"/>
                    <a:pt x="1" y="84"/>
                    <a:pt x="31" y="84"/>
                  </a:cubicBezTo>
                  <a:cubicBezTo>
                    <a:pt x="47" y="84"/>
                    <a:pt x="62" y="84"/>
                    <a:pt x="93" y="68"/>
                  </a:cubicBezTo>
                  <a:cubicBezTo>
                    <a:pt x="108" y="68"/>
                    <a:pt x="108" y="22"/>
                    <a:pt x="93" y="22"/>
                  </a:cubicBezTo>
                  <a:cubicBezTo>
                    <a:pt x="82" y="11"/>
                    <a:pt x="79" y="0"/>
                    <a:pt x="7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1550;p43"/>
            <p:cNvSpPr/>
            <p:nvPr/>
          </p:nvSpPr>
          <p:spPr>
            <a:xfrm>
              <a:off x="4021775" y="4980050"/>
              <a:ext cx="675" cy="875"/>
            </a:xfrm>
            <a:custGeom>
              <a:avLst/>
              <a:gdLst/>
              <a:ahLst/>
              <a:cxnLst/>
              <a:rect l="l" t="t" r="r" b="b"/>
              <a:pathLst>
                <a:path w="27" h="35" extrusionOk="0">
                  <a:moveTo>
                    <a:pt x="11" y="1"/>
                  </a:moveTo>
                  <a:cubicBezTo>
                    <a:pt x="8" y="1"/>
                    <a:pt x="5" y="2"/>
                    <a:pt x="0" y="4"/>
                  </a:cubicBezTo>
                  <a:cubicBezTo>
                    <a:pt x="0" y="4"/>
                    <a:pt x="0" y="19"/>
                    <a:pt x="0" y="35"/>
                  </a:cubicBezTo>
                  <a:cubicBezTo>
                    <a:pt x="14" y="35"/>
                    <a:pt x="27" y="1"/>
                    <a:pt x="1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1551;p43"/>
            <p:cNvSpPr/>
            <p:nvPr/>
          </p:nvSpPr>
          <p:spPr>
            <a:xfrm>
              <a:off x="4025225" y="4981800"/>
              <a:ext cx="1575" cy="1050"/>
            </a:xfrm>
            <a:custGeom>
              <a:avLst/>
              <a:gdLst/>
              <a:ahLst/>
              <a:cxnLst/>
              <a:rect l="l" t="t" r="r" b="b"/>
              <a:pathLst>
                <a:path w="63" h="42" extrusionOk="0">
                  <a:moveTo>
                    <a:pt x="50" y="1"/>
                  </a:moveTo>
                  <a:cubicBezTo>
                    <a:pt x="45" y="1"/>
                    <a:pt x="38" y="5"/>
                    <a:pt x="32" y="11"/>
                  </a:cubicBezTo>
                  <a:cubicBezTo>
                    <a:pt x="32" y="11"/>
                    <a:pt x="24" y="7"/>
                    <a:pt x="16" y="7"/>
                  </a:cubicBezTo>
                  <a:cubicBezTo>
                    <a:pt x="9" y="7"/>
                    <a:pt x="1" y="11"/>
                    <a:pt x="1" y="26"/>
                  </a:cubicBezTo>
                  <a:cubicBezTo>
                    <a:pt x="1" y="42"/>
                    <a:pt x="16" y="42"/>
                    <a:pt x="16" y="42"/>
                  </a:cubicBezTo>
                  <a:cubicBezTo>
                    <a:pt x="47" y="42"/>
                    <a:pt x="63" y="42"/>
                    <a:pt x="63" y="26"/>
                  </a:cubicBezTo>
                  <a:cubicBezTo>
                    <a:pt x="63" y="8"/>
                    <a:pt x="57" y="1"/>
                    <a:pt x="5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1552;p43"/>
            <p:cNvSpPr/>
            <p:nvPr/>
          </p:nvSpPr>
          <p:spPr>
            <a:xfrm>
              <a:off x="4024850" y="4983225"/>
              <a:ext cx="800" cy="400"/>
            </a:xfrm>
            <a:custGeom>
              <a:avLst/>
              <a:gdLst/>
              <a:ahLst/>
              <a:cxnLst/>
              <a:rect l="l" t="t" r="r" b="b"/>
              <a:pathLst>
                <a:path w="32" h="16" extrusionOk="0">
                  <a:moveTo>
                    <a:pt x="1" y="0"/>
                  </a:moveTo>
                  <a:cubicBezTo>
                    <a:pt x="1" y="6"/>
                    <a:pt x="1" y="16"/>
                    <a:pt x="1" y="16"/>
                  </a:cubicBezTo>
                  <a:cubicBezTo>
                    <a:pt x="16" y="16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1553;p43"/>
            <p:cNvSpPr/>
            <p:nvPr/>
          </p:nvSpPr>
          <p:spPr>
            <a:xfrm>
              <a:off x="4019075" y="4982050"/>
              <a:ext cx="1175" cy="875"/>
            </a:xfrm>
            <a:custGeom>
              <a:avLst/>
              <a:gdLst/>
              <a:ahLst/>
              <a:cxnLst/>
              <a:rect l="l" t="t" r="r" b="b"/>
              <a:pathLst>
                <a:path w="47" h="35" extrusionOk="0">
                  <a:moveTo>
                    <a:pt x="16" y="1"/>
                  </a:moveTo>
                  <a:cubicBezTo>
                    <a:pt x="31" y="1"/>
                    <a:pt x="1" y="16"/>
                    <a:pt x="1" y="16"/>
                  </a:cubicBezTo>
                  <a:cubicBezTo>
                    <a:pt x="1" y="29"/>
                    <a:pt x="6" y="34"/>
                    <a:pt x="12" y="34"/>
                  </a:cubicBezTo>
                  <a:cubicBezTo>
                    <a:pt x="21" y="34"/>
                    <a:pt x="31" y="25"/>
                    <a:pt x="31" y="16"/>
                  </a:cubicBezTo>
                  <a:cubicBezTo>
                    <a:pt x="47" y="1"/>
                    <a:pt x="31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1554;p43"/>
            <p:cNvSpPr/>
            <p:nvPr/>
          </p:nvSpPr>
          <p:spPr>
            <a:xfrm>
              <a:off x="4015600" y="4979075"/>
              <a:ext cx="600" cy="850"/>
            </a:xfrm>
            <a:custGeom>
              <a:avLst/>
              <a:gdLst/>
              <a:ahLst/>
              <a:cxnLst/>
              <a:rect l="l" t="t" r="r" b="b"/>
              <a:pathLst>
                <a:path w="24" h="34" extrusionOk="0">
                  <a:moveTo>
                    <a:pt x="20" y="1"/>
                  </a:moveTo>
                  <a:cubicBezTo>
                    <a:pt x="16" y="1"/>
                    <a:pt x="9" y="4"/>
                    <a:pt x="1" y="12"/>
                  </a:cubicBezTo>
                  <a:cubicBezTo>
                    <a:pt x="1" y="18"/>
                    <a:pt x="1" y="27"/>
                    <a:pt x="1" y="27"/>
                  </a:cubicBezTo>
                  <a:cubicBezTo>
                    <a:pt x="5" y="32"/>
                    <a:pt x="9" y="34"/>
                    <a:pt x="11" y="34"/>
                  </a:cubicBezTo>
                  <a:cubicBezTo>
                    <a:pt x="16" y="34"/>
                    <a:pt x="16" y="23"/>
                    <a:pt x="16" y="12"/>
                  </a:cubicBezTo>
                  <a:cubicBezTo>
                    <a:pt x="24" y="4"/>
                    <a:pt x="24" y="1"/>
                    <a:pt x="2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1555;p43"/>
            <p:cNvSpPr/>
            <p:nvPr/>
          </p:nvSpPr>
          <p:spPr>
            <a:xfrm>
              <a:off x="4012925" y="4980900"/>
              <a:ext cx="1175" cy="575"/>
            </a:xfrm>
            <a:custGeom>
              <a:avLst/>
              <a:gdLst/>
              <a:ahLst/>
              <a:cxnLst/>
              <a:rect l="l" t="t" r="r" b="b"/>
              <a:pathLst>
                <a:path w="47" h="23" extrusionOk="0">
                  <a:moveTo>
                    <a:pt x="15" y="1"/>
                  </a:moveTo>
                  <a:cubicBezTo>
                    <a:pt x="15" y="1"/>
                    <a:pt x="0" y="1"/>
                    <a:pt x="0" y="16"/>
                  </a:cubicBezTo>
                  <a:cubicBezTo>
                    <a:pt x="0" y="21"/>
                    <a:pt x="2" y="23"/>
                    <a:pt x="5" y="23"/>
                  </a:cubicBezTo>
                  <a:cubicBezTo>
                    <a:pt x="10" y="23"/>
                    <a:pt x="21" y="16"/>
                    <a:pt x="31" y="16"/>
                  </a:cubicBezTo>
                  <a:cubicBezTo>
                    <a:pt x="46" y="16"/>
                    <a:pt x="15" y="1"/>
                    <a:pt x="1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1556;p43"/>
            <p:cNvSpPr/>
            <p:nvPr/>
          </p:nvSpPr>
          <p:spPr>
            <a:xfrm>
              <a:off x="4009075" y="4982350"/>
              <a:ext cx="1550" cy="2425"/>
            </a:xfrm>
            <a:custGeom>
              <a:avLst/>
              <a:gdLst/>
              <a:ahLst/>
              <a:cxnLst/>
              <a:rect l="l" t="t" r="r" b="b"/>
              <a:pathLst>
                <a:path w="62" h="97" extrusionOk="0">
                  <a:moveTo>
                    <a:pt x="53" y="0"/>
                  </a:moveTo>
                  <a:cubicBezTo>
                    <a:pt x="41" y="0"/>
                    <a:pt x="31" y="23"/>
                    <a:pt x="31" y="35"/>
                  </a:cubicBezTo>
                  <a:cubicBezTo>
                    <a:pt x="31" y="32"/>
                    <a:pt x="31" y="31"/>
                    <a:pt x="31" y="31"/>
                  </a:cubicBezTo>
                  <a:cubicBezTo>
                    <a:pt x="30" y="31"/>
                    <a:pt x="28" y="53"/>
                    <a:pt x="15" y="66"/>
                  </a:cubicBezTo>
                  <a:cubicBezTo>
                    <a:pt x="0" y="66"/>
                    <a:pt x="15" y="81"/>
                    <a:pt x="31" y="81"/>
                  </a:cubicBezTo>
                  <a:cubicBezTo>
                    <a:pt x="31" y="97"/>
                    <a:pt x="31" y="97"/>
                    <a:pt x="46" y="97"/>
                  </a:cubicBezTo>
                  <a:cubicBezTo>
                    <a:pt x="62" y="97"/>
                    <a:pt x="62" y="97"/>
                    <a:pt x="62" y="66"/>
                  </a:cubicBezTo>
                  <a:cubicBezTo>
                    <a:pt x="62" y="66"/>
                    <a:pt x="62" y="51"/>
                    <a:pt x="62" y="35"/>
                  </a:cubicBezTo>
                  <a:cubicBezTo>
                    <a:pt x="62" y="35"/>
                    <a:pt x="62" y="20"/>
                    <a:pt x="62" y="4"/>
                  </a:cubicBezTo>
                  <a:cubicBezTo>
                    <a:pt x="59" y="1"/>
                    <a:pt x="56" y="0"/>
                    <a:pt x="5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1557;p43"/>
            <p:cNvSpPr/>
            <p:nvPr/>
          </p:nvSpPr>
          <p:spPr>
            <a:xfrm>
              <a:off x="4019450" y="4986050"/>
              <a:ext cx="3500" cy="6825"/>
            </a:xfrm>
            <a:custGeom>
              <a:avLst/>
              <a:gdLst/>
              <a:ahLst/>
              <a:cxnLst/>
              <a:rect l="l" t="t" r="r" b="b"/>
              <a:pathLst>
                <a:path w="140" h="273" extrusionOk="0">
                  <a:moveTo>
                    <a:pt x="106" y="0"/>
                  </a:moveTo>
                  <a:cubicBezTo>
                    <a:pt x="101" y="0"/>
                    <a:pt x="97" y="3"/>
                    <a:pt x="93" y="10"/>
                  </a:cubicBezTo>
                  <a:cubicBezTo>
                    <a:pt x="93" y="41"/>
                    <a:pt x="78" y="41"/>
                    <a:pt x="63" y="57"/>
                  </a:cubicBezTo>
                  <a:cubicBezTo>
                    <a:pt x="47" y="57"/>
                    <a:pt x="47" y="57"/>
                    <a:pt x="47" y="72"/>
                  </a:cubicBezTo>
                  <a:cubicBezTo>
                    <a:pt x="47" y="72"/>
                    <a:pt x="47" y="103"/>
                    <a:pt x="32" y="134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32" y="164"/>
                    <a:pt x="16" y="180"/>
                    <a:pt x="16" y="195"/>
                  </a:cubicBezTo>
                  <a:cubicBezTo>
                    <a:pt x="1" y="211"/>
                    <a:pt x="1" y="241"/>
                    <a:pt x="16" y="241"/>
                  </a:cubicBezTo>
                  <a:cubicBezTo>
                    <a:pt x="32" y="272"/>
                    <a:pt x="47" y="272"/>
                    <a:pt x="78" y="272"/>
                  </a:cubicBezTo>
                  <a:cubicBezTo>
                    <a:pt x="109" y="272"/>
                    <a:pt x="93" y="241"/>
                    <a:pt x="109" y="226"/>
                  </a:cubicBezTo>
                  <a:cubicBezTo>
                    <a:pt x="109" y="195"/>
                    <a:pt x="124" y="180"/>
                    <a:pt x="124" y="149"/>
                  </a:cubicBezTo>
                  <a:cubicBezTo>
                    <a:pt x="124" y="134"/>
                    <a:pt x="109" y="118"/>
                    <a:pt x="124" y="87"/>
                  </a:cubicBezTo>
                  <a:cubicBezTo>
                    <a:pt x="124" y="72"/>
                    <a:pt x="140" y="72"/>
                    <a:pt x="140" y="57"/>
                  </a:cubicBezTo>
                  <a:cubicBezTo>
                    <a:pt x="140" y="33"/>
                    <a:pt x="121" y="0"/>
                    <a:pt x="10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1558;p43"/>
            <p:cNvSpPr/>
            <p:nvPr/>
          </p:nvSpPr>
          <p:spPr>
            <a:xfrm>
              <a:off x="4026775" y="4982950"/>
              <a:ext cx="1175" cy="2125"/>
            </a:xfrm>
            <a:custGeom>
              <a:avLst/>
              <a:gdLst/>
              <a:ahLst/>
              <a:cxnLst/>
              <a:rect l="l" t="t" r="r" b="b"/>
              <a:pathLst>
                <a:path w="47" h="85" extrusionOk="0">
                  <a:moveTo>
                    <a:pt x="44" y="1"/>
                  </a:moveTo>
                  <a:cubicBezTo>
                    <a:pt x="39" y="1"/>
                    <a:pt x="28" y="30"/>
                    <a:pt x="16" y="42"/>
                  </a:cubicBezTo>
                  <a:cubicBezTo>
                    <a:pt x="16" y="42"/>
                    <a:pt x="1" y="57"/>
                    <a:pt x="1" y="73"/>
                  </a:cubicBezTo>
                  <a:cubicBezTo>
                    <a:pt x="1" y="80"/>
                    <a:pt x="8" y="84"/>
                    <a:pt x="18" y="84"/>
                  </a:cubicBezTo>
                  <a:cubicBezTo>
                    <a:pt x="28" y="84"/>
                    <a:pt x="39" y="80"/>
                    <a:pt x="47" y="73"/>
                  </a:cubicBezTo>
                  <a:cubicBezTo>
                    <a:pt x="47" y="73"/>
                    <a:pt x="47" y="27"/>
                    <a:pt x="47" y="11"/>
                  </a:cubicBezTo>
                  <a:cubicBezTo>
                    <a:pt x="47" y="4"/>
                    <a:pt x="46" y="1"/>
                    <a:pt x="44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1559;p43"/>
            <p:cNvSpPr/>
            <p:nvPr/>
          </p:nvSpPr>
          <p:spPr>
            <a:xfrm>
              <a:off x="4019075" y="4993600"/>
              <a:ext cx="1575" cy="425"/>
            </a:xfrm>
            <a:custGeom>
              <a:avLst/>
              <a:gdLst/>
              <a:ahLst/>
              <a:cxnLst/>
              <a:rect l="l" t="t" r="r" b="b"/>
              <a:pathLst>
                <a:path w="63" h="17" extrusionOk="0">
                  <a:moveTo>
                    <a:pt x="47" y="1"/>
                  </a:moveTo>
                  <a:cubicBezTo>
                    <a:pt x="47" y="1"/>
                    <a:pt x="1" y="16"/>
                    <a:pt x="47" y="16"/>
                  </a:cubicBezTo>
                  <a:cubicBezTo>
                    <a:pt x="62" y="16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1560;p43"/>
            <p:cNvSpPr/>
            <p:nvPr/>
          </p:nvSpPr>
          <p:spPr>
            <a:xfrm>
              <a:off x="4015225" y="4997075"/>
              <a:ext cx="1100" cy="700"/>
            </a:xfrm>
            <a:custGeom>
              <a:avLst/>
              <a:gdLst/>
              <a:ahLst/>
              <a:cxnLst/>
              <a:rect l="l" t="t" r="r" b="b"/>
              <a:pathLst>
                <a:path w="44" h="28" extrusionOk="0">
                  <a:moveTo>
                    <a:pt x="16" y="1"/>
                  </a:moveTo>
                  <a:cubicBezTo>
                    <a:pt x="16" y="1"/>
                    <a:pt x="18" y="1"/>
                    <a:pt x="20" y="3"/>
                  </a:cubicBezTo>
                  <a:lnTo>
                    <a:pt x="20" y="3"/>
                  </a:lnTo>
                  <a:cubicBezTo>
                    <a:pt x="21" y="1"/>
                    <a:pt x="20" y="1"/>
                    <a:pt x="16" y="1"/>
                  </a:cubicBezTo>
                  <a:close/>
                  <a:moveTo>
                    <a:pt x="20" y="3"/>
                  </a:moveTo>
                  <a:lnTo>
                    <a:pt x="20" y="3"/>
                  </a:lnTo>
                  <a:cubicBezTo>
                    <a:pt x="18" y="7"/>
                    <a:pt x="0" y="16"/>
                    <a:pt x="0" y="16"/>
                  </a:cubicBezTo>
                  <a:cubicBezTo>
                    <a:pt x="0" y="24"/>
                    <a:pt x="8" y="28"/>
                    <a:pt x="16" y="28"/>
                  </a:cubicBezTo>
                  <a:cubicBezTo>
                    <a:pt x="24" y="28"/>
                    <a:pt x="31" y="24"/>
                    <a:pt x="31" y="16"/>
                  </a:cubicBezTo>
                  <a:cubicBezTo>
                    <a:pt x="43" y="16"/>
                    <a:pt x="28" y="7"/>
                    <a:pt x="20" y="3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1561;p43"/>
            <p:cNvSpPr/>
            <p:nvPr/>
          </p:nvSpPr>
          <p:spPr>
            <a:xfrm>
              <a:off x="4008675" y="4997850"/>
              <a:ext cx="800" cy="575"/>
            </a:xfrm>
            <a:custGeom>
              <a:avLst/>
              <a:gdLst/>
              <a:ahLst/>
              <a:cxnLst/>
              <a:rect l="l" t="t" r="r" b="b"/>
              <a:pathLst>
                <a:path w="32" h="23" extrusionOk="0">
                  <a:moveTo>
                    <a:pt x="16" y="0"/>
                  </a:moveTo>
                  <a:cubicBezTo>
                    <a:pt x="16" y="0"/>
                    <a:pt x="1" y="16"/>
                    <a:pt x="1" y="16"/>
                  </a:cubicBezTo>
                  <a:cubicBezTo>
                    <a:pt x="1" y="21"/>
                    <a:pt x="2" y="23"/>
                    <a:pt x="5" y="23"/>
                  </a:cubicBezTo>
                  <a:cubicBezTo>
                    <a:pt x="11" y="23"/>
                    <a:pt x="21" y="16"/>
                    <a:pt x="31" y="16"/>
                  </a:cubicBezTo>
                  <a:cubicBezTo>
                    <a:pt x="31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1562;p43"/>
            <p:cNvSpPr/>
            <p:nvPr/>
          </p:nvSpPr>
          <p:spPr>
            <a:xfrm>
              <a:off x="4009825" y="4997850"/>
              <a:ext cx="1950" cy="1950"/>
            </a:xfrm>
            <a:custGeom>
              <a:avLst/>
              <a:gdLst/>
              <a:ahLst/>
              <a:cxnLst/>
              <a:rect l="l" t="t" r="r" b="b"/>
              <a:pathLst>
                <a:path w="78" h="78" extrusionOk="0">
                  <a:moveTo>
                    <a:pt x="16" y="0"/>
                  </a:moveTo>
                  <a:cubicBezTo>
                    <a:pt x="1" y="0"/>
                    <a:pt x="1" y="16"/>
                    <a:pt x="1" y="16"/>
                  </a:cubicBezTo>
                  <a:cubicBezTo>
                    <a:pt x="1" y="31"/>
                    <a:pt x="1" y="47"/>
                    <a:pt x="16" y="62"/>
                  </a:cubicBezTo>
                  <a:cubicBezTo>
                    <a:pt x="16" y="62"/>
                    <a:pt x="32" y="62"/>
                    <a:pt x="32" y="77"/>
                  </a:cubicBezTo>
                  <a:cubicBezTo>
                    <a:pt x="47" y="77"/>
                    <a:pt x="47" y="62"/>
                    <a:pt x="62" y="62"/>
                  </a:cubicBezTo>
                  <a:cubicBezTo>
                    <a:pt x="62" y="47"/>
                    <a:pt x="78" y="47"/>
                    <a:pt x="62" y="47"/>
                  </a:cubicBezTo>
                  <a:cubicBezTo>
                    <a:pt x="62" y="31"/>
                    <a:pt x="62" y="31"/>
                    <a:pt x="47" y="16"/>
                  </a:cubicBezTo>
                  <a:cubicBezTo>
                    <a:pt x="47" y="16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1563;p43"/>
            <p:cNvSpPr/>
            <p:nvPr/>
          </p:nvSpPr>
          <p:spPr>
            <a:xfrm>
              <a:off x="4011375" y="4999875"/>
              <a:ext cx="3100" cy="3400"/>
            </a:xfrm>
            <a:custGeom>
              <a:avLst/>
              <a:gdLst/>
              <a:ahLst/>
              <a:cxnLst/>
              <a:rect l="l" t="t" r="r" b="b"/>
              <a:pathLst>
                <a:path w="124" h="136" extrusionOk="0">
                  <a:moveTo>
                    <a:pt x="25" y="0"/>
                  </a:moveTo>
                  <a:cubicBezTo>
                    <a:pt x="20" y="0"/>
                    <a:pt x="16" y="4"/>
                    <a:pt x="16" y="12"/>
                  </a:cubicBezTo>
                  <a:cubicBezTo>
                    <a:pt x="0" y="27"/>
                    <a:pt x="16" y="27"/>
                    <a:pt x="16" y="27"/>
                  </a:cubicBezTo>
                  <a:cubicBezTo>
                    <a:pt x="31" y="43"/>
                    <a:pt x="31" y="58"/>
                    <a:pt x="31" y="58"/>
                  </a:cubicBezTo>
                  <a:cubicBezTo>
                    <a:pt x="16" y="73"/>
                    <a:pt x="0" y="73"/>
                    <a:pt x="16" y="89"/>
                  </a:cubicBezTo>
                  <a:cubicBezTo>
                    <a:pt x="31" y="89"/>
                    <a:pt x="31" y="89"/>
                    <a:pt x="31" y="104"/>
                  </a:cubicBezTo>
                  <a:cubicBezTo>
                    <a:pt x="31" y="120"/>
                    <a:pt x="47" y="120"/>
                    <a:pt x="62" y="135"/>
                  </a:cubicBezTo>
                  <a:cubicBezTo>
                    <a:pt x="62" y="135"/>
                    <a:pt x="77" y="120"/>
                    <a:pt x="77" y="120"/>
                  </a:cubicBezTo>
                  <a:cubicBezTo>
                    <a:pt x="93" y="104"/>
                    <a:pt x="93" y="104"/>
                    <a:pt x="108" y="104"/>
                  </a:cubicBezTo>
                  <a:cubicBezTo>
                    <a:pt x="124" y="89"/>
                    <a:pt x="108" y="73"/>
                    <a:pt x="108" y="73"/>
                  </a:cubicBezTo>
                  <a:cubicBezTo>
                    <a:pt x="108" y="58"/>
                    <a:pt x="93" y="58"/>
                    <a:pt x="77" y="58"/>
                  </a:cubicBezTo>
                  <a:cubicBezTo>
                    <a:pt x="77" y="58"/>
                    <a:pt x="77" y="78"/>
                    <a:pt x="70" y="78"/>
                  </a:cubicBezTo>
                  <a:cubicBezTo>
                    <a:pt x="68" y="78"/>
                    <a:pt x="65" y="76"/>
                    <a:pt x="62" y="73"/>
                  </a:cubicBezTo>
                  <a:cubicBezTo>
                    <a:pt x="62" y="58"/>
                    <a:pt x="62" y="43"/>
                    <a:pt x="62" y="43"/>
                  </a:cubicBezTo>
                  <a:cubicBezTo>
                    <a:pt x="77" y="27"/>
                    <a:pt x="62" y="12"/>
                    <a:pt x="62" y="12"/>
                  </a:cubicBezTo>
                  <a:lnTo>
                    <a:pt x="47" y="12"/>
                  </a:lnTo>
                  <a:cubicBezTo>
                    <a:pt x="39" y="4"/>
                    <a:pt x="31" y="0"/>
                    <a:pt x="2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1564;p43"/>
            <p:cNvSpPr/>
            <p:nvPr/>
          </p:nvSpPr>
          <p:spPr>
            <a:xfrm>
              <a:off x="4014450" y="4999575"/>
              <a:ext cx="12975" cy="23375"/>
            </a:xfrm>
            <a:custGeom>
              <a:avLst/>
              <a:gdLst/>
              <a:ahLst/>
              <a:cxnLst/>
              <a:rect l="l" t="t" r="r" b="b"/>
              <a:pathLst>
                <a:path w="519" h="935" extrusionOk="0">
                  <a:moveTo>
                    <a:pt x="99" y="0"/>
                  </a:moveTo>
                  <a:cubicBezTo>
                    <a:pt x="90" y="0"/>
                    <a:pt x="78" y="20"/>
                    <a:pt x="78" y="39"/>
                  </a:cubicBezTo>
                  <a:cubicBezTo>
                    <a:pt x="62" y="55"/>
                    <a:pt x="62" y="85"/>
                    <a:pt x="47" y="85"/>
                  </a:cubicBezTo>
                  <a:cubicBezTo>
                    <a:pt x="62" y="132"/>
                    <a:pt x="1" y="147"/>
                    <a:pt x="1" y="178"/>
                  </a:cubicBezTo>
                  <a:cubicBezTo>
                    <a:pt x="16" y="193"/>
                    <a:pt x="47" y="193"/>
                    <a:pt x="47" y="224"/>
                  </a:cubicBezTo>
                  <a:cubicBezTo>
                    <a:pt x="60" y="251"/>
                    <a:pt x="62" y="289"/>
                    <a:pt x="92" y="289"/>
                  </a:cubicBezTo>
                  <a:cubicBezTo>
                    <a:pt x="97" y="289"/>
                    <a:pt x="102" y="288"/>
                    <a:pt x="109" y="286"/>
                  </a:cubicBezTo>
                  <a:cubicBezTo>
                    <a:pt x="125" y="269"/>
                    <a:pt x="147" y="256"/>
                    <a:pt x="165" y="256"/>
                  </a:cubicBezTo>
                  <a:cubicBezTo>
                    <a:pt x="181" y="256"/>
                    <a:pt x="194" y="265"/>
                    <a:pt x="201" y="286"/>
                  </a:cubicBezTo>
                  <a:cubicBezTo>
                    <a:pt x="232" y="316"/>
                    <a:pt x="201" y="363"/>
                    <a:pt x="216" y="393"/>
                  </a:cubicBezTo>
                  <a:cubicBezTo>
                    <a:pt x="232" y="424"/>
                    <a:pt x="232" y="470"/>
                    <a:pt x="216" y="517"/>
                  </a:cubicBezTo>
                  <a:cubicBezTo>
                    <a:pt x="186" y="563"/>
                    <a:pt x="232" y="594"/>
                    <a:pt x="216" y="640"/>
                  </a:cubicBezTo>
                  <a:cubicBezTo>
                    <a:pt x="201" y="655"/>
                    <a:pt x="139" y="640"/>
                    <a:pt x="155" y="686"/>
                  </a:cubicBezTo>
                  <a:cubicBezTo>
                    <a:pt x="155" y="717"/>
                    <a:pt x="186" y="748"/>
                    <a:pt x="139" y="763"/>
                  </a:cubicBezTo>
                  <a:cubicBezTo>
                    <a:pt x="155" y="794"/>
                    <a:pt x="186" y="825"/>
                    <a:pt x="186" y="856"/>
                  </a:cubicBezTo>
                  <a:cubicBezTo>
                    <a:pt x="200" y="870"/>
                    <a:pt x="201" y="935"/>
                    <a:pt x="224" y="935"/>
                  </a:cubicBezTo>
                  <a:cubicBezTo>
                    <a:pt x="226" y="935"/>
                    <a:pt x="229" y="934"/>
                    <a:pt x="232" y="933"/>
                  </a:cubicBezTo>
                  <a:cubicBezTo>
                    <a:pt x="263" y="886"/>
                    <a:pt x="278" y="856"/>
                    <a:pt x="278" y="825"/>
                  </a:cubicBezTo>
                  <a:cubicBezTo>
                    <a:pt x="263" y="794"/>
                    <a:pt x="247" y="779"/>
                    <a:pt x="263" y="763"/>
                  </a:cubicBezTo>
                  <a:cubicBezTo>
                    <a:pt x="293" y="732"/>
                    <a:pt x="340" y="748"/>
                    <a:pt x="355" y="717"/>
                  </a:cubicBezTo>
                  <a:cubicBezTo>
                    <a:pt x="386" y="686"/>
                    <a:pt x="417" y="655"/>
                    <a:pt x="432" y="624"/>
                  </a:cubicBezTo>
                  <a:cubicBezTo>
                    <a:pt x="478" y="609"/>
                    <a:pt x="417" y="547"/>
                    <a:pt x="463" y="517"/>
                  </a:cubicBezTo>
                  <a:lnTo>
                    <a:pt x="463" y="517"/>
                  </a:lnTo>
                  <a:cubicBezTo>
                    <a:pt x="468" y="520"/>
                    <a:pt x="474" y="521"/>
                    <a:pt x="479" y="521"/>
                  </a:cubicBezTo>
                  <a:cubicBezTo>
                    <a:pt x="503" y="521"/>
                    <a:pt x="519" y="496"/>
                    <a:pt x="494" y="470"/>
                  </a:cubicBezTo>
                  <a:cubicBezTo>
                    <a:pt x="463" y="455"/>
                    <a:pt x="401" y="470"/>
                    <a:pt x="417" y="409"/>
                  </a:cubicBezTo>
                  <a:cubicBezTo>
                    <a:pt x="417" y="378"/>
                    <a:pt x="447" y="347"/>
                    <a:pt x="447" y="301"/>
                  </a:cubicBezTo>
                  <a:cubicBezTo>
                    <a:pt x="463" y="270"/>
                    <a:pt x="417" y="239"/>
                    <a:pt x="417" y="193"/>
                  </a:cubicBezTo>
                  <a:cubicBezTo>
                    <a:pt x="411" y="177"/>
                    <a:pt x="402" y="172"/>
                    <a:pt x="391" y="172"/>
                  </a:cubicBezTo>
                  <a:cubicBezTo>
                    <a:pt x="375" y="172"/>
                    <a:pt x="356" y="181"/>
                    <a:pt x="339" y="181"/>
                  </a:cubicBezTo>
                  <a:cubicBezTo>
                    <a:pt x="334" y="181"/>
                    <a:pt x="329" y="180"/>
                    <a:pt x="324" y="178"/>
                  </a:cubicBezTo>
                  <a:cubicBezTo>
                    <a:pt x="293" y="178"/>
                    <a:pt x="263" y="178"/>
                    <a:pt x="247" y="193"/>
                  </a:cubicBezTo>
                  <a:cubicBezTo>
                    <a:pt x="234" y="187"/>
                    <a:pt x="222" y="183"/>
                    <a:pt x="210" y="183"/>
                  </a:cubicBezTo>
                  <a:cubicBezTo>
                    <a:pt x="193" y="183"/>
                    <a:pt x="179" y="191"/>
                    <a:pt x="170" y="209"/>
                  </a:cubicBezTo>
                  <a:cubicBezTo>
                    <a:pt x="124" y="209"/>
                    <a:pt x="139" y="147"/>
                    <a:pt x="124" y="116"/>
                  </a:cubicBezTo>
                  <a:cubicBezTo>
                    <a:pt x="109" y="85"/>
                    <a:pt x="109" y="55"/>
                    <a:pt x="109" y="24"/>
                  </a:cubicBezTo>
                  <a:cubicBezTo>
                    <a:pt x="109" y="7"/>
                    <a:pt x="104" y="0"/>
                    <a:pt x="99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1565;p43"/>
            <p:cNvSpPr/>
            <p:nvPr/>
          </p:nvSpPr>
          <p:spPr>
            <a:xfrm>
              <a:off x="4029075" y="5013625"/>
              <a:ext cx="1950" cy="800"/>
            </a:xfrm>
            <a:custGeom>
              <a:avLst/>
              <a:gdLst/>
              <a:ahLst/>
              <a:cxnLst/>
              <a:rect l="l" t="t" r="r" b="b"/>
              <a:pathLst>
                <a:path w="78" h="32" extrusionOk="0">
                  <a:moveTo>
                    <a:pt x="47" y="1"/>
                  </a:moveTo>
                  <a:cubicBezTo>
                    <a:pt x="47" y="16"/>
                    <a:pt x="1" y="16"/>
                    <a:pt x="47" y="32"/>
                  </a:cubicBezTo>
                  <a:cubicBezTo>
                    <a:pt x="47" y="32"/>
                    <a:pt x="78" y="16"/>
                    <a:pt x="4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1566;p43"/>
            <p:cNvSpPr/>
            <p:nvPr/>
          </p:nvSpPr>
          <p:spPr>
            <a:xfrm>
              <a:off x="4033700" y="5011550"/>
              <a:ext cx="775" cy="675"/>
            </a:xfrm>
            <a:custGeom>
              <a:avLst/>
              <a:gdLst/>
              <a:ahLst/>
              <a:cxnLst/>
              <a:rect l="l" t="t" r="r" b="b"/>
              <a:pathLst>
                <a:path w="31" h="27" extrusionOk="0">
                  <a:moveTo>
                    <a:pt x="16" y="0"/>
                  </a:moveTo>
                  <a:cubicBezTo>
                    <a:pt x="14" y="0"/>
                    <a:pt x="11" y="7"/>
                    <a:pt x="1" y="7"/>
                  </a:cubicBezTo>
                  <a:cubicBezTo>
                    <a:pt x="16" y="7"/>
                    <a:pt x="1" y="22"/>
                    <a:pt x="1" y="22"/>
                  </a:cubicBezTo>
                  <a:cubicBezTo>
                    <a:pt x="7" y="25"/>
                    <a:pt x="12" y="27"/>
                    <a:pt x="16" y="27"/>
                  </a:cubicBezTo>
                  <a:cubicBezTo>
                    <a:pt x="31" y="27"/>
                    <a:pt x="29" y="7"/>
                    <a:pt x="16" y="7"/>
                  </a:cubicBezTo>
                  <a:cubicBezTo>
                    <a:pt x="16" y="2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1567;p43"/>
            <p:cNvSpPr/>
            <p:nvPr/>
          </p:nvSpPr>
          <p:spPr>
            <a:xfrm>
              <a:off x="4035625" y="5018100"/>
              <a:ext cx="2350" cy="2225"/>
            </a:xfrm>
            <a:custGeom>
              <a:avLst/>
              <a:gdLst/>
              <a:ahLst/>
              <a:cxnLst/>
              <a:rect l="l" t="t" r="r" b="b"/>
              <a:pathLst>
                <a:path w="94" h="89" extrusionOk="0">
                  <a:moveTo>
                    <a:pt x="42" y="0"/>
                  </a:moveTo>
                  <a:cubicBezTo>
                    <a:pt x="39" y="0"/>
                    <a:pt x="36" y="2"/>
                    <a:pt x="32" y="7"/>
                  </a:cubicBezTo>
                  <a:cubicBezTo>
                    <a:pt x="1" y="7"/>
                    <a:pt x="32" y="38"/>
                    <a:pt x="47" y="38"/>
                  </a:cubicBezTo>
                  <a:cubicBezTo>
                    <a:pt x="47" y="38"/>
                    <a:pt x="32" y="53"/>
                    <a:pt x="32" y="68"/>
                  </a:cubicBezTo>
                  <a:cubicBezTo>
                    <a:pt x="32" y="68"/>
                    <a:pt x="41" y="88"/>
                    <a:pt x="53" y="88"/>
                  </a:cubicBezTo>
                  <a:cubicBezTo>
                    <a:pt x="56" y="88"/>
                    <a:pt x="59" y="87"/>
                    <a:pt x="62" y="84"/>
                  </a:cubicBezTo>
                  <a:cubicBezTo>
                    <a:pt x="62" y="84"/>
                    <a:pt x="78" y="68"/>
                    <a:pt x="93" y="53"/>
                  </a:cubicBezTo>
                  <a:cubicBezTo>
                    <a:pt x="93" y="53"/>
                    <a:pt x="93" y="38"/>
                    <a:pt x="93" y="22"/>
                  </a:cubicBezTo>
                  <a:cubicBezTo>
                    <a:pt x="93" y="12"/>
                    <a:pt x="92" y="8"/>
                    <a:pt x="89" y="8"/>
                  </a:cubicBezTo>
                  <a:cubicBezTo>
                    <a:pt x="83" y="8"/>
                    <a:pt x="73" y="22"/>
                    <a:pt x="62" y="22"/>
                  </a:cubicBezTo>
                  <a:cubicBezTo>
                    <a:pt x="52" y="11"/>
                    <a:pt x="48" y="0"/>
                    <a:pt x="4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1568;p43"/>
            <p:cNvSpPr/>
            <p:nvPr/>
          </p:nvSpPr>
          <p:spPr>
            <a:xfrm>
              <a:off x="4024850" y="5017775"/>
              <a:ext cx="1175" cy="500"/>
            </a:xfrm>
            <a:custGeom>
              <a:avLst/>
              <a:gdLst/>
              <a:ahLst/>
              <a:cxnLst/>
              <a:rect l="l" t="t" r="r" b="b"/>
              <a:pathLst>
                <a:path w="47" h="20" extrusionOk="0">
                  <a:moveTo>
                    <a:pt x="31" y="0"/>
                  </a:moveTo>
                  <a:cubicBezTo>
                    <a:pt x="27" y="0"/>
                    <a:pt x="22" y="1"/>
                    <a:pt x="16" y="4"/>
                  </a:cubicBezTo>
                  <a:cubicBezTo>
                    <a:pt x="16" y="4"/>
                    <a:pt x="1" y="20"/>
                    <a:pt x="31" y="20"/>
                  </a:cubicBezTo>
                  <a:cubicBezTo>
                    <a:pt x="44" y="20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1569;p43"/>
            <p:cNvSpPr/>
            <p:nvPr/>
          </p:nvSpPr>
          <p:spPr>
            <a:xfrm>
              <a:off x="4013300" y="5023250"/>
              <a:ext cx="12350" cy="12750"/>
            </a:xfrm>
            <a:custGeom>
              <a:avLst/>
              <a:gdLst/>
              <a:ahLst/>
              <a:cxnLst/>
              <a:rect l="l" t="t" r="r" b="b"/>
              <a:pathLst>
                <a:path w="494" h="510" extrusionOk="0">
                  <a:moveTo>
                    <a:pt x="478" y="1"/>
                  </a:moveTo>
                  <a:cubicBezTo>
                    <a:pt x="463" y="16"/>
                    <a:pt x="463" y="32"/>
                    <a:pt x="432" y="32"/>
                  </a:cubicBezTo>
                  <a:cubicBezTo>
                    <a:pt x="401" y="32"/>
                    <a:pt x="386" y="47"/>
                    <a:pt x="355" y="47"/>
                  </a:cubicBezTo>
                  <a:cubicBezTo>
                    <a:pt x="344" y="58"/>
                    <a:pt x="326" y="76"/>
                    <a:pt x="311" y="76"/>
                  </a:cubicBezTo>
                  <a:cubicBezTo>
                    <a:pt x="304" y="76"/>
                    <a:pt x="298" y="72"/>
                    <a:pt x="293" y="63"/>
                  </a:cubicBezTo>
                  <a:cubicBezTo>
                    <a:pt x="282" y="52"/>
                    <a:pt x="279" y="34"/>
                    <a:pt x="273" y="34"/>
                  </a:cubicBezTo>
                  <a:cubicBezTo>
                    <a:pt x="270" y="34"/>
                    <a:pt x="267" y="38"/>
                    <a:pt x="262" y="47"/>
                  </a:cubicBezTo>
                  <a:cubicBezTo>
                    <a:pt x="247" y="63"/>
                    <a:pt x="216" y="63"/>
                    <a:pt x="216" y="78"/>
                  </a:cubicBezTo>
                  <a:cubicBezTo>
                    <a:pt x="185" y="109"/>
                    <a:pt x="185" y="140"/>
                    <a:pt x="185" y="170"/>
                  </a:cubicBezTo>
                  <a:cubicBezTo>
                    <a:pt x="170" y="201"/>
                    <a:pt x="216" y="217"/>
                    <a:pt x="201" y="247"/>
                  </a:cubicBezTo>
                  <a:cubicBezTo>
                    <a:pt x="180" y="247"/>
                    <a:pt x="166" y="261"/>
                    <a:pt x="155" y="261"/>
                  </a:cubicBezTo>
                  <a:cubicBezTo>
                    <a:pt x="149" y="261"/>
                    <a:pt x="144" y="258"/>
                    <a:pt x="139" y="247"/>
                  </a:cubicBezTo>
                  <a:cubicBezTo>
                    <a:pt x="135" y="245"/>
                    <a:pt x="131" y="244"/>
                    <a:pt x="127" y="244"/>
                  </a:cubicBezTo>
                  <a:cubicBezTo>
                    <a:pt x="104" y="244"/>
                    <a:pt x="91" y="278"/>
                    <a:pt x="77" y="278"/>
                  </a:cubicBezTo>
                  <a:cubicBezTo>
                    <a:pt x="47" y="294"/>
                    <a:pt x="31" y="309"/>
                    <a:pt x="16" y="324"/>
                  </a:cubicBezTo>
                  <a:cubicBezTo>
                    <a:pt x="16" y="340"/>
                    <a:pt x="0" y="386"/>
                    <a:pt x="31" y="386"/>
                  </a:cubicBezTo>
                  <a:lnTo>
                    <a:pt x="108" y="386"/>
                  </a:lnTo>
                  <a:cubicBezTo>
                    <a:pt x="108" y="417"/>
                    <a:pt x="93" y="448"/>
                    <a:pt x="124" y="463"/>
                  </a:cubicBezTo>
                  <a:cubicBezTo>
                    <a:pt x="170" y="463"/>
                    <a:pt x="155" y="509"/>
                    <a:pt x="201" y="509"/>
                  </a:cubicBezTo>
                  <a:cubicBezTo>
                    <a:pt x="216" y="494"/>
                    <a:pt x="232" y="463"/>
                    <a:pt x="247" y="448"/>
                  </a:cubicBezTo>
                  <a:cubicBezTo>
                    <a:pt x="247" y="432"/>
                    <a:pt x="293" y="401"/>
                    <a:pt x="278" y="386"/>
                  </a:cubicBezTo>
                  <a:cubicBezTo>
                    <a:pt x="293" y="386"/>
                    <a:pt x="309" y="371"/>
                    <a:pt x="293" y="355"/>
                  </a:cubicBezTo>
                  <a:cubicBezTo>
                    <a:pt x="293" y="324"/>
                    <a:pt x="247" y="340"/>
                    <a:pt x="247" y="309"/>
                  </a:cubicBezTo>
                  <a:cubicBezTo>
                    <a:pt x="262" y="278"/>
                    <a:pt x="293" y="263"/>
                    <a:pt x="309" y="232"/>
                  </a:cubicBezTo>
                  <a:cubicBezTo>
                    <a:pt x="324" y="217"/>
                    <a:pt x="370" y="217"/>
                    <a:pt x="370" y="186"/>
                  </a:cubicBezTo>
                  <a:cubicBezTo>
                    <a:pt x="386" y="170"/>
                    <a:pt x="386" y="155"/>
                    <a:pt x="355" y="155"/>
                  </a:cubicBezTo>
                  <a:cubicBezTo>
                    <a:pt x="339" y="124"/>
                    <a:pt x="386" y="93"/>
                    <a:pt x="401" y="93"/>
                  </a:cubicBezTo>
                  <a:cubicBezTo>
                    <a:pt x="421" y="93"/>
                    <a:pt x="435" y="100"/>
                    <a:pt x="447" y="100"/>
                  </a:cubicBezTo>
                  <a:cubicBezTo>
                    <a:pt x="452" y="100"/>
                    <a:pt x="457" y="98"/>
                    <a:pt x="463" y="93"/>
                  </a:cubicBezTo>
                  <a:cubicBezTo>
                    <a:pt x="478" y="78"/>
                    <a:pt x="463" y="47"/>
                    <a:pt x="493" y="16"/>
                  </a:cubicBezTo>
                  <a:cubicBezTo>
                    <a:pt x="493" y="16"/>
                    <a:pt x="493" y="1"/>
                    <a:pt x="478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1570;p43"/>
            <p:cNvSpPr/>
            <p:nvPr/>
          </p:nvSpPr>
          <p:spPr>
            <a:xfrm>
              <a:off x="4021775" y="5031575"/>
              <a:ext cx="2325" cy="1675"/>
            </a:xfrm>
            <a:custGeom>
              <a:avLst/>
              <a:gdLst/>
              <a:ahLst/>
              <a:cxnLst/>
              <a:rect l="l" t="t" r="r" b="b"/>
              <a:pathLst>
                <a:path w="93" h="67" extrusionOk="0">
                  <a:moveTo>
                    <a:pt x="71" y="0"/>
                  </a:moveTo>
                  <a:cubicBezTo>
                    <a:pt x="62" y="0"/>
                    <a:pt x="47" y="11"/>
                    <a:pt x="47" y="22"/>
                  </a:cubicBezTo>
                  <a:lnTo>
                    <a:pt x="31" y="22"/>
                  </a:lnTo>
                  <a:cubicBezTo>
                    <a:pt x="0" y="22"/>
                    <a:pt x="0" y="38"/>
                    <a:pt x="0" y="53"/>
                  </a:cubicBezTo>
                  <a:cubicBezTo>
                    <a:pt x="5" y="63"/>
                    <a:pt x="12" y="67"/>
                    <a:pt x="19" y="67"/>
                  </a:cubicBezTo>
                  <a:cubicBezTo>
                    <a:pt x="33" y="67"/>
                    <a:pt x="47" y="53"/>
                    <a:pt x="47" y="53"/>
                  </a:cubicBezTo>
                  <a:cubicBezTo>
                    <a:pt x="62" y="38"/>
                    <a:pt x="93" y="53"/>
                    <a:pt x="77" y="7"/>
                  </a:cubicBezTo>
                  <a:cubicBezTo>
                    <a:pt x="77" y="2"/>
                    <a:pt x="75" y="0"/>
                    <a:pt x="7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1571;p43"/>
            <p:cNvSpPr/>
            <p:nvPr/>
          </p:nvSpPr>
          <p:spPr>
            <a:xfrm>
              <a:off x="4019850" y="5030950"/>
              <a:ext cx="8875" cy="6575"/>
            </a:xfrm>
            <a:custGeom>
              <a:avLst/>
              <a:gdLst/>
              <a:ahLst/>
              <a:cxnLst/>
              <a:rect l="l" t="t" r="r" b="b"/>
              <a:pathLst>
                <a:path w="355" h="263" extrusionOk="0">
                  <a:moveTo>
                    <a:pt x="278" y="1"/>
                  </a:moveTo>
                  <a:cubicBezTo>
                    <a:pt x="278" y="1"/>
                    <a:pt x="262" y="32"/>
                    <a:pt x="247" y="47"/>
                  </a:cubicBezTo>
                  <a:cubicBezTo>
                    <a:pt x="247" y="44"/>
                    <a:pt x="246" y="43"/>
                    <a:pt x="244" y="43"/>
                  </a:cubicBezTo>
                  <a:cubicBezTo>
                    <a:pt x="237" y="43"/>
                    <a:pt x="219" y="66"/>
                    <a:pt x="231" y="78"/>
                  </a:cubicBezTo>
                  <a:cubicBezTo>
                    <a:pt x="247" y="93"/>
                    <a:pt x="247" y="93"/>
                    <a:pt x="231" y="93"/>
                  </a:cubicBezTo>
                  <a:cubicBezTo>
                    <a:pt x="216" y="93"/>
                    <a:pt x="201" y="109"/>
                    <a:pt x="201" y="124"/>
                  </a:cubicBezTo>
                  <a:cubicBezTo>
                    <a:pt x="185" y="124"/>
                    <a:pt x="170" y="124"/>
                    <a:pt x="170" y="140"/>
                  </a:cubicBezTo>
                  <a:cubicBezTo>
                    <a:pt x="154" y="140"/>
                    <a:pt x="154" y="109"/>
                    <a:pt x="154" y="109"/>
                  </a:cubicBezTo>
                  <a:cubicBezTo>
                    <a:pt x="154" y="93"/>
                    <a:pt x="170" y="93"/>
                    <a:pt x="154" y="78"/>
                  </a:cubicBezTo>
                  <a:cubicBezTo>
                    <a:pt x="154" y="78"/>
                    <a:pt x="139" y="93"/>
                    <a:pt x="139" y="93"/>
                  </a:cubicBezTo>
                  <a:cubicBezTo>
                    <a:pt x="124" y="109"/>
                    <a:pt x="108" y="109"/>
                    <a:pt x="93" y="109"/>
                  </a:cubicBezTo>
                  <a:lnTo>
                    <a:pt x="62" y="109"/>
                  </a:lnTo>
                  <a:cubicBezTo>
                    <a:pt x="47" y="109"/>
                    <a:pt x="47" y="124"/>
                    <a:pt x="31" y="140"/>
                  </a:cubicBezTo>
                  <a:cubicBezTo>
                    <a:pt x="31" y="140"/>
                    <a:pt x="47" y="140"/>
                    <a:pt x="31" y="155"/>
                  </a:cubicBezTo>
                  <a:cubicBezTo>
                    <a:pt x="31" y="170"/>
                    <a:pt x="16" y="170"/>
                    <a:pt x="16" y="186"/>
                  </a:cubicBezTo>
                  <a:cubicBezTo>
                    <a:pt x="0" y="186"/>
                    <a:pt x="31" y="201"/>
                    <a:pt x="31" y="201"/>
                  </a:cubicBezTo>
                  <a:cubicBezTo>
                    <a:pt x="31" y="201"/>
                    <a:pt x="47" y="232"/>
                    <a:pt x="47" y="232"/>
                  </a:cubicBezTo>
                  <a:cubicBezTo>
                    <a:pt x="62" y="247"/>
                    <a:pt x="62" y="247"/>
                    <a:pt x="62" y="263"/>
                  </a:cubicBezTo>
                  <a:cubicBezTo>
                    <a:pt x="77" y="263"/>
                    <a:pt x="93" y="247"/>
                    <a:pt x="93" y="247"/>
                  </a:cubicBezTo>
                  <a:cubicBezTo>
                    <a:pt x="108" y="247"/>
                    <a:pt x="124" y="263"/>
                    <a:pt x="124" y="263"/>
                  </a:cubicBezTo>
                  <a:lnTo>
                    <a:pt x="170" y="263"/>
                  </a:lnTo>
                  <a:cubicBezTo>
                    <a:pt x="185" y="263"/>
                    <a:pt x="185" y="247"/>
                    <a:pt x="185" y="247"/>
                  </a:cubicBezTo>
                  <a:cubicBezTo>
                    <a:pt x="201" y="232"/>
                    <a:pt x="201" y="217"/>
                    <a:pt x="201" y="217"/>
                  </a:cubicBezTo>
                  <a:cubicBezTo>
                    <a:pt x="201" y="201"/>
                    <a:pt x="201" y="186"/>
                    <a:pt x="201" y="170"/>
                  </a:cubicBezTo>
                  <a:cubicBezTo>
                    <a:pt x="201" y="170"/>
                    <a:pt x="216" y="170"/>
                    <a:pt x="231" y="155"/>
                  </a:cubicBezTo>
                  <a:cubicBezTo>
                    <a:pt x="231" y="140"/>
                    <a:pt x="231" y="140"/>
                    <a:pt x="247" y="140"/>
                  </a:cubicBezTo>
                  <a:lnTo>
                    <a:pt x="278" y="140"/>
                  </a:lnTo>
                  <a:cubicBezTo>
                    <a:pt x="293" y="124"/>
                    <a:pt x="293" y="124"/>
                    <a:pt x="308" y="124"/>
                  </a:cubicBezTo>
                  <a:cubicBezTo>
                    <a:pt x="324" y="124"/>
                    <a:pt x="324" y="109"/>
                    <a:pt x="324" y="109"/>
                  </a:cubicBezTo>
                  <a:cubicBezTo>
                    <a:pt x="331" y="101"/>
                    <a:pt x="339" y="101"/>
                    <a:pt x="345" y="101"/>
                  </a:cubicBezTo>
                  <a:cubicBezTo>
                    <a:pt x="351" y="101"/>
                    <a:pt x="355" y="101"/>
                    <a:pt x="355" y="93"/>
                  </a:cubicBezTo>
                  <a:lnTo>
                    <a:pt x="324" y="93"/>
                  </a:lnTo>
                  <a:cubicBezTo>
                    <a:pt x="293" y="78"/>
                    <a:pt x="308" y="63"/>
                    <a:pt x="308" y="47"/>
                  </a:cubicBezTo>
                  <a:cubicBezTo>
                    <a:pt x="308" y="32"/>
                    <a:pt x="308" y="32"/>
                    <a:pt x="324" y="16"/>
                  </a:cubicBezTo>
                  <a:cubicBezTo>
                    <a:pt x="324" y="1"/>
                    <a:pt x="293" y="1"/>
                    <a:pt x="278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1572;p43"/>
            <p:cNvSpPr/>
            <p:nvPr/>
          </p:nvSpPr>
          <p:spPr>
            <a:xfrm>
              <a:off x="4062575" y="5008250"/>
              <a:ext cx="1200" cy="800"/>
            </a:xfrm>
            <a:custGeom>
              <a:avLst/>
              <a:gdLst/>
              <a:ahLst/>
              <a:cxnLst/>
              <a:rect l="l" t="t" r="r" b="b"/>
              <a:pathLst>
                <a:path w="48" h="32" extrusionOk="0">
                  <a:moveTo>
                    <a:pt x="32" y="0"/>
                  </a:moveTo>
                  <a:cubicBezTo>
                    <a:pt x="16" y="0"/>
                    <a:pt x="1" y="0"/>
                    <a:pt x="16" y="16"/>
                  </a:cubicBezTo>
                  <a:cubicBezTo>
                    <a:pt x="16" y="31"/>
                    <a:pt x="32" y="31"/>
                    <a:pt x="47" y="31"/>
                  </a:cubicBezTo>
                  <a:cubicBezTo>
                    <a:pt x="47" y="16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1573;p43"/>
            <p:cNvSpPr/>
            <p:nvPr/>
          </p:nvSpPr>
          <p:spPr>
            <a:xfrm>
              <a:off x="4058350" y="5013575"/>
              <a:ext cx="2325" cy="2000"/>
            </a:xfrm>
            <a:custGeom>
              <a:avLst/>
              <a:gdLst/>
              <a:ahLst/>
              <a:cxnLst/>
              <a:rect l="l" t="t" r="r" b="b"/>
              <a:pathLst>
                <a:path w="93" h="80" extrusionOk="0">
                  <a:moveTo>
                    <a:pt x="8" y="1"/>
                  </a:moveTo>
                  <a:cubicBezTo>
                    <a:pt x="3" y="1"/>
                    <a:pt x="1" y="5"/>
                    <a:pt x="1" y="18"/>
                  </a:cubicBezTo>
                  <a:cubicBezTo>
                    <a:pt x="1" y="18"/>
                    <a:pt x="16" y="49"/>
                    <a:pt x="16" y="64"/>
                  </a:cubicBezTo>
                  <a:cubicBezTo>
                    <a:pt x="16" y="80"/>
                    <a:pt x="31" y="80"/>
                    <a:pt x="47" y="80"/>
                  </a:cubicBezTo>
                  <a:cubicBezTo>
                    <a:pt x="62" y="80"/>
                    <a:pt x="62" y="80"/>
                    <a:pt x="78" y="64"/>
                  </a:cubicBezTo>
                  <a:cubicBezTo>
                    <a:pt x="93" y="49"/>
                    <a:pt x="78" y="49"/>
                    <a:pt x="62" y="34"/>
                  </a:cubicBezTo>
                  <a:cubicBezTo>
                    <a:pt x="47" y="34"/>
                    <a:pt x="47" y="34"/>
                    <a:pt x="31" y="18"/>
                  </a:cubicBezTo>
                  <a:cubicBezTo>
                    <a:pt x="22" y="9"/>
                    <a:pt x="14" y="1"/>
                    <a:pt x="8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1574;p43"/>
            <p:cNvSpPr/>
            <p:nvPr/>
          </p:nvSpPr>
          <p:spPr>
            <a:xfrm>
              <a:off x="4057350" y="5014675"/>
              <a:ext cx="1025" cy="525"/>
            </a:xfrm>
            <a:custGeom>
              <a:avLst/>
              <a:gdLst/>
              <a:ahLst/>
              <a:cxnLst/>
              <a:rect l="l" t="t" r="r" b="b"/>
              <a:pathLst>
                <a:path w="41" h="21" extrusionOk="0">
                  <a:moveTo>
                    <a:pt x="16" y="1"/>
                  </a:moveTo>
                  <a:cubicBezTo>
                    <a:pt x="5" y="1"/>
                    <a:pt x="1" y="20"/>
                    <a:pt x="25" y="20"/>
                  </a:cubicBezTo>
                  <a:cubicBezTo>
                    <a:pt x="25" y="20"/>
                    <a:pt x="41" y="5"/>
                    <a:pt x="25" y="5"/>
                  </a:cubicBezTo>
                  <a:cubicBezTo>
                    <a:pt x="22" y="2"/>
                    <a:pt x="19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1575;p43"/>
            <p:cNvSpPr/>
            <p:nvPr/>
          </p:nvSpPr>
          <p:spPr>
            <a:xfrm>
              <a:off x="4072600" y="5040975"/>
              <a:ext cx="9650" cy="4425"/>
            </a:xfrm>
            <a:custGeom>
              <a:avLst/>
              <a:gdLst/>
              <a:ahLst/>
              <a:cxnLst/>
              <a:rect l="l" t="t" r="r" b="b"/>
              <a:pathLst>
                <a:path w="386" h="177" extrusionOk="0">
                  <a:moveTo>
                    <a:pt x="201" y="0"/>
                  </a:moveTo>
                  <a:cubicBezTo>
                    <a:pt x="170" y="0"/>
                    <a:pt x="170" y="0"/>
                    <a:pt x="170" y="31"/>
                  </a:cubicBezTo>
                  <a:cubicBezTo>
                    <a:pt x="170" y="47"/>
                    <a:pt x="154" y="47"/>
                    <a:pt x="139" y="47"/>
                  </a:cubicBezTo>
                  <a:lnTo>
                    <a:pt x="93" y="47"/>
                  </a:lnTo>
                  <a:cubicBezTo>
                    <a:pt x="77" y="47"/>
                    <a:pt x="62" y="77"/>
                    <a:pt x="62" y="77"/>
                  </a:cubicBezTo>
                  <a:cubicBezTo>
                    <a:pt x="47" y="93"/>
                    <a:pt x="47" y="93"/>
                    <a:pt x="16" y="93"/>
                  </a:cubicBezTo>
                  <a:cubicBezTo>
                    <a:pt x="0" y="93"/>
                    <a:pt x="16" y="108"/>
                    <a:pt x="16" y="124"/>
                  </a:cubicBezTo>
                  <a:cubicBezTo>
                    <a:pt x="16" y="154"/>
                    <a:pt x="31" y="154"/>
                    <a:pt x="47" y="154"/>
                  </a:cubicBezTo>
                  <a:cubicBezTo>
                    <a:pt x="62" y="154"/>
                    <a:pt x="62" y="154"/>
                    <a:pt x="77" y="170"/>
                  </a:cubicBezTo>
                  <a:cubicBezTo>
                    <a:pt x="77" y="175"/>
                    <a:pt x="81" y="177"/>
                    <a:pt x="85" y="177"/>
                  </a:cubicBezTo>
                  <a:cubicBezTo>
                    <a:pt x="95" y="177"/>
                    <a:pt x="108" y="170"/>
                    <a:pt x="108" y="170"/>
                  </a:cubicBezTo>
                  <a:cubicBezTo>
                    <a:pt x="124" y="154"/>
                    <a:pt x="139" y="154"/>
                    <a:pt x="154" y="139"/>
                  </a:cubicBezTo>
                  <a:cubicBezTo>
                    <a:pt x="170" y="139"/>
                    <a:pt x="185" y="124"/>
                    <a:pt x="201" y="124"/>
                  </a:cubicBezTo>
                  <a:cubicBezTo>
                    <a:pt x="216" y="124"/>
                    <a:pt x="216" y="124"/>
                    <a:pt x="231" y="108"/>
                  </a:cubicBezTo>
                  <a:lnTo>
                    <a:pt x="278" y="108"/>
                  </a:lnTo>
                  <a:cubicBezTo>
                    <a:pt x="293" y="93"/>
                    <a:pt x="308" y="93"/>
                    <a:pt x="308" y="77"/>
                  </a:cubicBezTo>
                  <a:lnTo>
                    <a:pt x="355" y="77"/>
                  </a:lnTo>
                  <a:cubicBezTo>
                    <a:pt x="386" y="62"/>
                    <a:pt x="339" y="47"/>
                    <a:pt x="339" y="47"/>
                  </a:cubicBezTo>
                  <a:cubicBezTo>
                    <a:pt x="308" y="31"/>
                    <a:pt x="308" y="47"/>
                    <a:pt x="293" y="16"/>
                  </a:cubicBezTo>
                  <a:cubicBezTo>
                    <a:pt x="293" y="16"/>
                    <a:pt x="293" y="0"/>
                    <a:pt x="262" y="0"/>
                  </a:cubicBezTo>
                  <a:cubicBezTo>
                    <a:pt x="250" y="0"/>
                    <a:pt x="257" y="20"/>
                    <a:pt x="245" y="20"/>
                  </a:cubicBezTo>
                  <a:cubicBezTo>
                    <a:pt x="242" y="20"/>
                    <a:pt x="238" y="19"/>
                    <a:pt x="231" y="16"/>
                  </a:cubicBezTo>
                  <a:cubicBezTo>
                    <a:pt x="216" y="16"/>
                    <a:pt x="216" y="0"/>
                    <a:pt x="20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1576;p43"/>
            <p:cNvSpPr/>
            <p:nvPr/>
          </p:nvSpPr>
          <p:spPr>
            <a:xfrm>
              <a:off x="4085300" y="5043675"/>
              <a:ext cx="1175" cy="800"/>
            </a:xfrm>
            <a:custGeom>
              <a:avLst/>
              <a:gdLst/>
              <a:ahLst/>
              <a:cxnLst/>
              <a:rect l="l" t="t" r="r" b="b"/>
              <a:pathLst>
                <a:path w="47" h="32" extrusionOk="0">
                  <a:moveTo>
                    <a:pt x="16" y="0"/>
                  </a:moveTo>
                  <a:cubicBezTo>
                    <a:pt x="16" y="31"/>
                    <a:pt x="1" y="31"/>
                    <a:pt x="32" y="31"/>
                  </a:cubicBezTo>
                  <a:cubicBezTo>
                    <a:pt x="47" y="31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1577;p43"/>
            <p:cNvSpPr/>
            <p:nvPr/>
          </p:nvSpPr>
          <p:spPr>
            <a:xfrm>
              <a:off x="4087225" y="5043675"/>
              <a:ext cx="800" cy="850"/>
            </a:xfrm>
            <a:custGeom>
              <a:avLst/>
              <a:gdLst/>
              <a:ahLst/>
              <a:cxnLst/>
              <a:rect l="l" t="t" r="r" b="b"/>
              <a:pathLst>
                <a:path w="32" h="34" extrusionOk="0">
                  <a:moveTo>
                    <a:pt x="16" y="0"/>
                  </a:moveTo>
                  <a:cubicBezTo>
                    <a:pt x="16" y="0"/>
                    <a:pt x="1" y="16"/>
                    <a:pt x="1" y="16"/>
                  </a:cubicBezTo>
                  <a:cubicBezTo>
                    <a:pt x="1" y="29"/>
                    <a:pt x="6" y="33"/>
                    <a:pt x="13" y="33"/>
                  </a:cubicBezTo>
                  <a:cubicBezTo>
                    <a:pt x="21" y="33"/>
                    <a:pt x="32" y="25"/>
                    <a:pt x="32" y="16"/>
                  </a:cubicBezTo>
                  <a:cubicBezTo>
                    <a:pt x="32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1578;p43"/>
            <p:cNvSpPr/>
            <p:nvPr/>
          </p:nvSpPr>
          <p:spPr>
            <a:xfrm>
              <a:off x="4093775" y="5043925"/>
              <a:ext cx="1575" cy="1300"/>
            </a:xfrm>
            <a:custGeom>
              <a:avLst/>
              <a:gdLst/>
              <a:ahLst/>
              <a:cxnLst/>
              <a:rect l="l" t="t" r="r" b="b"/>
              <a:pathLst>
                <a:path w="63" h="52" extrusionOk="0">
                  <a:moveTo>
                    <a:pt x="46" y="1"/>
                  </a:moveTo>
                  <a:cubicBezTo>
                    <a:pt x="42" y="1"/>
                    <a:pt x="37" y="6"/>
                    <a:pt x="31" y="21"/>
                  </a:cubicBezTo>
                  <a:cubicBezTo>
                    <a:pt x="31" y="21"/>
                    <a:pt x="1" y="52"/>
                    <a:pt x="1" y="52"/>
                  </a:cubicBezTo>
                  <a:lnTo>
                    <a:pt x="47" y="52"/>
                  </a:lnTo>
                  <a:cubicBezTo>
                    <a:pt x="62" y="52"/>
                    <a:pt x="31" y="21"/>
                    <a:pt x="62" y="21"/>
                  </a:cubicBezTo>
                  <a:cubicBezTo>
                    <a:pt x="62" y="21"/>
                    <a:pt x="55" y="1"/>
                    <a:pt x="4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1579;p43"/>
            <p:cNvSpPr/>
            <p:nvPr/>
          </p:nvSpPr>
          <p:spPr>
            <a:xfrm>
              <a:off x="4081850" y="5015175"/>
              <a:ext cx="3475" cy="2200"/>
            </a:xfrm>
            <a:custGeom>
              <a:avLst/>
              <a:gdLst/>
              <a:ahLst/>
              <a:cxnLst/>
              <a:rect l="l" t="t" r="r" b="b"/>
              <a:pathLst>
                <a:path w="139" h="88" extrusionOk="0">
                  <a:moveTo>
                    <a:pt x="46" y="0"/>
                  </a:moveTo>
                  <a:cubicBezTo>
                    <a:pt x="31" y="0"/>
                    <a:pt x="0" y="0"/>
                    <a:pt x="16" y="31"/>
                  </a:cubicBezTo>
                  <a:cubicBezTo>
                    <a:pt x="31" y="47"/>
                    <a:pt x="77" y="62"/>
                    <a:pt x="93" y="78"/>
                  </a:cubicBezTo>
                  <a:cubicBezTo>
                    <a:pt x="100" y="85"/>
                    <a:pt x="105" y="88"/>
                    <a:pt x="109" y="88"/>
                  </a:cubicBezTo>
                  <a:cubicBezTo>
                    <a:pt x="122" y="88"/>
                    <a:pt x="120" y="55"/>
                    <a:pt x="108" y="31"/>
                  </a:cubicBezTo>
                  <a:cubicBezTo>
                    <a:pt x="139" y="31"/>
                    <a:pt x="77" y="0"/>
                    <a:pt x="4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1580;p43"/>
            <p:cNvSpPr/>
            <p:nvPr/>
          </p:nvSpPr>
          <p:spPr>
            <a:xfrm>
              <a:off x="4085300" y="5017475"/>
              <a:ext cx="725" cy="550"/>
            </a:xfrm>
            <a:custGeom>
              <a:avLst/>
              <a:gdLst/>
              <a:ahLst/>
              <a:cxnLst/>
              <a:rect l="l" t="t" r="r" b="b"/>
              <a:pathLst>
                <a:path w="29" h="22" extrusionOk="0">
                  <a:moveTo>
                    <a:pt x="1" y="1"/>
                  </a:moveTo>
                  <a:cubicBezTo>
                    <a:pt x="1" y="1"/>
                    <a:pt x="21" y="21"/>
                    <a:pt x="26" y="21"/>
                  </a:cubicBezTo>
                  <a:cubicBezTo>
                    <a:pt x="28" y="21"/>
                    <a:pt x="26" y="16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1581;p43"/>
            <p:cNvSpPr/>
            <p:nvPr/>
          </p:nvSpPr>
          <p:spPr>
            <a:xfrm>
              <a:off x="4082225" y="5003250"/>
              <a:ext cx="1575" cy="1175"/>
            </a:xfrm>
            <a:custGeom>
              <a:avLst/>
              <a:gdLst/>
              <a:ahLst/>
              <a:cxnLst/>
              <a:rect l="l" t="t" r="r" b="b"/>
              <a:pathLst>
                <a:path w="63" h="47" extrusionOk="0">
                  <a:moveTo>
                    <a:pt x="47" y="0"/>
                  </a:moveTo>
                  <a:cubicBezTo>
                    <a:pt x="47" y="15"/>
                    <a:pt x="1" y="46"/>
                    <a:pt x="62" y="46"/>
                  </a:cubicBezTo>
                  <a:cubicBezTo>
                    <a:pt x="62" y="46"/>
                    <a:pt x="62" y="0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1582;p43"/>
            <p:cNvSpPr/>
            <p:nvPr/>
          </p:nvSpPr>
          <p:spPr>
            <a:xfrm>
              <a:off x="4084925" y="4999500"/>
              <a:ext cx="3000" cy="1625"/>
            </a:xfrm>
            <a:custGeom>
              <a:avLst/>
              <a:gdLst/>
              <a:ahLst/>
              <a:cxnLst/>
              <a:rect l="l" t="t" r="r" b="b"/>
              <a:pathLst>
                <a:path w="120" h="65" extrusionOk="0">
                  <a:moveTo>
                    <a:pt x="104" y="1"/>
                  </a:moveTo>
                  <a:cubicBezTo>
                    <a:pt x="100" y="1"/>
                    <a:pt x="97" y="4"/>
                    <a:pt x="93" y="11"/>
                  </a:cubicBezTo>
                  <a:lnTo>
                    <a:pt x="47" y="11"/>
                  </a:lnTo>
                  <a:cubicBezTo>
                    <a:pt x="62" y="11"/>
                    <a:pt x="0" y="27"/>
                    <a:pt x="16" y="58"/>
                  </a:cubicBezTo>
                  <a:cubicBezTo>
                    <a:pt x="16" y="63"/>
                    <a:pt x="19" y="64"/>
                    <a:pt x="24" y="64"/>
                  </a:cubicBezTo>
                  <a:cubicBezTo>
                    <a:pt x="35" y="64"/>
                    <a:pt x="52" y="58"/>
                    <a:pt x="62" y="58"/>
                  </a:cubicBezTo>
                  <a:cubicBezTo>
                    <a:pt x="77" y="42"/>
                    <a:pt x="93" y="42"/>
                    <a:pt x="108" y="27"/>
                  </a:cubicBezTo>
                  <a:cubicBezTo>
                    <a:pt x="120" y="27"/>
                    <a:pt x="114" y="1"/>
                    <a:pt x="104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1583;p43"/>
            <p:cNvSpPr/>
            <p:nvPr/>
          </p:nvSpPr>
          <p:spPr>
            <a:xfrm>
              <a:off x="4088975" y="5000150"/>
              <a:ext cx="600" cy="325"/>
            </a:xfrm>
            <a:custGeom>
              <a:avLst/>
              <a:gdLst/>
              <a:ahLst/>
              <a:cxnLst/>
              <a:rect l="l" t="t" r="r" b="b"/>
              <a:pathLst>
                <a:path w="24" h="13" extrusionOk="0">
                  <a:moveTo>
                    <a:pt x="8" y="1"/>
                  </a:moveTo>
                  <a:cubicBezTo>
                    <a:pt x="0" y="9"/>
                    <a:pt x="0" y="12"/>
                    <a:pt x="4" y="12"/>
                  </a:cubicBezTo>
                  <a:cubicBezTo>
                    <a:pt x="8" y="12"/>
                    <a:pt x="15" y="9"/>
                    <a:pt x="23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1584;p43"/>
            <p:cNvSpPr/>
            <p:nvPr/>
          </p:nvSpPr>
          <p:spPr>
            <a:xfrm>
              <a:off x="4083375" y="5006325"/>
              <a:ext cx="1575" cy="800"/>
            </a:xfrm>
            <a:custGeom>
              <a:avLst/>
              <a:gdLst/>
              <a:ahLst/>
              <a:cxnLst/>
              <a:rect l="l" t="t" r="r" b="b"/>
              <a:pathLst>
                <a:path w="63" h="32" extrusionOk="0">
                  <a:moveTo>
                    <a:pt x="16" y="0"/>
                  </a:moveTo>
                  <a:cubicBezTo>
                    <a:pt x="16" y="0"/>
                    <a:pt x="1" y="16"/>
                    <a:pt x="1" y="31"/>
                  </a:cubicBezTo>
                  <a:cubicBezTo>
                    <a:pt x="16" y="31"/>
                    <a:pt x="62" y="16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1585;p43"/>
            <p:cNvSpPr/>
            <p:nvPr/>
          </p:nvSpPr>
          <p:spPr>
            <a:xfrm>
              <a:off x="4086450" y="5006325"/>
              <a:ext cx="1200" cy="900"/>
            </a:xfrm>
            <a:custGeom>
              <a:avLst/>
              <a:gdLst/>
              <a:ahLst/>
              <a:cxnLst/>
              <a:rect l="l" t="t" r="r" b="b"/>
              <a:pathLst>
                <a:path w="48" h="36" extrusionOk="0">
                  <a:moveTo>
                    <a:pt x="16" y="0"/>
                  </a:moveTo>
                  <a:cubicBezTo>
                    <a:pt x="32" y="16"/>
                    <a:pt x="1" y="16"/>
                    <a:pt x="16" y="31"/>
                  </a:cubicBezTo>
                  <a:cubicBezTo>
                    <a:pt x="16" y="34"/>
                    <a:pt x="17" y="35"/>
                    <a:pt x="19" y="35"/>
                  </a:cubicBezTo>
                  <a:cubicBezTo>
                    <a:pt x="27" y="35"/>
                    <a:pt x="47" y="13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1586;p43"/>
            <p:cNvSpPr/>
            <p:nvPr/>
          </p:nvSpPr>
          <p:spPr>
            <a:xfrm>
              <a:off x="4093775" y="4996700"/>
              <a:ext cx="675" cy="900"/>
            </a:xfrm>
            <a:custGeom>
              <a:avLst/>
              <a:gdLst/>
              <a:ahLst/>
              <a:cxnLst/>
              <a:rect l="l" t="t" r="r" b="b"/>
              <a:pathLst>
                <a:path w="27" h="36" extrusionOk="0">
                  <a:moveTo>
                    <a:pt x="16" y="0"/>
                  </a:moveTo>
                  <a:cubicBezTo>
                    <a:pt x="16" y="0"/>
                    <a:pt x="1" y="16"/>
                    <a:pt x="1" y="31"/>
                  </a:cubicBezTo>
                  <a:cubicBezTo>
                    <a:pt x="6" y="34"/>
                    <a:pt x="11" y="35"/>
                    <a:pt x="14" y="35"/>
                  </a:cubicBezTo>
                  <a:cubicBezTo>
                    <a:pt x="26" y="35"/>
                    <a:pt x="16" y="13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1587;p43"/>
            <p:cNvSpPr/>
            <p:nvPr/>
          </p:nvSpPr>
          <p:spPr>
            <a:xfrm>
              <a:off x="4096850" y="5005925"/>
              <a:ext cx="1175" cy="800"/>
            </a:xfrm>
            <a:custGeom>
              <a:avLst/>
              <a:gdLst/>
              <a:ahLst/>
              <a:cxnLst/>
              <a:rect l="l" t="t" r="r" b="b"/>
              <a:pathLst>
                <a:path w="47" h="32" extrusionOk="0">
                  <a:moveTo>
                    <a:pt x="32" y="1"/>
                  </a:moveTo>
                  <a:cubicBezTo>
                    <a:pt x="32" y="16"/>
                    <a:pt x="1" y="32"/>
                    <a:pt x="47" y="32"/>
                  </a:cubicBezTo>
                  <a:cubicBezTo>
                    <a:pt x="47" y="32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1588;p43"/>
            <p:cNvSpPr/>
            <p:nvPr/>
          </p:nvSpPr>
          <p:spPr>
            <a:xfrm>
              <a:off x="4099550" y="4999775"/>
              <a:ext cx="1325" cy="525"/>
            </a:xfrm>
            <a:custGeom>
              <a:avLst/>
              <a:gdLst/>
              <a:ahLst/>
              <a:cxnLst/>
              <a:rect l="l" t="t" r="r" b="b"/>
              <a:pathLst>
                <a:path w="53" h="21" extrusionOk="0">
                  <a:moveTo>
                    <a:pt x="16" y="0"/>
                  </a:moveTo>
                  <a:lnTo>
                    <a:pt x="16" y="0"/>
                  </a:lnTo>
                  <a:cubicBezTo>
                    <a:pt x="10" y="6"/>
                    <a:pt x="1" y="16"/>
                    <a:pt x="1" y="16"/>
                  </a:cubicBezTo>
                  <a:cubicBezTo>
                    <a:pt x="4" y="19"/>
                    <a:pt x="8" y="20"/>
                    <a:pt x="13" y="20"/>
                  </a:cubicBezTo>
                  <a:cubicBezTo>
                    <a:pt x="31" y="20"/>
                    <a:pt x="53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1589;p43"/>
            <p:cNvSpPr/>
            <p:nvPr/>
          </p:nvSpPr>
          <p:spPr>
            <a:xfrm>
              <a:off x="4110725" y="4998375"/>
              <a:ext cx="2575" cy="1425"/>
            </a:xfrm>
            <a:custGeom>
              <a:avLst/>
              <a:gdLst/>
              <a:ahLst/>
              <a:cxnLst/>
              <a:rect l="l" t="t" r="r" b="b"/>
              <a:pathLst>
                <a:path w="103" h="57" extrusionOk="0">
                  <a:moveTo>
                    <a:pt x="18" y="0"/>
                  </a:moveTo>
                  <a:cubicBezTo>
                    <a:pt x="9" y="0"/>
                    <a:pt x="0" y="6"/>
                    <a:pt x="0" y="26"/>
                  </a:cubicBezTo>
                  <a:cubicBezTo>
                    <a:pt x="16" y="41"/>
                    <a:pt x="46" y="56"/>
                    <a:pt x="62" y="56"/>
                  </a:cubicBezTo>
                  <a:cubicBezTo>
                    <a:pt x="62" y="56"/>
                    <a:pt x="93" y="26"/>
                    <a:pt x="93" y="10"/>
                  </a:cubicBezTo>
                  <a:cubicBezTo>
                    <a:pt x="103" y="10"/>
                    <a:pt x="86" y="3"/>
                    <a:pt x="69" y="3"/>
                  </a:cubicBezTo>
                  <a:cubicBezTo>
                    <a:pt x="60" y="3"/>
                    <a:pt x="52" y="5"/>
                    <a:pt x="46" y="10"/>
                  </a:cubicBezTo>
                  <a:cubicBezTo>
                    <a:pt x="46" y="10"/>
                    <a:pt x="31" y="0"/>
                    <a:pt x="18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1590;p43"/>
            <p:cNvSpPr/>
            <p:nvPr/>
          </p:nvSpPr>
          <p:spPr>
            <a:xfrm>
              <a:off x="4112650" y="5000150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6" y="1"/>
                  </a:moveTo>
                  <a:cubicBezTo>
                    <a:pt x="16" y="1"/>
                    <a:pt x="0" y="16"/>
                    <a:pt x="0" y="32"/>
                  </a:cubicBezTo>
                  <a:lnTo>
                    <a:pt x="16" y="32"/>
                  </a:lnTo>
                  <a:cubicBezTo>
                    <a:pt x="31" y="16"/>
                    <a:pt x="16" y="16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1591;p43"/>
            <p:cNvSpPr/>
            <p:nvPr/>
          </p:nvSpPr>
          <p:spPr>
            <a:xfrm>
              <a:off x="4112825" y="5001975"/>
              <a:ext cx="1075" cy="775"/>
            </a:xfrm>
            <a:custGeom>
              <a:avLst/>
              <a:gdLst/>
              <a:ahLst/>
              <a:cxnLst/>
              <a:rect l="l" t="t" r="r" b="b"/>
              <a:pathLst>
                <a:path w="43" h="31" extrusionOk="0">
                  <a:moveTo>
                    <a:pt x="13" y="1"/>
                  </a:moveTo>
                  <a:cubicBezTo>
                    <a:pt x="13" y="1"/>
                    <a:pt x="12" y="2"/>
                    <a:pt x="9" y="5"/>
                  </a:cubicBezTo>
                  <a:cubicBezTo>
                    <a:pt x="9" y="5"/>
                    <a:pt x="10" y="5"/>
                    <a:pt x="10" y="5"/>
                  </a:cubicBezTo>
                  <a:lnTo>
                    <a:pt x="10" y="5"/>
                  </a:lnTo>
                  <a:cubicBezTo>
                    <a:pt x="12" y="2"/>
                    <a:pt x="13" y="1"/>
                    <a:pt x="13" y="1"/>
                  </a:cubicBezTo>
                  <a:close/>
                  <a:moveTo>
                    <a:pt x="10" y="5"/>
                  </a:moveTo>
                  <a:lnTo>
                    <a:pt x="10" y="5"/>
                  </a:lnTo>
                  <a:cubicBezTo>
                    <a:pt x="6" y="11"/>
                    <a:pt x="0" y="20"/>
                    <a:pt x="9" y="20"/>
                  </a:cubicBezTo>
                  <a:cubicBezTo>
                    <a:pt x="9" y="28"/>
                    <a:pt x="12" y="31"/>
                    <a:pt x="15" y="31"/>
                  </a:cubicBezTo>
                  <a:cubicBezTo>
                    <a:pt x="26" y="31"/>
                    <a:pt x="43" y="5"/>
                    <a:pt x="10" y="5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1592;p43"/>
            <p:cNvSpPr/>
            <p:nvPr/>
          </p:nvSpPr>
          <p:spPr>
            <a:xfrm>
              <a:off x="4119575" y="4996850"/>
              <a:ext cx="3500" cy="5750"/>
            </a:xfrm>
            <a:custGeom>
              <a:avLst/>
              <a:gdLst/>
              <a:ahLst/>
              <a:cxnLst/>
              <a:rect l="l" t="t" r="r" b="b"/>
              <a:pathLst>
                <a:path w="140" h="230" extrusionOk="0">
                  <a:moveTo>
                    <a:pt x="30" y="1"/>
                  </a:moveTo>
                  <a:cubicBezTo>
                    <a:pt x="26" y="1"/>
                    <a:pt x="16" y="40"/>
                    <a:pt x="16" y="40"/>
                  </a:cubicBezTo>
                  <a:cubicBezTo>
                    <a:pt x="16" y="71"/>
                    <a:pt x="1" y="87"/>
                    <a:pt x="31" y="102"/>
                  </a:cubicBezTo>
                  <a:cubicBezTo>
                    <a:pt x="47" y="117"/>
                    <a:pt x="62" y="102"/>
                    <a:pt x="62" y="133"/>
                  </a:cubicBezTo>
                  <a:cubicBezTo>
                    <a:pt x="78" y="164"/>
                    <a:pt x="62" y="164"/>
                    <a:pt x="47" y="179"/>
                  </a:cubicBezTo>
                  <a:cubicBezTo>
                    <a:pt x="47" y="204"/>
                    <a:pt x="78" y="229"/>
                    <a:pt x="97" y="229"/>
                  </a:cubicBezTo>
                  <a:cubicBezTo>
                    <a:pt x="102" y="229"/>
                    <a:pt x="106" y="228"/>
                    <a:pt x="108" y="225"/>
                  </a:cubicBezTo>
                  <a:cubicBezTo>
                    <a:pt x="139" y="210"/>
                    <a:pt x="93" y="194"/>
                    <a:pt x="93" y="194"/>
                  </a:cubicBezTo>
                  <a:cubicBezTo>
                    <a:pt x="78" y="194"/>
                    <a:pt x="108" y="148"/>
                    <a:pt x="108" y="148"/>
                  </a:cubicBezTo>
                  <a:cubicBezTo>
                    <a:pt x="108" y="117"/>
                    <a:pt x="93" y="117"/>
                    <a:pt x="78" y="102"/>
                  </a:cubicBezTo>
                  <a:cubicBezTo>
                    <a:pt x="62" y="102"/>
                    <a:pt x="47" y="87"/>
                    <a:pt x="47" y="71"/>
                  </a:cubicBezTo>
                  <a:cubicBezTo>
                    <a:pt x="47" y="73"/>
                    <a:pt x="47" y="74"/>
                    <a:pt x="47" y="74"/>
                  </a:cubicBezTo>
                  <a:cubicBezTo>
                    <a:pt x="47" y="74"/>
                    <a:pt x="45" y="23"/>
                    <a:pt x="31" y="10"/>
                  </a:cubicBezTo>
                  <a:cubicBezTo>
                    <a:pt x="31" y="3"/>
                    <a:pt x="31" y="1"/>
                    <a:pt x="3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1593;p43"/>
            <p:cNvSpPr/>
            <p:nvPr/>
          </p:nvSpPr>
          <p:spPr>
            <a:xfrm>
              <a:off x="4103525" y="5006700"/>
              <a:ext cx="1050" cy="875"/>
            </a:xfrm>
            <a:custGeom>
              <a:avLst/>
              <a:gdLst/>
              <a:ahLst/>
              <a:cxnLst/>
              <a:rect l="l" t="t" r="r" b="b"/>
              <a:pathLst>
                <a:path w="42" h="35" extrusionOk="0">
                  <a:moveTo>
                    <a:pt x="26" y="1"/>
                  </a:moveTo>
                  <a:cubicBezTo>
                    <a:pt x="13" y="1"/>
                    <a:pt x="0" y="35"/>
                    <a:pt x="26" y="35"/>
                  </a:cubicBezTo>
                  <a:cubicBezTo>
                    <a:pt x="30" y="35"/>
                    <a:pt x="35" y="34"/>
                    <a:pt x="42" y="31"/>
                  </a:cubicBezTo>
                  <a:cubicBezTo>
                    <a:pt x="42" y="31"/>
                    <a:pt x="26" y="16"/>
                    <a:pt x="2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1594;p43"/>
            <p:cNvSpPr/>
            <p:nvPr/>
          </p:nvSpPr>
          <p:spPr>
            <a:xfrm>
              <a:off x="4098025" y="5008625"/>
              <a:ext cx="1000" cy="1050"/>
            </a:xfrm>
            <a:custGeom>
              <a:avLst/>
              <a:gdLst/>
              <a:ahLst/>
              <a:cxnLst/>
              <a:rect l="l" t="t" r="r" b="b"/>
              <a:pathLst>
                <a:path w="40" h="42" extrusionOk="0">
                  <a:moveTo>
                    <a:pt x="31" y="1"/>
                  </a:moveTo>
                  <a:lnTo>
                    <a:pt x="15" y="16"/>
                  </a:lnTo>
                  <a:cubicBezTo>
                    <a:pt x="15" y="16"/>
                    <a:pt x="0" y="31"/>
                    <a:pt x="15" y="31"/>
                  </a:cubicBezTo>
                  <a:cubicBezTo>
                    <a:pt x="23" y="39"/>
                    <a:pt x="28" y="42"/>
                    <a:pt x="30" y="42"/>
                  </a:cubicBezTo>
                  <a:cubicBezTo>
                    <a:pt x="40" y="42"/>
                    <a:pt x="31" y="12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1595;p43"/>
            <p:cNvSpPr/>
            <p:nvPr/>
          </p:nvSpPr>
          <p:spPr>
            <a:xfrm>
              <a:off x="4098025" y="5008625"/>
              <a:ext cx="1175" cy="1575"/>
            </a:xfrm>
            <a:custGeom>
              <a:avLst/>
              <a:gdLst/>
              <a:ahLst/>
              <a:cxnLst/>
              <a:rect l="l" t="t" r="r" b="b"/>
              <a:pathLst>
                <a:path w="47" h="63" fill="none" extrusionOk="0">
                  <a:moveTo>
                    <a:pt x="15" y="16"/>
                  </a:moveTo>
                  <a:cubicBezTo>
                    <a:pt x="15" y="16"/>
                    <a:pt x="0" y="31"/>
                    <a:pt x="15" y="31"/>
                  </a:cubicBezTo>
                  <a:cubicBezTo>
                    <a:pt x="46" y="62"/>
                    <a:pt x="31" y="16"/>
                    <a:pt x="31" y="1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1596;p43"/>
            <p:cNvSpPr/>
            <p:nvPr/>
          </p:nvSpPr>
          <p:spPr>
            <a:xfrm>
              <a:off x="4097000" y="5008625"/>
              <a:ext cx="1025" cy="900"/>
            </a:xfrm>
            <a:custGeom>
              <a:avLst/>
              <a:gdLst/>
              <a:ahLst/>
              <a:cxnLst/>
              <a:rect l="l" t="t" r="r" b="b"/>
              <a:pathLst>
                <a:path w="41" h="36" extrusionOk="0">
                  <a:moveTo>
                    <a:pt x="10" y="1"/>
                  </a:moveTo>
                  <a:cubicBezTo>
                    <a:pt x="10" y="13"/>
                    <a:pt x="0" y="36"/>
                    <a:pt x="21" y="36"/>
                  </a:cubicBezTo>
                  <a:cubicBezTo>
                    <a:pt x="26" y="36"/>
                    <a:pt x="32" y="34"/>
                    <a:pt x="41" y="31"/>
                  </a:cubicBezTo>
                  <a:cubicBezTo>
                    <a:pt x="41" y="31"/>
                    <a:pt x="26" y="1"/>
                    <a:pt x="1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1597;p43"/>
            <p:cNvSpPr/>
            <p:nvPr/>
          </p:nvSpPr>
          <p:spPr>
            <a:xfrm>
              <a:off x="4086450" y="4999750"/>
              <a:ext cx="15825" cy="15950"/>
            </a:xfrm>
            <a:custGeom>
              <a:avLst/>
              <a:gdLst/>
              <a:ahLst/>
              <a:cxnLst/>
              <a:rect l="l" t="t" r="r" b="b"/>
              <a:pathLst>
                <a:path w="633" h="638" extrusionOk="0">
                  <a:moveTo>
                    <a:pt x="607" y="0"/>
                  </a:moveTo>
                  <a:cubicBezTo>
                    <a:pt x="604" y="0"/>
                    <a:pt x="602" y="5"/>
                    <a:pt x="602" y="17"/>
                  </a:cubicBezTo>
                  <a:cubicBezTo>
                    <a:pt x="602" y="32"/>
                    <a:pt x="586" y="63"/>
                    <a:pt x="586" y="78"/>
                  </a:cubicBezTo>
                  <a:cubicBezTo>
                    <a:pt x="586" y="78"/>
                    <a:pt x="586" y="78"/>
                    <a:pt x="586" y="94"/>
                  </a:cubicBezTo>
                  <a:cubicBezTo>
                    <a:pt x="588" y="92"/>
                    <a:pt x="589" y="91"/>
                    <a:pt x="590" y="91"/>
                  </a:cubicBezTo>
                  <a:lnTo>
                    <a:pt x="590" y="91"/>
                  </a:lnTo>
                  <a:cubicBezTo>
                    <a:pt x="595" y="91"/>
                    <a:pt x="569" y="140"/>
                    <a:pt x="555" y="140"/>
                  </a:cubicBezTo>
                  <a:cubicBezTo>
                    <a:pt x="540" y="155"/>
                    <a:pt x="555" y="186"/>
                    <a:pt x="525" y="186"/>
                  </a:cubicBezTo>
                  <a:cubicBezTo>
                    <a:pt x="525" y="202"/>
                    <a:pt x="509" y="232"/>
                    <a:pt x="509" y="248"/>
                  </a:cubicBezTo>
                  <a:cubicBezTo>
                    <a:pt x="494" y="263"/>
                    <a:pt x="540" y="279"/>
                    <a:pt x="540" y="309"/>
                  </a:cubicBezTo>
                  <a:cubicBezTo>
                    <a:pt x="540" y="325"/>
                    <a:pt x="525" y="340"/>
                    <a:pt x="525" y="356"/>
                  </a:cubicBezTo>
                  <a:cubicBezTo>
                    <a:pt x="525" y="386"/>
                    <a:pt x="525" y="402"/>
                    <a:pt x="525" y="417"/>
                  </a:cubicBezTo>
                  <a:cubicBezTo>
                    <a:pt x="525" y="433"/>
                    <a:pt x="509" y="433"/>
                    <a:pt x="494" y="448"/>
                  </a:cubicBezTo>
                  <a:cubicBezTo>
                    <a:pt x="473" y="448"/>
                    <a:pt x="460" y="434"/>
                    <a:pt x="448" y="434"/>
                  </a:cubicBezTo>
                  <a:cubicBezTo>
                    <a:pt x="442" y="434"/>
                    <a:pt x="437" y="438"/>
                    <a:pt x="432" y="448"/>
                  </a:cubicBezTo>
                  <a:cubicBezTo>
                    <a:pt x="423" y="467"/>
                    <a:pt x="413" y="480"/>
                    <a:pt x="404" y="480"/>
                  </a:cubicBezTo>
                  <a:cubicBezTo>
                    <a:pt x="398" y="480"/>
                    <a:pt x="392" y="475"/>
                    <a:pt x="386" y="463"/>
                  </a:cubicBezTo>
                  <a:cubicBezTo>
                    <a:pt x="381" y="459"/>
                    <a:pt x="377" y="457"/>
                    <a:pt x="373" y="457"/>
                  </a:cubicBezTo>
                  <a:cubicBezTo>
                    <a:pt x="363" y="457"/>
                    <a:pt x="355" y="468"/>
                    <a:pt x="355" y="479"/>
                  </a:cubicBezTo>
                  <a:cubicBezTo>
                    <a:pt x="350" y="484"/>
                    <a:pt x="343" y="486"/>
                    <a:pt x="336" y="486"/>
                  </a:cubicBezTo>
                  <a:cubicBezTo>
                    <a:pt x="321" y="486"/>
                    <a:pt x="304" y="479"/>
                    <a:pt x="294" y="479"/>
                  </a:cubicBezTo>
                  <a:cubicBezTo>
                    <a:pt x="294" y="479"/>
                    <a:pt x="278" y="525"/>
                    <a:pt x="263" y="525"/>
                  </a:cubicBezTo>
                  <a:cubicBezTo>
                    <a:pt x="254" y="543"/>
                    <a:pt x="245" y="551"/>
                    <a:pt x="236" y="551"/>
                  </a:cubicBezTo>
                  <a:cubicBezTo>
                    <a:pt x="229" y="551"/>
                    <a:pt x="223" y="547"/>
                    <a:pt x="217" y="540"/>
                  </a:cubicBezTo>
                  <a:cubicBezTo>
                    <a:pt x="209" y="533"/>
                    <a:pt x="201" y="529"/>
                    <a:pt x="193" y="529"/>
                  </a:cubicBezTo>
                  <a:cubicBezTo>
                    <a:pt x="186" y="529"/>
                    <a:pt x="178" y="533"/>
                    <a:pt x="170" y="540"/>
                  </a:cubicBezTo>
                  <a:cubicBezTo>
                    <a:pt x="170" y="556"/>
                    <a:pt x="140" y="571"/>
                    <a:pt x="124" y="587"/>
                  </a:cubicBezTo>
                  <a:cubicBezTo>
                    <a:pt x="122" y="589"/>
                    <a:pt x="120" y="590"/>
                    <a:pt x="119" y="590"/>
                  </a:cubicBezTo>
                  <a:cubicBezTo>
                    <a:pt x="109" y="590"/>
                    <a:pt x="109" y="554"/>
                    <a:pt x="109" y="540"/>
                  </a:cubicBezTo>
                  <a:cubicBezTo>
                    <a:pt x="109" y="510"/>
                    <a:pt x="78" y="494"/>
                    <a:pt x="47" y="494"/>
                  </a:cubicBezTo>
                  <a:cubicBezTo>
                    <a:pt x="16" y="494"/>
                    <a:pt x="47" y="556"/>
                    <a:pt x="32" y="571"/>
                  </a:cubicBezTo>
                  <a:cubicBezTo>
                    <a:pt x="16" y="587"/>
                    <a:pt x="1" y="602"/>
                    <a:pt x="1" y="617"/>
                  </a:cubicBezTo>
                  <a:cubicBezTo>
                    <a:pt x="1" y="632"/>
                    <a:pt x="2" y="638"/>
                    <a:pt x="6" y="638"/>
                  </a:cubicBezTo>
                  <a:cubicBezTo>
                    <a:pt x="12" y="638"/>
                    <a:pt x="26" y="613"/>
                    <a:pt x="47" y="602"/>
                  </a:cubicBezTo>
                  <a:cubicBezTo>
                    <a:pt x="55" y="594"/>
                    <a:pt x="63" y="591"/>
                    <a:pt x="72" y="591"/>
                  </a:cubicBezTo>
                  <a:cubicBezTo>
                    <a:pt x="82" y="591"/>
                    <a:pt x="93" y="594"/>
                    <a:pt x="109" y="602"/>
                  </a:cubicBezTo>
                  <a:cubicBezTo>
                    <a:pt x="129" y="602"/>
                    <a:pt x="143" y="609"/>
                    <a:pt x="159" y="609"/>
                  </a:cubicBezTo>
                  <a:cubicBezTo>
                    <a:pt x="167" y="609"/>
                    <a:pt x="175" y="607"/>
                    <a:pt x="186" y="602"/>
                  </a:cubicBezTo>
                  <a:cubicBezTo>
                    <a:pt x="217" y="602"/>
                    <a:pt x="232" y="602"/>
                    <a:pt x="263" y="587"/>
                  </a:cubicBezTo>
                  <a:cubicBezTo>
                    <a:pt x="294" y="587"/>
                    <a:pt x="294" y="556"/>
                    <a:pt x="324" y="556"/>
                  </a:cubicBezTo>
                  <a:cubicBezTo>
                    <a:pt x="340" y="540"/>
                    <a:pt x="386" y="540"/>
                    <a:pt x="401" y="540"/>
                  </a:cubicBezTo>
                  <a:cubicBezTo>
                    <a:pt x="432" y="540"/>
                    <a:pt x="417" y="494"/>
                    <a:pt x="448" y="494"/>
                  </a:cubicBezTo>
                  <a:cubicBezTo>
                    <a:pt x="494" y="494"/>
                    <a:pt x="509" y="494"/>
                    <a:pt x="509" y="463"/>
                  </a:cubicBezTo>
                  <a:cubicBezTo>
                    <a:pt x="525" y="433"/>
                    <a:pt x="540" y="417"/>
                    <a:pt x="555" y="417"/>
                  </a:cubicBezTo>
                  <a:cubicBezTo>
                    <a:pt x="555" y="417"/>
                    <a:pt x="571" y="433"/>
                    <a:pt x="586" y="433"/>
                  </a:cubicBezTo>
                  <a:cubicBezTo>
                    <a:pt x="602" y="433"/>
                    <a:pt x="586" y="386"/>
                    <a:pt x="617" y="371"/>
                  </a:cubicBezTo>
                  <a:cubicBezTo>
                    <a:pt x="632" y="356"/>
                    <a:pt x="602" y="340"/>
                    <a:pt x="602" y="325"/>
                  </a:cubicBezTo>
                  <a:cubicBezTo>
                    <a:pt x="586" y="309"/>
                    <a:pt x="555" y="294"/>
                    <a:pt x="555" y="279"/>
                  </a:cubicBezTo>
                  <a:cubicBezTo>
                    <a:pt x="555" y="263"/>
                    <a:pt x="571" y="248"/>
                    <a:pt x="571" y="232"/>
                  </a:cubicBezTo>
                  <a:cubicBezTo>
                    <a:pt x="571" y="217"/>
                    <a:pt x="540" y="202"/>
                    <a:pt x="571" y="186"/>
                  </a:cubicBezTo>
                  <a:cubicBezTo>
                    <a:pt x="586" y="186"/>
                    <a:pt x="602" y="155"/>
                    <a:pt x="602" y="140"/>
                  </a:cubicBezTo>
                  <a:cubicBezTo>
                    <a:pt x="617" y="125"/>
                    <a:pt x="617" y="125"/>
                    <a:pt x="617" y="109"/>
                  </a:cubicBezTo>
                  <a:cubicBezTo>
                    <a:pt x="617" y="78"/>
                    <a:pt x="617" y="63"/>
                    <a:pt x="617" y="32"/>
                  </a:cubicBezTo>
                  <a:cubicBezTo>
                    <a:pt x="617" y="13"/>
                    <a:pt x="611" y="0"/>
                    <a:pt x="60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1598;p43"/>
            <p:cNvSpPr/>
            <p:nvPr/>
          </p:nvSpPr>
          <p:spPr>
            <a:xfrm>
              <a:off x="4066450" y="5106875"/>
              <a:ext cx="1550" cy="4200"/>
            </a:xfrm>
            <a:custGeom>
              <a:avLst/>
              <a:gdLst/>
              <a:ahLst/>
              <a:cxnLst/>
              <a:rect l="l" t="t" r="r" b="b"/>
              <a:pathLst>
                <a:path w="62" h="168" extrusionOk="0">
                  <a:moveTo>
                    <a:pt x="55" y="0"/>
                  </a:moveTo>
                  <a:cubicBezTo>
                    <a:pt x="45" y="0"/>
                    <a:pt x="31" y="18"/>
                    <a:pt x="31" y="29"/>
                  </a:cubicBezTo>
                  <a:cubicBezTo>
                    <a:pt x="31" y="44"/>
                    <a:pt x="15" y="60"/>
                    <a:pt x="15" y="75"/>
                  </a:cubicBezTo>
                  <a:cubicBezTo>
                    <a:pt x="15" y="91"/>
                    <a:pt x="15" y="91"/>
                    <a:pt x="15" y="106"/>
                  </a:cubicBezTo>
                  <a:cubicBezTo>
                    <a:pt x="15" y="137"/>
                    <a:pt x="0" y="137"/>
                    <a:pt x="0" y="152"/>
                  </a:cubicBezTo>
                  <a:cubicBezTo>
                    <a:pt x="0" y="168"/>
                    <a:pt x="15" y="168"/>
                    <a:pt x="31" y="168"/>
                  </a:cubicBezTo>
                  <a:cubicBezTo>
                    <a:pt x="31" y="168"/>
                    <a:pt x="46" y="137"/>
                    <a:pt x="46" y="137"/>
                  </a:cubicBezTo>
                  <a:cubicBezTo>
                    <a:pt x="46" y="121"/>
                    <a:pt x="46" y="106"/>
                    <a:pt x="62" y="106"/>
                  </a:cubicBezTo>
                  <a:cubicBezTo>
                    <a:pt x="62" y="91"/>
                    <a:pt x="62" y="75"/>
                    <a:pt x="62" y="60"/>
                  </a:cubicBezTo>
                  <a:cubicBezTo>
                    <a:pt x="62" y="44"/>
                    <a:pt x="62" y="29"/>
                    <a:pt x="62" y="14"/>
                  </a:cubicBezTo>
                  <a:cubicBezTo>
                    <a:pt x="62" y="4"/>
                    <a:pt x="59" y="0"/>
                    <a:pt x="5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1599;p43"/>
            <p:cNvSpPr/>
            <p:nvPr/>
          </p:nvSpPr>
          <p:spPr>
            <a:xfrm>
              <a:off x="4076825" y="4989750"/>
              <a:ext cx="2350" cy="1575"/>
            </a:xfrm>
            <a:custGeom>
              <a:avLst/>
              <a:gdLst/>
              <a:ahLst/>
              <a:cxnLst/>
              <a:rect l="l" t="t" r="r" b="b"/>
              <a:pathLst>
                <a:path w="94" h="63" extrusionOk="0">
                  <a:moveTo>
                    <a:pt x="32" y="1"/>
                  </a:moveTo>
                  <a:cubicBezTo>
                    <a:pt x="1" y="1"/>
                    <a:pt x="47" y="47"/>
                    <a:pt x="93" y="63"/>
                  </a:cubicBezTo>
                  <a:cubicBezTo>
                    <a:pt x="93" y="63"/>
                    <a:pt x="93" y="32"/>
                    <a:pt x="93" y="16"/>
                  </a:cubicBezTo>
                  <a:cubicBezTo>
                    <a:pt x="78" y="1"/>
                    <a:pt x="62" y="1"/>
                    <a:pt x="3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1600;p43"/>
            <p:cNvSpPr/>
            <p:nvPr/>
          </p:nvSpPr>
          <p:spPr>
            <a:xfrm>
              <a:off x="4086075" y="4990925"/>
              <a:ext cx="925" cy="925"/>
            </a:xfrm>
            <a:custGeom>
              <a:avLst/>
              <a:gdLst/>
              <a:ahLst/>
              <a:cxnLst/>
              <a:rect l="l" t="t" r="r" b="b"/>
              <a:pathLst>
                <a:path w="37" h="37" extrusionOk="0">
                  <a:moveTo>
                    <a:pt x="16" y="0"/>
                  </a:moveTo>
                  <a:cubicBezTo>
                    <a:pt x="17" y="1"/>
                    <a:pt x="18" y="3"/>
                    <a:pt x="19" y="4"/>
                  </a:cubicBezTo>
                  <a:lnTo>
                    <a:pt x="19" y="4"/>
                  </a:lnTo>
                  <a:cubicBezTo>
                    <a:pt x="21" y="2"/>
                    <a:pt x="21" y="0"/>
                    <a:pt x="16" y="0"/>
                  </a:cubicBezTo>
                  <a:close/>
                  <a:moveTo>
                    <a:pt x="19" y="4"/>
                  </a:moveTo>
                  <a:cubicBezTo>
                    <a:pt x="16" y="9"/>
                    <a:pt x="1" y="20"/>
                    <a:pt x="1" y="31"/>
                  </a:cubicBezTo>
                  <a:cubicBezTo>
                    <a:pt x="1" y="35"/>
                    <a:pt x="4" y="37"/>
                    <a:pt x="8" y="37"/>
                  </a:cubicBezTo>
                  <a:cubicBezTo>
                    <a:pt x="19" y="37"/>
                    <a:pt x="36" y="24"/>
                    <a:pt x="19" y="4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1601;p43"/>
            <p:cNvSpPr/>
            <p:nvPr/>
          </p:nvSpPr>
          <p:spPr>
            <a:xfrm>
              <a:off x="4025625" y="4889100"/>
              <a:ext cx="3875" cy="3100"/>
            </a:xfrm>
            <a:custGeom>
              <a:avLst/>
              <a:gdLst/>
              <a:ahLst/>
              <a:cxnLst/>
              <a:rect l="l" t="t" r="r" b="b"/>
              <a:pathLst>
                <a:path w="155" h="124" extrusionOk="0">
                  <a:moveTo>
                    <a:pt x="110" y="1"/>
                  </a:moveTo>
                  <a:cubicBezTo>
                    <a:pt x="98" y="1"/>
                    <a:pt x="84" y="11"/>
                    <a:pt x="62" y="22"/>
                  </a:cubicBezTo>
                  <a:cubicBezTo>
                    <a:pt x="47" y="22"/>
                    <a:pt x="31" y="38"/>
                    <a:pt x="31" y="53"/>
                  </a:cubicBezTo>
                  <a:cubicBezTo>
                    <a:pt x="0" y="69"/>
                    <a:pt x="16" y="99"/>
                    <a:pt x="31" y="115"/>
                  </a:cubicBezTo>
                  <a:cubicBezTo>
                    <a:pt x="34" y="121"/>
                    <a:pt x="37" y="123"/>
                    <a:pt x="40" y="123"/>
                  </a:cubicBezTo>
                  <a:cubicBezTo>
                    <a:pt x="52" y="123"/>
                    <a:pt x="62" y="84"/>
                    <a:pt x="62" y="84"/>
                  </a:cubicBezTo>
                  <a:cubicBezTo>
                    <a:pt x="62" y="53"/>
                    <a:pt x="77" y="38"/>
                    <a:pt x="108" y="38"/>
                  </a:cubicBezTo>
                  <a:cubicBezTo>
                    <a:pt x="124" y="38"/>
                    <a:pt x="154" y="22"/>
                    <a:pt x="124" y="7"/>
                  </a:cubicBezTo>
                  <a:cubicBezTo>
                    <a:pt x="119" y="2"/>
                    <a:pt x="115" y="1"/>
                    <a:pt x="11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1602;p43"/>
            <p:cNvSpPr/>
            <p:nvPr/>
          </p:nvSpPr>
          <p:spPr>
            <a:xfrm>
              <a:off x="4009825" y="4869075"/>
              <a:ext cx="39550" cy="14975"/>
            </a:xfrm>
            <a:custGeom>
              <a:avLst/>
              <a:gdLst/>
              <a:ahLst/>
              <a:cxnLst/>
              <a:rect l="l" t="t" r="r" b="b"/>
              <a:pathLst>
                <a:path w="1582" h="599" extrusionOk="0">
                  <a:moveTo>
                    <a:pt x="1248" y="207"/>
                  </a:moveTo>
                  <a:cubicBezTo>
                    <a:pt x="1264" y="207"/>
                    <a:pt x="1279" y="223"/>
                    <a:pt x="1279" y="238"/>
                  </a:cubicBezTo>
                  <a:cubicBezTo>
                    <a:pt x="1295" y="238"/>
                    <a:pt x="1310" y="238"/>
                    <a:pt x="1310" y="253"/>
                  </a:cubicBezTo>
                  <a:cubicBezTo>
                    <a:pt x="1310" y="253"/>
                    <a:pt x="1341" y="284"/>
                    <a:pt x="1341" y="284"/>
                  </a:cubicBezTo>
                  <a:cubicBezTo>
                    <a:pt x="1333" y="292"/>
                    <a:pt x="1325" y="296"/>
                    <a:pt x="1318" y="296"/>
                  </a:cubicBezTo>
                  <a:cubicBezTo>
                    <a:pt x="1310" y="296"/>
                    <a:pt x="1302" y="292"/>
                    <a:pt x="1295" y="284"/>
                  </a:cubicBezTo>
                  <a:cubicBezTo>
                    <a:pt x="1279" y="269"/>
                    <a:pt x="1233" y="269"/>
                    <a:pt x="1233" y="253"/>
                  </a:cubicBezTo>
                  <a:cubicBezTo>
                    <a:pt x="1233" y="238"/>
                    <a:pt x="1218" y="207"/>
                    <a:pt x="1248" y="207"/>
                  </a:cubicBezTo>
                  <a:close/>
                  <a:moveTo>
                    <a:pt x="313" y="0"/>
                  </a:moveTo>
                  <a:cubicBezTo>
                    <a:pt x="311" y="0"/>
                    <a:pt x="309" y="2"/>
                    <a:pt x="309" y="7"/>
                  </a:cubicBezTo>
                  <a:cubicBezTo>
                    <a:pt x="263" y="7"/>
                    <a:pt x="232" y="7"/>
                    <a:pt x="186" y="38"/>
                  </a:cubicBezTo>
                  <a:cubicBezTo>
                    <a:pt x="155" y="53"/>
                    <a:pt x="93" y="38"/>
                    <a:pt x="78" y="99"/>
                  </a:cubicBezTo>
                  <a:cubicBezTo>
                    <a:pt x="1" y="115"/>
                    <a:pt x="139" y="161"/>
                    <a:pt x="155" y="192"/>
                  </a:cubicBezTo>
                  <a:cubicBezTo>
                    <a:pt x="216" y="207"/>
                    <a:pt x="294" y="176"/>
                    <a:pt x="324" y="253"/>
                  </a:cubicBezTo>
                  <a:cubicBezTo>
                    <a:pt x="371" y="284"/>
                    <a:pt x="432" y="269"/>
                    <a:pt x="478" y="315"/>
                  </a:cubicBezTo>
                  <a:cubicBezTo>
                    <a:pt x="489" y="320"/>
                    <a:pt x="499" y="322"/>
                    <a:pt x="508" y="322"/>
                  </a:cubicBezTo>
                  <a:cubicBezTo>
                    <a:pt x="551" y="322"/>
                    <a:pt x="587" y="282"/>
                    <a:pt x="631" y="282"/>
                  </a:cubicBezTo>
                  <a:cubicBezTo>
                    <a:pt x="636" y="282"/>
                    <a:pt x="642" y="283"/>
                    <a:pt x="648" y="284"/>
                  </a:cubicBezTo>
                  <a:cubicBezTo>
                    <a:pt x="694" y="330"/>
                    <a:pt x="756" y="346"/>
                    <a:pt x="817" y="346"/>
                  </a:cubicBezTo>
                  <a:cubicBezTo>
                    <a:pt x="822" y="345"/>
                    <a:pt x="826" y="344"/>
                    <a:pt x="831" y="344"/>
                  </a:cubicBezTo>
                  <a:cubicBezTo>
                    <a:pt x="883" y="344"/>
                    <a:pt x="910" y="426"/>
                    <a:pt x="910" y="469"/>
                  </a:cubicBezTo>
                  <a:cubicBezTo>
                    <a:pt x="897" y="533"/>
                    <a:pt x="948" y="565"/>
                    <a:pt x="992" y="565"/>
                  </a:cubicBezTo>
                  <a:cubicBezTo>
                    <a:pt x="1001" y="565"/>
                    <a:pt x="1010" y="564"/>
                    <a:pt x="1017" y="561"/>
                  </a:cubicBezTo>
                  <a:cubicBezTo>
                    <a:pt x="1067" y="561"/>
                    <a:pt x="1116" y="581"/>
                    <a:pt x="1165" y="581"/>
                  </a:cubicBezTo>
                  <a:cubicBezTo>
                    <a:pt x="1178" y="581"/>
                    <a:pt x="1190" y="580"/>
                    <a:pt x="1202" y="577"/>
                  </a:cubicBezTo>
                  <a:cubicBezTo>
                    <a:pt x="1233" y="577"/>
                    <a:pt x="1271" y="563"/>
                    <a:pt x="1306" y="563"/>
                  </a:cubicBezTo>
                  <a:cubicBezTo>
                    <a:pt x="1324" y="563"/>
                    <a:pt x="1341" y="567"/>
                    <a:pt x="1356" y="577"/>
                  </a:cubicBezTo>
                  <a:cubicBezTo>
                    <a:pt x="1373" y="585"/>
                    <a:pt x="1404" y="598"/>
                    <a:pt x="1421" y="598"/>
                  </a:cubicBezTo>
                  <a:cubicBezTo>
                    <a:pt x="1434" y="598"/>
                    <a:pt x="1439" y="589"/>
                    <a:pt x="1418" y="561"/>
                  </a:cubicBezTo>
                  <a:cubicBezTo>
                    <a:pt x="1418" y="531"/>
                    <a:pt x="1341" y="500"/>
                    <a:pt x="1341" y="484"/>
                  </a:cubicBezTo>
                  <a:cubicBezTo>
                    <a:pt x="1402" y="469"/>
                    <a:pt x="1356" y="377"/>
                    <a:pt x="1387" y="377"/>
                  </a:cubicBezTo>
                  <a:cubicBezTo>
                    <a:pt x="1402" y="438"/>
                    <a:pt x="1433" y="484"/>
                    <a:pt x="1495" y="515"/>
                  </a:cubicBezTo>
                  <a:cubicBezTo>
                    <a:pt x="1504" y="537"/>
                    <a:pt x="1516" y="545"/>
                    <a:pt x="1527" y="545"/>
                  </a:cubicBezTo>
                  <a:cubicBezTo>
                    <a:pt x="1557" y="545"/>
                    <a:pt x="1581" y="491"/>
                    <a:pt x="1526" y="469"/>
                  </a:cubicBezTo>
                  <a:cubicBezTo>
                    <a:pt x="1479" y="438"/>
                    <a:pt x="1449" y="377"/>
                    <a:pt x="1402" y="330"/>
                  </a:cubicBezTo>
                  <a:cubicBezTo>
                    <a:pt x="1356" y="284"/>
                    <a:pt x="1387" y="223"/>
                    <a:pt x="1341" y="192"/>
                  </a:cubicBezTo>
                  <a:cubicBezTo>
                    <a:pt x="1300" y="192"/>
                    <a:pt x="1295" y="143"/>
                    <a:pt x="1262" y="143"/>
                  </a:cubicBezTo>
                  <a:cubicBezTo>
                    <a:pt x="1258" y="143"/>
                    <a:pt x="1254" y="144"/>
                    <a:pt x="1248" y="146"/>
                  </a:cubicBezTo>
                  <a:cubicBezTo>
                    <a:pt x="1245" y="145"/>
                    <a:pt x="1241" y="144"/>
                    <a:pt x="1238" y="144"/>
                  </a:cubicBezTo>
                  <a:cubicBezTo>
                    <a:pt x="1201" y="144"/>
                    <a:pt x="1207" y="209"/>
                    <a:pt x="1184" y="209"/>
                  </a:cubicBezTo>
                  <a:cubicBezTo>
                    <a:pt x="1177" y="209"/>
                    <a:pt x="1169" y="204"/>
                    <a:pt x="1156" y="192"/>
                  </a:cubicBezTo>
                  <a:cubicBezTo>
                    <a:pt x="1148" y="175"/>
                    <a:pt x="1125" y="163"/>
                    <a:pt x="1109" y="163"/>
                  </a:cubicBezTo>
                  <a:cubicBezTo>
                    <a:pt x="1096" y="163"/>
                    <a:pt x="1087" y="171"/>
                    <a:pt x="1094" y="192"/>
                  </a:cubicBezTo>
                  <a:cubicBezTo>
                    <a:pt x="1141" y="207"/>
                    <a:pt x="1094" y="253"/>
                    <a:pt x="1079" y="269"/>
                  </a:cubicBezTo>
                  <a:cubicBezTo>
                    <a:pt x="1064" y="300"/>
                    <a:pt x="1156" y="300"/>
                    <a:pt x="1094" y="330"/>
                  </a:cubicBezTo>
                  <a:cubicBezTo>
                    <a:pt x="1075" y="360"/>
                    <a:pt x="1042" y="377"/>
                    <a:pt x="1009" y="377"/>
                  </a:cubicBezTo>
                  <a:cubicBezTo>
                    <a:pt x="990" y="377"/>
                    <a:pt x="972" y="372"/>
                    <a:pt x="956" y="361"/>
                  </a:cubicBezTo>
                  <a:cubicBezTo>
                    <a:pt x="925" y="330"/>
                    <a:pt x="894" y="269"/>
                    <a:pt x="940" y="223"/>
                  </a:cubicBezTo>
                  <a:cubicBezTo>
                    <a:pt x="951" y="212"/>
                    <a:pt x="954" y="187"/>
                    <a:pt x="946" y="187"/>
                  </a:cubicBezTo>
                  <a:cubicBezTo>
                    <a:pt x="941" y="187"/>
                    <a:pt x="935" y="193"/>
                    <a:pt x="925" y="207"/>
                  </a:cubicBezTo>
                  <a:cubicBezTo>
                    <a:pt x="939" y="179"/>
                    <a:pt x="967" y="98"/>
                    <a:pt x="910" y="98"/>
                  </a:cubicBezTo>
                  <a:cubicBezTo>
                    <a:pt x="905" y="98"/>
                    <a:pt x="900" y="98"/>
                    <a:pt x="894" y="99"/>
                  </a:cubicBezTo>
                  <a:cubicBezTo>
                    <a:pt x="891" y="96"/>
                    <a:pt x="888" y="95"/>
                    <a:pt x="884" y="95"/>
                  </a:cubicBezTo>
                  <a:cubicBezTo>
                    <a:pt x="875" y="95"/>
                    <a:pt x="865" y="104"/>
                    <a:pt x="850" y="104"/>
                  </a:cubicBezTo>
                  <a:cubicBezTo>
                    <a:pt x="845" y="104"/>
                    <a:pt x="839" y="103"/>
                    <a:pt x="833" y="99"/>
                  </a:cubicBezTo>
                  <a:cubicBezTo>
                    <a:pt x="817" y="92"/>
                    <a:pt x="790" y="84"/>
                    <a:pt x="761" y="84"/>
                  </a:cubicBezTo>
                  <a:cubicBezTo>
                    <a:pt x="732" y="84"/>
                    <a:pt x="702" y="92"/>
                    <a:pt x="679" y="115"/>
                  </a:cubicBezTo>
                  <a:cubicBezTo>
                    <a:pt x="668" y="140"/>
                    <a:pt x="655" y="149"/>
                    <a:pt x="639" y="149"/>
                  </a:cubicBezTo>
                  <a:cubicBezTo>
                    <a:pt x="607" y="149"/>
                    <a:pt x="566" y="115"/>
                    <a:pt x="525" y="115"/>
                  </a:cubicBezTo>
                  <a:cubicBezTo>
                    <a:pt x="518" y="111"/>
                    <a:pt x="511" y="110"/>
                    <a:pt x="504" y="110"/>
                  </a:cubicBezTo>
                  <a:cubicBezTo>
                    <a:pt x="492" y="110"/>
                    <a:pt x="480" y="114"/>
                    <a:pt x="470" y="114"/>
                  </a:cubicBezTo>
                  <a:cubicBezTo>
                    <a:pt x="461" y="114"/>
                    <a:pt x="453" y="111"/>
                    <a:pt x="448" y="99"/>
                  </a:cubicBezTo>
                  <a:cubicBezTo>
                    <a:pt x="458" y="78"/>
                    <a:pt x="447" y="49"/>
                    <a:pt x="433" y="49"/>
                  </a:cubicBezTo>
                  <a:cubicBezTo>
                    <a:pt x="428" y="49"/>
                    <a:pt x="421" y="55"/>
                    <a:pt x="417" y="69"/>
                  </a:cubicBezTo>
                  <a:cubicBezTo>
                    <a:pt x="413" y="72"/>
                    <a:pt x="409" y="74"/>
                    <a:pt x="406" y="74"/>
                  </a:cubicBezTo>
                  <a:cubicBezTo>
                    <a:pt x="387" y="74"/>
                    <a:pt x="381" y="5"/>
                    <a:pt x="348" y="5"/>
                  </a:cubicBezTo>
                  <a:cubicBezTo>
                    <a:pt x="346" y="5"/>
                    <a:pt x="343" y="6"/>
                    <a:pt x="340" y="7"/>
                  </a:cubicBezTo>
                  <a:cubicBezTo>
                    <a:pt x="329" y="7"/>
                    <a:pt x="319" y="0"/>
                    <a:pt x="31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1603;p43"/>
            <p:cNvSpPr/>
            <p:nvPr/>
          </p:nvSpPr>
          <p:spPr>
            <a:xfrm>
              <a:off x="4002525" y="4863300"/>
              <a:ext cx="3475" cy="2100"/>
            </a:xfrm>
            <a:custGeom>
              <a:avLst/>
              <a:gdLst/>
              <a:ahLst/>
              <a:cxnLst/>
              <a:rect l="l" t="t" r="r" b="b"/>
              <a:pathLst>
                <a:path w="139" h="84" extrusionOk="0">
                  <a:moveTo>
                    <a:pt x="47" y="0"/>
                  </a:moveTo>
                  <a:cubicBezTo>
                    <a:pt x="38" y="0"/>
                    <a:pt x="31" y="7"/>
                    <a:pt x="31" y="7"/>
                  </a:cubicBezTo>
                  <a:cubicBezTo>
                    <a:pt x="16" y="22"/>
                    <a:pt x="0" y="22"/>
                    <a:pt x="16" y="53"/>
                  </a:cubicBezTo>
                  <a:cubicBezTo>
                    <a:pt x="16" y="53"/>
                    <a:pt x="31" y="69"/>
                    <a:pt x="46" y="69"/>
                  </a:cubicBezTo>
                  <a:cubicBezTo>
                    <a:pt x="57" y="69"/>
                    <a:pt x="67" y="55"/>
                    <a:pt x="73" y="55"/>
                  </a:cubicBezTo>
                  <a:cubicBezTo>
                    <a:pt x="76" y="55"/>
                    <a:pt x="77" y="58"/>
                    <a:pt x="77" y="69"/>
                  </a:cubicBezTo>
                  <a:cubicBezTo>
                    <a:pt x="77" y="84"/>
                    <a:pt x="93" y="84"/>
                    <a:pt x="108" y="84"/>
                  </a:cubicBezTo>
                  <a:cubicBezTo>
                    <a:pt x="123" y="84"/>
                    <a:pt x="139" y="69"/>
                    <a:pt x="123" y="69"/>
                  </a:cubicBezTo>
                  <a:cubicBezTo>
                    <a:pt x="108" y="53"/>
                    <a:pt x="108" y="38"/>
                    <a:pt x="93" y="38"/>
                  </a:cubicBezTo>
                  <a:cubicBezTo>
                    <a:pt x="77" y="38"/>
                    <a:pt x="77" y="22"/>
                    <a:pt x="77" y="22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57" y="2"/>
                    <a:pt x="52" y="0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1604;p43"/>
            <p:cNvSpPr/>
            <p:nvPr/>
          </p:nvSpPr>
          <p:spPr>
            <a:xfrm>
              <a:off x="4004825" y="4867300"/>
              <a:ext cx="6200" cy="4050"/>
            </a:xfrm>
            <a:custGeom>
              <a:avLst/>
              <a:gdLst/>
              <a:ahLst/>
              <a:cxnLst/>
              <a:rect l="l" t="t" r="r" b="b"/>
              <a:pathLst>
                <a:path w="248" h="162" extrusionOk="0">
                  <a:moveTo>
                    <a:pt x="47" y="1"/>
                  </a:moveTo>
                  <a:cubicBezTo>
                    <a:pt x="31" y="1"/>
                    <a:pt x="16" y="1"/>
                    <a:pt x="1" y="16"/>
                  </a:cubicBezTo>
                  <a:cubicBezTo>
                    <a:pt x="1" y="32"/>
                    <a:pt x="31" y="32"/>
                    <a:pt x="31" y="47"/>
                  </a:cubicBezTo>
                  <a:cubicBezTo>
                    <a:pt x="47" y="63"/>
                    <a:pt x="47" y="78"/>
                    <a:pt x="62" y="78"/>
                  </a:cubicBezTo>
                  <a:cubicBezTo>
                    <a:pt x="78" y="93"/>
                    <a:pt x="62" y="109"/>
                    <a:pt x="78" y="124"/>
                  </a:cubicBezTo>
                  <a:cubicBezTo>
                    <a:pt x="78" y="140"/>
                    <a:pt x="108" y="140"/>
                    <a:pt x="124" y="140"/>
                  </a:cubicBezTo>
                  <a:cubicBezTo>
                    <a:pt x="139" y="140"/>
                    <a:pt x="139" y="155"/>
                    <a:pt x="155" y="155"/>
                  </a:cubicBezTo>
                  <a:cubicBezTo>
                    <a:pt x="155" y="160"/>
                    <a:pt x="158" y="162"/>
                    <a:pt x="163" y="162"/>
                  </a:cubicBezTo>
                  <a:cubicBezTo>
                    <a:pt x="173" y="162"/>
                    <a:pt x="191" y="155"/>
                    <a:pt x="201" y="155"/>
                  </a:cubicBezTo>
                  <a:lnTo>
                    <a:pt x="247" y="155"/>
                  </a:lnTo>
                  <a:cubicBezTo>
                    <a:pt x="247" y="140"/>
                    <a:pt x="232" y="124"/>
                    <a:pt x="232" y="109"/>
                  </a:cubicBezTo>
                  <a:cubicBezTo>
                    <a:pt x="232" y="93"/>
                    <a:pt x="201" y="93"/>
                    <a:pt x="201" y="93"/>
                  </a:cubicBezTo>
                  <a:cubicBezTo>
                    <a:pt x="185" y="78"/>
                    <a:pt x="170" y="78"/>
                    <a:pt x="155" y="63"/>
                  </a:cubicBezTo>
                  <a:cubicBezTo>
                    <a:pt x="139" y="63"/>
                    <a:pt x="139" y="47"/>
                    <a:pt x="139" y="47"/>
                  </a:cubicBezTo>
                  <a:cubicBezTo>
                    <a:pt x="124" y="47"/>
                    <a:pt x="124" y="16"/>
                    <a:pt x="93" y="16"/>
                  </a:cubicBezTo>
                  <a:cubicBezTo>
                    <a:pt x="93" y="16"/>
                    <a:pt x="62" y="1"/>
                    <a:pt x="4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1605;p43"/>
            <p:cNvSpPr/>
            <p:nvPr/>
          </p:nvSpPr>
          <p:spPr>
            <a:xfrm>
              <a:off x="4005600" y="4871250"/>
              <a:ext cx="1575" cy="1100"/>
            </a:xfrm>
            <a:custGeom>
              <a:avLst/>
              <a:gdLst/>
              <a:ahLst/>
              <a:cxnLst/>
              <a:rect l="l" t="t" r="r" b="b"/>
              <a:pathLst>
                <a:path w="63" h="44" extrusionOk="0">
                  <a:moveTo>
                    <a:pt x="29" y="1"/>
                  </a:moveTo>
                  <a:cubicBezTo>
                    <a:pt x="28" y="1"/>
                    <a:pt x="26" y="2"/>
                    <a:pt x="27" y="6"/>
                  </a:cubicBezTo>
                  <a:lnTo>
                    <a:pt x="27" y="6"/>
                  </a:lnTo>
                  <a:cubicBezTo>
                    <a:pt x="31" y="2"/>
                    <a:pt x="31" y="1"/>
                    <a:pt x="29" y="1"/>
                  </a:cubicBezTo>
                  <a:close/>
                  <a:moveTo>
                    <a:pt x="27" y="6"/>
                  </a:moveTo>
                  <a:cubicBezTo>
                    <a:pt x="25" y="8"/>
                    <a:pt x="21" y="10"/>
                    <a:pt x="16" y="12"/>
                  </a:cubicBezTo>
                  <a:cubicBezTo>
                    <a:pt x="0" y="12"/>
                    <a:pt x="0" y="43"/>
                    <a:pt x="31" y="43"/>
                  </a:cubicBezTo>
                  <a:cubicBezTo>
                    <a:pt x="62" y="43"/>
                    <a:pt x="31" y="12"/>
                    <a:pt x="31" y="12"/>
                  </a:cubicBezTo>
                  <a:cubicBezTo>
                    <a:pt x="29" y="10"/>
                    <a:pt x="27" y="8"/>
                    <a:pt x="27" y="6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1606;p43"/>
            <p:cNvSpPr/>
            <p:nvPr/>
          </p:nvSpPr>
          <p:spPr>
            <a:xfrm>
              <a:off x="4020625" y="4877175"/>
              <a:ext cx="2325" cy="1725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12" y="0"/>
                  </a:moveTo>
                  <a:cubicBezTo>
                    <a:pt x="0" y="0"/>
                    <a:pt x="0" y="15"/>
                    <a:pt x="0" y="37"/>
                  </a:cubicBezTo>
                  <a:cubicBezTo>
                    <a:pt x="0" y="53"/>
                    <a:pt x="0" y="53"/>
                    <a:pt x="16" y="68"/>
                  </a:cubicBezTo>
                  <a:cubicBezTo>
                    <a:pt x="31" y="68"/>
                    <a:pt x="46" y="53"/>
                    <a:pt x="62" y="53"/>
                  </a:cubicBezTo>
                  <a:cubicBezTo>
                    <a:pt x="93" y="53"/>
                    <a:pt x="62" y="22"/>
                    <a:pt x="62" y="6"/>
                  </a:cubicBezTo>
                  <a:lnTo>
                    <a:pt x="31" y="6"/>
                  </a:lnTo>
                  <a:cubicBezTo>
                    <a:pt x="23" y="2"/>
                    <a:pt x="17" y="0"/>
                    <a:pt x="1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1607;p43"/>
            <p:cNvSpPr/>
            <p:nvPr/>
          </p:nvSpPr>
          <p:spPr>
            <a:xfrm>
              <a:off x="4019450" y="4878650"/>
              <a:ext cx="1125" cy="100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17" y="0"/>
                  </a:moveTo>
                  <a:cubicBezTo>
                    <a:pt x="13" y="0"/>
                    <a:pt x="7" y="3"/>
                    <a:pt x="1" y="9"/>
                  </a:cubicBezTo>
                  <a:cubicBezTo>
                    <a:pt x="1" y="9"/>
                    <a:pt x="16" y="40"/>
                    <a:pt x="32" y="40"/>
                  </a:cubicBezTo>
                  <a:cubicBezTo>
                    <a:pt x="44" y="40"/>
                    <a:pt x="37" y="0"/>
                    <a:pt x="1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1608;p43"/>
            <p:cNvSpPr/>
            <p:nvPr/>
          </p:nvSpPr>
          <p:spPr>
            <a:xfrm>
              <a:off x="4020625" y="4880400"/>
              <a:ext cx="975" cy="500"/>
            </a:xfrm>
            <a:custGeom>
              <a:avLst/>
              <a:gdLst/>
              <a:ahLst/>
              <a:cxnLst/>
              <a:rect l="l" t="t" r="r" b="b"/>
              <a:pathLst>
                <a:path w="39" h="20" extrusionOk="0">
                  <a:moveTo>
                    <a:pt x="16" y="1"/>
                  </a:moveTo>
                  <a:cubicBezTo>
                    <a:pt x="16" y="1"/>
                    <a:pt x="0" y="1"/>
                    <a:pt x="0" y="16"/>
                  </a:cubicBezTo>
                  <a:cubicBezTo>
                    <a:pt x="0" y="16"/>
                    <a:pt x="16" y="20"/>
                    <a:pt x="25" y="20"/>
                  </a:cubicBezTo>
                  <a:cubicBezTo>
                    <a:pt x="35" y="20"/>
                    <a:pt x="39" y="16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1609;p43"/>
            <p:cNvSpPr/>
            <p:nvPr/>
          </p:nvSpPr>
          <p:spPr>
            <a:xfrm>
              <a:off x="4029850" y="4881950"/>
              <a:ext cx="800" cy="825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1" y="0"/>
                  </a:moveTo>
                  <a:cubicBezTo>
                    <a:pt x="1" y="19"/>
                    <a:pt x="7" y="32"/>
                    <a:pt x="11" y="32"/>
                  </a:cubicBezTo>
                  <a:cubicBezTo>
                    <a:pt x="14" y="32"/>
                    <a:pt x="16" y="27"/>
                    <a:pt x="16" y="16"/>
                  </a:cubicBezTo>
                  <a:cubicBezTo>
                    <a:pt x="16" y="0"/>
                    <a:pt x="32" y="0"/>
                    <a:pt x="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1610;p43"/>
            <p:cNvSpPr/>
            <p:nvPr/>
          </p:nvSpPr>
          <p:spPr>
            <a:xfrm>
              <a:off x="4027150" y="4885025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6" y="0"/>
                  </a:moveTo>
                  <a:cubicBezTo>
                    <a:pt x="16" y="0"/>
                    <a:pt x="1" y="31"/>
                    <a:pt x="16" y="31"/>
                  </a:cubicBezTo>
                  <a:cubicBezTo>
                    <a:pt x="32" y="31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1611;p43"/>
            <p:cNvSpPr/>
            <p:nvPr/>
          </p:nvSpPr>
          <p:spPr>
            <a:xfrm>
              <a:off x="4009075" y="4881950"/>
              <a:ext cx="1950" cy="1275"/>
            </a:xfrm>
            <a:custGeom>
              <a:avLst/>
              <a:gdLst/>
              <a:ahLst/>
              <a:cxnLst/>
              <a:rect l="l" t="t" r="r" b="b"/>
              <a:pathLst>
                <a:path w="78" h="51" extrusionOk="0">
                  <a:moveTo>
                    <a:pt x="46" y="0"/>
                  </a:moveTo>
                  <a:cubicBezTo>
                    <a:pt x="31" y="0"/>
                    <a:pt x="31" y="0"/>
                    <a:pt x="15" y="16"/>
                  </a:cubicBezTo>
                  <a:cubicBezTo>
                    <a:pt x="31" y="16"/>
                    <a:pt x="0" y="31"/>
                    <a:pt x="0" y="31"/>
                  </a:cubicBezTo>
                  <a:cubicBezTo>
                    <a:pt x="0" y="46"/>
                    <a:pt x="31" y="46"/>
                    <a:pt x="31" y="46"/>
                  </a:cubicBezTo>
                  <a:cubicBezTo>
                    <a:pt x="37" y="49"/>
                    <a:pt x="42" y="51"/>
                    <a:pt x="45" y="51"/>
                  </a:cubicBezTo>
                  <a:cubicBezTo>
                    <a:pt x="62" y="51"/>
                    <a:pt x="62" y="28"/>
                    <a:pt x="62" y="16"/>
                  </a:cubicBezTo>
                  <a:cubicBezTo>
                    <a:pt x="62" y="0"/>
                    <a:pt x="77" y="0"/>
                    <a:pt x="4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1612;p43"/>
            <p:cNvSpPr/>
            <p:nvPr/>
          </p:nvSpPr>
          <p:spPr>
            <a:xfrm>
              <a:off x="4005225" y="4885800"/>
              <a:ext cx="1400" cy="500"/>
            </a:xfrm>
            <a:custGeom>
              <a:avLst/>
              <a:gdLst/>
              <a:ahLst/>
              <a:cxnLst/>
              <a:rect l="l" t="t" r="r" b="b"/>
              <a:pathLst>
                <a:path w="56" h="20" extrusionOk="0">
                  <a:moveTo>
                    <a:pt x="31" y="0"/>
                  </a:moveTo>
                  <a:cubicBezTo>
                    <a:pt x="0" y="0"/>
                    <a:pt x="15" y="16"/>
                    <a:pt x="31" y="16"/>
                  </a:cubicBezTo>
                  <a:cubicBezTo>
                    <a:pt x="34" y="19"/>
                    <a:pt x="37" y="20"/>
                    <a:pt x="40" y="20"/>
                  </a:cubicBezTo>
                  <a:cubicBezTo>
                    <a:pt x="51" y="20"/>
                    <a:pt x="55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1613;p43"/>
            <p:cNvSpPr/>
            <p:nvPr/>
          </p:nvSpPr>
          <p:spPr>
            <a:xfrm>
              <a:off x="3999825" y="4886950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0"/>
                  </a:moveTo>
                  <a:cubicBezTo>
                    <a:pt x="16" y="0"/>
                    <a:pt x="0" y="16"/>
                    <a:pt x="16" y="31"/>
                  </a:cubicBezTo>
                  <a:cubicBezTo>
                    <a:pt x="31" y="3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1614;p43"/>
            <p:cNvSpPr/>
            <p:nvPr/>
          </p:nvSpPr>
          <p:spPr>
            <a:xfrm>
              <a:off x="3998275" y="4888400"/>
              <a:ext cx="800" cy="875"/>
            </a:xfrm>
            <a:custGeom>
              <a:avLst/>
              <a:gdLst/>
              <a:ahLst/>
              <a:cxnLst/>
              <a:rect l="l" t="t" r="r" b="b"/>
              <a:pathLst>
                <a:path w="32" h="35" extrusionOk="0">
                  <a:moveTo>
                    <a:pt x="22" y="1"/>
                  </a:moveTo>
                  <a:cubicBezTo>
                    <a:pt x="20" y="1"/>
                    <a:pt x="18" y="2"/>
                    <a:pt x="16" y="4"/>
                  </a:cubicBezTo>
                  <a:cubicBezTo>
                    <a:pt x="16" y="4"/>
                    <a:pt x="1" y="35"/>
                    <a:pt x="16" y="35"/>
                  </a:cubicBezTo>
                  <a:cubicBezTo>
                    <a:pt x="29" y="35"/>
                    <a:pt x="31" y="1"/>
                    <a:pt x="2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1615;p43"/>
            <p:cNvSpPr/>
            <p:nvPr/>
          </p:nvSpPr>
          <p:spPr>
            <a:xfrm>
              <a:off x="3996350" y="4887725"/>
              <a:ext cx="1175" cy="900"/>
            </a:xfrm>
            <a:custGeom>
              <a:avLst/>
              <a:gdLst/>
              <a:ahLst/>
              <a:cxnLst/>
              <a:rect l="l" t="t" r="r" b="b"/>
              <a:pathLst>
                <a:path w="47" h="36" extrusionOk="0">
                  <a:moveTo>
                    <a:pt x="16" y="0"/>
                  </a:moveTo>
                  <a:cubicBezTo>
                    <a:pt x="32" y="16"/>
                    <a:pt x="1" y="16"/>
                    <a:pt x="16" y="31"/>
                  </a:cubicBezTo>
                  <a:cubicBezTo>
                    <a:pt x="16" y="34"/>
                    <a:pt x="17" y="35"/>
                    <a:pt x="19" y="35"/>
                  </a:cubicBezTo>
                  <a:cubicBezTo>
                    <a:pt x="27" y="35"/>
                    <a:pt x="47" y="16"/>
                    <a:pt x="47" y="16"/>
                  </a:cubicBezTo>
                  <a:cubicBezTo>
                    <a:pt x="47" y="0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1616;p43"/>
            <p:cNvSpPr/>
            <p:nvPr/>
          </p:nvSpPr>
          <p:spPr>
            <a:xfrm>
              <a:off x="3995975" y="4886800"/>
              <a:ext cx="400" cy="950"/>
            </a:xfrm>
            <a:custGeom>
              <a:avLst/>
              <a:gdLst/>
              <a:ahLst/>
              <a:cxnLst/>
              <a:rect l="l" t="t" r="r" b="b"/>
              <a:pathLst>
                <a:path w="16" h="38" extrusionOk="0">
                  <a:moveTo>
                    <a:pt x="13" y="0"/>
                  </a:moveTo>
                  <a:cubicBezTo>
                    <a:pt x="8" y="0"/>
                    <a:pt x="0" y="11"/>
                    <a:pt x="0" y="22"/>
                  </a:cubicBezTo>
                  <a:cubicBezTo>
                    <a:pt x="0" y="28"/>
                    <a:pt x="0" y="37"/>
                    <a:pt x="0" y="37"/>
                  </a:cubicBezTo>
                  <a:cubicBezTo>
                    <a:pt x="16" y="37"/>
                    <a:pt x="16" y="6"/>
                    <a:pt x="16" y="6"/>
                  </a:cubicBezTo>
                  <a:cubicBezTo>
                    <a:pt x="16" y="2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1617;p43"/>
            <p:cNvSpPr/>
            <p:nvPr/>
          </p:nvSpPr>
          <p:spPr>
            <a:xfrm>
              <a:off x="3987875" y="4889250"/>
              <a:ext cx="1575" cy="975"/>
            </a:xfrm>
            <a:custGeom>
              <a:avLst/>
              <a:gdLst/>
              <a:ahLst/>
              <a:cxnLst/>
              <a:rect l="l" t="t" r="r" b="b"/>
              <a:pathLst>
                <a:path w="63" h="39" extrusionOk="0">
                  <a:moveTo>
                    <a:pt x="32" y="1"/>
                  </a:moveTo>
                  <a:cubicBezTo>
                    <a:pt x="32" y="1"/>
                    <a:pt x="1" y="32"/>
                    <a:pt x="16" y="32"/>
                  </a:cubicBezTo>
                  <a:cubicBezTo>
                    <a:pt x="16" y="37"/>
                    <a:pt x="20" y="39"/>
                    <a:pt x="24" y="39"/>
                  </a:cubicBezTo>
                  <a:cubicBezTo>
                    <a:pt x="33" y="39"/>
                    <a:pt x="47" y="32"/>
                    <a:pt x="47" y="32"/>
                  </a:cubicBez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1618;p43"/>
            <p:cNvSpPr/>
            <p:nvPr/>
          </p:nvSpPr>
          <p:spPr>
            <a:xfrm>
              <a:off x="3988275" y="4890800"/>
              <a:ext cx="1950" cy="1675"/>
            </a:xfrm>
            <a:custGeom>
              <a:avLst/>
              <a:gdLst/>
              <a:ahLst/>
              <a:cxnLst/>
              <a:rect l="l" t="t" r="r" b="b"/>
              <a:pathLst>
                <a:path w="78" h="67" extrusionOk="0">
                  <a:moveTo>
                    <a:pt x="16" y="1"/>
                  </a:moveTo>
                  <a:cubicBezTo>
                    <a:pt x="0" y="1"/>
                    <a:pt x="16" y="31"/>
                    <a:pt x="31" y="47"/>
                  </a:cubicBezTo>
                  <a:cubicBezTo>
                    <a:pt x="31" y="47"/>
                    <a:pt x="47" y="62"/>
                    <a:pt x="47" y="62"/>
                  </a:cubicBezTo>
                  <a:cubicBezTo>
                    <a:pt x="53" y="65"/>
                    <a:pt x="58" y="66"/>
                    <a:pt x="62" y="66"/>
                  </a:cubicBezTo>
                  <a:cubicBezTo>
                    <a:pt x="77" y="66"/>
                    <a:pt x="77" y="47"/>
                    <a:pt x="77" y="47"/>
                  </a:cubicBezTo>
                  <a:cubicBezTo>
                    <a:pt x="77" y="16"/>
                    <a:pt x="77" y="16"/>
                    <a:pt x="62" y="16"/>
                  </a:cubicBezTo>
                  <a:cubicBezTo>
                    <a:pt x="77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1619;p43"/>
            <p:cNvSpPr/>
            <p:nvPr/>
          </p:nvSpPr>
          <p:spPr>
            <a:xfrm>
              <a:off x="3982500" y="4893100"/>
              <a:ext cx="4250" cy="2350"/>
            </a:xfrm>
            <a:custGeom>
              <a:avLst/>
              <a:gdLst/>
              <a:ahLst/>
              <a:cxnLst/>
              <a:rect l="l" t="t" r="r" b="b"/>
              <a:pathLst>
                <a:path w="170" h="94" extrusionOk="0">
                  <a:moveTo>
                    <a:pt x="62" y="1"/>
                  </a:moveTo>
                  <a:cubicBezTo>
                    <a:pt x="46" y="1"/>
                    <a:pt x="16" y="16"/>
                    <a:pt x="16" y="16"/>
                  </a:cubicBezTo>
                  <a:cubicBezTo>
                    <a:pt x="0" y="16"/>
                    <a:pt x="46" y="47"/>
                    <a:pt x="46" y="47"/>
                  </a:cubicBezTo>
                  <a:cubicBezTo>
                    <a:pt x="46" y="63"/>
                    <a:pt x="62" y="63"/>
                    <a:pt x="77" y="63"/>
                  </a:cubicBezTo>
                  <a:cubicBezTo>
                    <a:pt x="108" y="63"/>
                    <a:pt x="108" y="78"/>
                    <a:pt x="124" y="78"/>
                  </a:cubicBezTo>
                  <a:cubicBezTo>
                    <a:pt x="124" y="93"/>
                    <a:pt x="139" y="93"/>
                    <a:pt x="154" y="93"/>
                  </a:cubicBezTo>
                  <a:cubicBezTo>
                    <a:pt x="170" y="78"/>
                    <a:pt x="139" y="63"/>
                    <a:pt x="139" y="47"/>
                  </a:cubicBezTo>
                  <a:cubicBezTo>
                    <a:pt x="139" y="32"/>
                    <a:pt x="124" y="32"/>
                    <a:pt x="108" y="16"/>
                  </a:cubicBezTo>
                  <a:cubicBezTo>
                    <a:pt x="108" y="16"/>
                    <a:pt x="77" y="1"/>
                    <a:pt x="6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1620;p43"/>
            <p:cNvSpPr/>
            <p:nvPr/>
          </p:nvSpPr>
          <p:spPr>
            <a:xfrm>
              <a:off x="4008300" y="4886600"/>
              <a:ext cx="4250" cy="1925"/>
            </a:xfrm>
            <a:custGeom>
              <a:avLst/>
              <a:gdLst/>
              <a:ahLst/>
              <a:cxnLst/>
              <a:rect l="l" t="t" r="r" b="b"/>
              <a:pathLst>
                <a:path w="170" h="77" extrusionOk="0">
                  <a:moveTo>
                    <a:pt x="85" y="1"/>
                  </a:moveTo>
                  <a:cubicBezTo>
                    <a:pt x="76" y="1"/>
                    <a:pt x="62" y="14"/>
                    <a:pt x="62" y="14"/>
                  </a:cubicBezTo>
                  <a:cubicBezTo>
                    <a:pt x="46" y="30"/>
                    <a:pt x="16" y="30"/>
                    <a:pt x="16" y="30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31" y="76"/>
                    <a:pt x="46" y="76"/>
                    <a:pt x="62" y="76"/>
                  </a:cubicBezTo>
                  <a:cubicBezTo>
                    <a:pt x="77" y="61"/>
                    <a:pt x="77" y="61"/>
                    <a:pt x="93" y="45"/>
                  </a:cubicBezTo>
                  <a:cubicBezTo>
                    <a:pt x="93" y="45"/>
                    <a:pt x="108" y="76"/>
                    <a:pt x="123" y="76"/>
                  </a:cubicBezTo>
                  <a:cubicBezTo>
                    <a:pt x="139" y="76"/>
                    <a:pt x="139" y="61"/>
                    <a:pt x="139" y="45"/>
                  </a:cubicBezTo>
                  <a:cubicBezTo>
                    <a:pt x="139" y="30"/>
                    <a:pt x="170" y="30"/>
                    <a:pt x="139" y="14"/>
                  </a:cubicBezTo>
                  <a:cubicBezTo>
                    <a:pt x="139" y="7"/>
                    <a:pt x="135" y="3"/>
                    <a:pt x="127" y="3"/>
                  </a:cubicBezTo>
                  <a:cubicBezTo>
                    <a:pt x="120" y="3"/>
                    <a:pt x="108" y="7"/>
                    <a:pt x="93" y="14"/>
                  </a:cubicBezTo>
                  <a:cubicBezTo>
                    <a:pt x="93" y="4"/>
                    <a:pt x="89" y="1"/>
                    <a:pt x="8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1621;p43"/>
            <p:cNvSpPr/>
            <p:nvPr/>
          </p:nvSpPr>
          <p:spPr>
            <a:xfrm>
              <a:off x="4004050" y="4886700"/>
              <a:ext cx="4275" cy="1975"/>
            </a:xfrm>
            <a:custGeom>
              <a:avLst/>
              <a:gdLst/>
              <a:ahLst/>
              <a:cxnLst/>
              <a:rect l="l" t="t" r="r" b="b"/>
              <a:pathLst>
                <a:path w="171" h="79" extrusionOk="0">
                  <a:moveTo>
                    <a:pt x="91" y="0"/>
                  </a:moveTo>
                  <a:cubicBezTo>
                    <a:pt x="83" y="0"/>
                    <a:pt x="78" y="8"/>
                    <a:pt x="78" y="26"/>
                  </a:cubicBezTo>
                  <a:lnTo>
                    <a:pt x="16" y="26"/>
                  </a:lnTo>
                  <a:cubicBezTo>
                    <a:pt x="1" y="26"/>
                    <a:pt x="1" y="41"/>
                    <a:pt x="1" y="57"/>
                  </a:cubicBezTo>
                  <a:cubicBezTo>
                    <a:pt x="16" y="72"/>
                    <a:pt x="47" y="72"/>
                    <a:pt x="47" y="72"/>
                  </a:cubicBezTo>
                  <a:cubicBezTo>
                    <a:pt x="62" y="57"/>
                    <a:pt x="62" y="57"/>
                    <a:pt x="78" y="57"/>
                  </a:cubicBezTo>
                  <a:cubicBezTo>
                    <a:pt x="91" y="63"/>
                    <a:pt x="98" y="67"/>
                    <a:pt x="102" y="67"/>
                  </a:cubicBezTo>
                  <a:cubicBezTo>
                    <a:pt x="109" y="67"/>
                    <a:pt x="109" y="59"/>
                    <a:pt x="109" y="41"/>
                  </a:cubicBezTo>
                  <a:cubicBezTo>
                    <a:pt x="109" y="38"/>
                    <a:pt x="109" y="37"/>
                    <a:pt x="110" y="37"/>
                  </a:cubicBezTo>
                  <a:cubicBezTo>
                    <a:pt x="114" y="37"/>
                    <a:pt x="124" y="60"/>
                    <a:pt x="124" y="72"/>
                  </a:cubicBezTo>
                  <a:cubicBezTo>
                    <a:pt x="124" y="77"/>
                    <a:pt x="127" y="79"/>
                    <a:pt x="132" y="79"/>
                  </a:cubicBezTo>
                  <a:cubicBezTo>
                    <a:pt x="141" y="79"/>
                    <a:pt x="155" y="72"/>
                    <a:pt x="155" y="72"/>
                  </a:cubicBezTo>
                  <a:cubicBezTo>
                    <a:pt x="170" y="57"/>
                    <a:pt x="155" y="41"/>
                    <a:pt x="139" y="26"/>
                  </a:cubicBezTo>
                  <a:cubicBezTo>
                    <a:pt x="139" y="26"/>
                    <a:pt x="124" y="10"/>
                    <a:pt x="109" y="10"/>
                  </a:cubicBezTo>
                  <a:cubicBezTo>
                    <a:pt x="102" y="4"/>
                    <a:pt x="96" y="0"/>
                    <a:pt x="9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1622;p43"/>
            <p:cNvSpPr/>
            <p:nvPr/>
          </p:nvSpPr>
          <p:spPr>
            <a:xfrm>
              <a:off x="4014850" y="4885800"/>
              <a:ext cx="1175" cy="800"/>
            </a:xfrm>
            <a:custGeom>
              <a:avLst/>
              <a:gdLst/>
              <a:ahLst/>
              <a:cxnLst/>
              <a:rect l="l" t="t" r="r" b="b"/>
              <a:pathLst>
                <a:path w="47" h="32" extrusionOk="0">
                  <a:moveTo>
                    <a:pt x="31" y="0"/>
                  </a:moveTo>
                  <a:cubicBezTo>
                    <a:pt x="31" y="0"/>
                    <a:pt x="0" y="16"/>
                    <a:pt x="31" y="31"/>
                  </a:cubicBezTo>
                  <a:cubicBezTo>
                    <a:pt x="46" y="31"/>
                    <a:pt x="46" y="16"/>
                    <a:pt x="4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1623;p43"/>
            <p:cNvSpPr/>
            <p:nvPr/>
          </p:nvSpPr>
          <p:spPr>
            <a:xfrm>
              <a:off x="4009075" y="4879700"/>
              <a:ext cx="24650" cy="9575"/>
            </a:xfrm>
            <a:custGeom>
              <a:avLst/>
              <a:gdLst/>
              <a:ahLst/>
              <a:cxnLst/>
              <a:rect l="l" t="t" r="r" b="b"/>
              <a:pathLst>
                <a:path w="986" h="383" extrusionOk="0">
                  <a:moveTo>
                    <a:pt x="412" y="0"/>
                  </a:moveTo>
                  <a:cubicBezTo>
                    <a:pt x="393" y="0"/>
                    <a:pt x="370" y="22"/>
                    <a:pt x="370" y="44"/>
                  </a:cubicBezTo>
                  <a:cubicBezTo>
                    <a:pt x="374" y="58"/>
                    <a:pt x="373" y="64"/>
                    <a:pt x="369" y="64"/>
                  </a:cubicBezTo>
                  <a:cubicBezTo>
                    <a:pt x="360" y="64"/>
                    <a:pt x="334" y="35"/>
                    <a:pt x="324" y="13"/>
                  </a:cubicBezTo>
                  <a:cubicBezTo>
                    <a:pt x="320" y="6"/>
                    <a:pt x="316" y="3"/>
                    <a:pt x="311" y="3"/>
                  </a:cubicBezTo>
                  <a:cubicBezTo>
                    <a:pt x="297" y="3"/>
                    <a:pt x="284" y="36"/>
                    <a:pt x="308" y="59"/>
                  </a:cubicBezTo>
                  <a:cubicBezTo>
                    <a:pt x="308" y="90"/>
                    <a:pt x="324" y="121"/>
                    <a:pt x="354" y="136"/>
                  </a:cubicBezTo>
                  <a:cubicBezTo>
                    <a:pt x="359" y="135"/>
                    <a:pt x="362" y="134"/>
                    <a:pt x="366" y="134"/>
                  </a:cubicBezTo>
                  <a:cubicBezTo>
                    <a:pt x="397" y="134"/>
                    <a:pt x="398" y="185"/>
                    <a:pt x="377" y="185"/>
                  </a:cubicBezTo>
                  <a:cubicBezTo>
                    <a:pt x="375" y="185"/>
                    <a:pt x="373" y="184"/>
                    <a:pt x="370" y="183"/>
                  </a:cubicBezTo>
                  <a:cubicBezTo>
                    <a:pt x="365" y="184"/>
                    <a:pt x="360" y="185"/>
                    <a:pt x="356" y="185"/>
                  </a:cubicBezTo>
                  <a:cubicBezTo>
                    <a:pt x="327" y="185"/>
                    <a:pt x="320" y="149"/>
                    <a:pt x="291" y="149"/>
                  </a:cubicBezTo>
                  <a:cubicBezTo>
                    <a:pt x="287" y="149"/>
                    <a:pt x="283" y="150"/>
                    <a:pt x="277" y="152"/>
                  </a:cubicBezTo>
                  <a:cubicBezTo>
                    <a:pt x="276" y="150"/>
                    <a:pt x="274" y="149"/>
                    <a:pt x="272" y="149"/>
                  </a:cubicBezTo>
                  <a:cubicBezTo>
                    <a:pt x="257" y="149"/>
                    <a:pt x="234" y="185"/>
                    <a:pt x="211" y="185"/>
                  </a:cubicBezTo>
                  <a:cubicBezTo>
                    <a:pt x="207" y="185"/>
                    <a:pt x="204" y="184"/>
                    <a:pt x="200" y="183"/>
                  </a:cubicBezTo>
                  <a:cubicBezTo>
                    <a:pt x="197" y="181"/>
                    <a:pt x="193" y="180"/>
                    <a:pt x="190" y="180"/>
                  </a:cubicBezTo>
                  <a:cubicBezTo>
                    <a:pt x="171" y="180"/>
                    <a:pt x="158" y="207"/>
                    <a:pt x="141" y="207"/>
                  </a:cubicBezTo>
                  <a:cubicBezTo>
                    <a:pt x="135" y="207"/>
                    <a:pt x="130" y="204"/>
                    <a:pt x="123" y="198"/>
                  </a:cubicBezTo>
                  <a:cubicBezTo>
                    <a:pt x="108" y="183"/>
                    <a:pt x="92" y="152"/>
                    <a:pt x="92" y="136"/>
                  </a:cubicBezTo>
                  <a:cubicBezTo>
                    <a:pt x="77" y="167"/>
                    <a:pt x="0" y="167"/>
                    <a:pt x="46" y="213"/>
                  </a:cubicBezTo>
                  <a:cubicBezTo>
                    <a:pt x="68" y="224"/>
                    <a:pt x="90" y="235"/>
                    <a:pt x="112" y="235"/>
                  </a:cubicBezTo>
                  <a:cubicBezTo>
                    <a:pt x="121" y="235"/>
                    <a:pt x="130" y="233"/>
                    <a:pt x="139" y="229"/>
                  </a:cubicBezTo>
                  <a:cubicBezTo>
                    <a:pt x="169" y="244"/>
                    <a:pt x="200" y="260"/>
                    <a:pt x="185" y="290"/>
                  </a:cubicBezTo>
                  <a:cubicBezTo>
                    <a:pt x="195" y="310"/>
                    <a:pt x="217" y="329"/>
                    <a:pt x="232" y="329"/>
                  </a:cubicBezTo>
                  <a:cubicBezTo>
                    <a:pt x="240" y="329"/>
                    <a:pt x="246" y="323"/>
                    <a:pt x="246" y="306"/>
                  </a:cubicBezTo>
                  <a:cubicBezTo>
                    <a:pt x="246" y="290"/>
                    <a:pt x="231" y="260"/>
                    <a:pt x="216" y="244"/>
                  </a:cubicBezTo>
                  <a:cubicBezTo>
                    <a:pt x="233" y="235"/>
                    <a:pt x="256" y="226"/>
                    <a:pt x="279" y="226"/>
                  </a:cubicBezTo>
                  <a:cubicBezTo>
                    <a:pt x="295" y="226"/>
                    <a:pt x="310" y="231"/>
                    <a:pt x="324" y="244"/>
                  </a:cubicBezTo>
                  <a:cubicBezTo>
                    <a:pt x="290" y="267"/>
                    <a:pt x="314" y="281"/>
                    <a:pt x="341" y="281"/>
                  </a:cubicBezTo>
                  <a:cubicBezTo>
                    <a:pt x="351" y="281"/>
                    <a:pt x="361" y="279"/>
                    <a:pt x="370" y="275"/>
                  </a:cubicBezTo>
                  <a:cubicBezTo>
                    <a:pt x="401" y="275"/>
                    <a:pt x="385" y="290"/>
                    <a:pt x="370" y="290"/>
                  </a:cubicBezTo>
                  <a:cubicBezTo>
                    <a:pt x="338" y="312"/>
                    <a:pt x="350" y="341"/>
                    <a:pt x="371" y="341"/>
                  </a:cubicBezTo>
                  <a:cubicBezTo>
                    <a:pt x="380" y="341"/>
                    <a:pt x="391" y="335"/>
                    <a:pt x="401" y="321"/>
                  </a:cubicBezTo>
                  <a:cubicBezTo>
                    <a:pt x="406" y="316"/>
                    <a:pt x="409" y="314"/>
                    <a:pt x="410" y="314"/>
                  </a:cubicBezTo>
                  <a:cubicBezTo>
                    <a:pt x="418" y="314"/>
                    <a:pt x="390" y="370"/>
                    <a:pt x="416" y="383"/>
                  </a:cubicBezTo>
                  <a:cubicBezTo>
                    <a:pt x="462" y="383"/>
                    <a:pt x="478" y="337"/>
                    <a:pt x="478" y="306"/>
                  </a:cubicBezTo>
                  <a:cubicBezTo>
                    <a:pt x="478" y="275"/>
                    <a:pt x="478" y="244"/>
                    <a:pt x="524" y="229"/>
                  </a:cubicBezTo>
                  <a:cubicBezTo>
                    <a:pt x="527" y="227"/>
                    <a:pt x="530" y="226"/>
                    <a:pt x="533" y="226"/>
                  </a:cubicBezTo>
                  <a:cubicBezTo>
                    <a:pt x="555" y="226"/>
                    <a:pt x="560" y="275"/>
                    <a:pt x="601" y="275"/>
                  </a:cubicBezTo>
                  <a:cubicBezTo>
                    <a:pt x="632" y="290"/>
                    <a:pt x="647" y="306"/>
                    <a:pt x="678" y="321"/>
                  </a:cubicBezTo>
                  <a:cubicBezTo>
                    <a:pt x="687" y="349"/>
                    <a:pt x="707" y="355"/>
                    <a:pt x="732" y="355"/>
                  </a:cubicBezTo>
                  <a:cubicBezTo>
                    <a:pt x="749" y="355"/>
                    <a:pt x="767" y="352"/>
                    <a:pt x="786" y="352"/>
                  </a:cubicBezTo>
                  <a:cubicBezTo>
                    <a:pt x="810" y="352"/>
                    <a:pt x="835" y="372"/>
                    <a:pt x="860" y="372"/>
                  </a:cubicBezTo>
                  <a:cubicBezTo>
                    <a:pt x="866" y="372"/>
                    <a:pt x="872" y="371"/>
                    <a:pt x="878" y="368"/>
                  </a:cubicBezTo>
                  <a:cubicBezTo>
                    <a:pt x="909" y="368"/>
                    <a:pt x="970" y="368"/>
                    <a:pt x="940" y="337"/>
                  </a:cubicBezTo>
                  <a:cubicBezTo>
                    <a:pt x="924" y="337"/>
                    <a:pt x="863" y="337"/>
                    <a:pt x="909" y="321"/>
                  </a:cubicBezTo>
                  <a:cubicBezTo>
                    <a:pt x="924" y="321"/>
                    <a:pt x="986" y="306"/>
                    <a:pt x="955" y="275"/>
                  </a:cubicBezTo>
                  <a:cubicBezTo>
                    <a:pt x="934" y="275"/>
                    <a:pt x="907" y="268"/>
                    <a:pt x="882" y="268"/>
                  </a:cubicBezTo>
                  <a:cubicBezTo>
                    <a:pt x="869" y="268"/>
                    <a:pt x="857" y="270"/>
                    <a:pt x="847" y="275"/>
                  </a:cubicBezTo>
                  <a:cubicBezTo>
                    <a:pt x="816" y="275"/>
                    <a:pt x="770" y="275"/>
                    <a:pt x="739" y="290"/>
                  </a:cubicBezTo>
                  <a:cubicBezTo>
                    <a:pt x="736" y="298"/>
                    <a:pt x="733" y="301"/>
                    <a:pt x="730" y="301"/>
                  </a:cubicBezTo>
                  <a:cubicBezTo>
                    <a:pt x="722" y="301"/>
                    <a:pt x="716" y="275"/>
                    <a:pt x="693" y="275"/>
                  </a:cubicBezTo>
                  <a:cubicBezTo>
                    <a:pt x="662" y="275"/>
                    <a:pt x="647" y="244"/>
                    <a:pt x="616" y="244"/>
                  </a:cubicBezTo>
                  <a:cubicBezTo>
                    <a:pt x="585" y="229"/>
                    <a:pt x="555" y="213"/>
                    <a:pt x="524" y="198"/>
                  </a:cubicBezTo>
                  <a:cubicBezTo>
                    <a:pt x="508" y="167"/>
                    <a:pt x="493" y="136"/>
                    <a:pt x="447" y="106"/>
                  </a:cubicBezTo>
                  <a:cubicBezTo>
                    <a:pt x="416" y="90"/>
                    <a:pt x="416" y="59"/>
                    <a:pt x="431" y="13"/>
                  </a:cubicBezTo>
                  <a:cubicBezTo>
                    <a:pt x="427" y="4"/>
                    <a:pt x="420" y="0"/>
                    <a:pt x="41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1624;p43"/>
            <p:cNvSpPr/>
            <p:nvPr/>
          </p:nvSpPr>
          <p:spPr>
            <a:xfrm>
              <a:off x="4021775" y="4881175"/>
              <a:ext cx="7725" cy="4375"/>
            </a:xfrm>
            <a:custGeom>
              <a:avLst/>
              <a:gdLst/>
              <a:ahLst/>
              <a:cxnLst/>
              <a:rect l="l" t="t" r="r" b="b"/>
              <a:pathLst>
                <a:path w="309" h="175" extrusionOk="0">
                  <a:moveTo>
                    <a:pt x="62" y="0"/>
                  </a:moveTo>
                  <a:cubicBezTo>
                    <a:pt x="47" y="0"/>
                    <a:pt x="31" y="31"/>
                    <a:pt x="16" y="31"/>
                  </a:cubicBezTo>
                  <a:cubicBezTo>
                    <a:pt x="0" y="62"/>
                    <a:pt x="31" y="77"/>
                    <a:pt x="47" y="93"/>
                  </a:cubicBezTo>
                  <a:cubicBezTo>
                    <a:pt x="77" y="124"/>
                    <a:pt x="77" y="124"/>
                    <a:pt x="139" y="154"/>
                  </a:cubicBezTo>
                  <a:cubicBezTo>
                    <a:pt x="139" y="154"/>
                    <a:pt x="139" y="154"/>
                    <a:pt x="154" y="170"/>
                  </a:cubicBezTo>
                  <a:cubicBezTo>
                    <a:pt x="160" y="173"/>
                    <a:pt x="165" y="174"/>
                    <a:pt x="169" y="174"/>
                  </a:cubicBezTo>
                  <a:cubicBezTo>
                    <a:pt x="185" y="174"/>
                    <a:pt x="185" y="152"/>
                    <a:pt x="185" y="139"/>
                  </a:cubicBezTo>
                  <a:cubicBezTo>
                    <a:pt x="177" y="124"/>
                    <a:pt x="177" y="120"/>
                    <a:pt x="181" y="120"/>
                  </a:cubicBezTo>
                  <a:cubicBezTo>
                    <a:pt x="185" y="120"/>
                    <a:pt x="193" y="124"/>
                    <a:pt x="201" y="124"/>
                  </a:cubicBezTo>
                  <a:lnTo>
                    <a:pt x="247" y="124"/>
                  </a:lnTo>
                  <a:cubicBezTo>
                    <a:pt x="271" y="124"/>
                    <a:pt x="257" y="163"/>
                    <a:pt x="273" y="163"/>
                  </a:cubicBezTo>
                  <a:cubicBezTo>
                    <a:pt x="278" y="163"/>
                    <a:pt x="284" y="161"/>
                    <a:pt x="293" y="154"/>
                  </a:cubicBezTo>
                  <a:cubicBezTo>
                    <a:pt x="308" y="154"/>
                    <a:pt x="293" y="124"/>
                    <a:pt x="293" y="108"/>
                  </a:cubicBezTo>
                  <a:cubicBezTo>
                    <a:pt x="303" y="78"/>
                    <a:pt x="294" y="61"/>
                    <a:pt x="282" y="61"/>
                  </a:cubicBezTo>
                  <a:cubicBezTo>
                    <a:pt x="275" y="61"/>
                    <a:pt x="268" y="67"/>
                    <a:pt x="262" y="77"/>
                  </a:cubicBezTo>
                  <a:cubicBezTo>
                    <a:pt x="247" y="77"/>
                    <a:pt x="247" y="62"/>
                    <a:pt x="231" y="62"/>
                  </a:cubicBezTo>
                  <a:cubicBezTo>
                    <a:pt x="231" y="62"/>
                    <a:pt x="185" y="47"/>
                    <a:pt x="185" y="47"/>
                  </a:cubicBezTo>
                  <a:cubicBezTo>
                    <a:pt x="170" y="39"/>
                    <a:pt x="166" y="31"/>
                    <a:pt x="164" y="31"/>
                  </a:cubicBezTo>
                  <a:cubicBezTo>
                    <a:pt x="162" y="31"/>
                    <a:pt x="162" y="39"/>
                    <a:pt x="154" y="62"/>
                  </a:cubicBezTo>
                  <a:cubicBezTo>
                    <a:pt x="139" y="77"/>
                    <a:pt x="124" y="93"/>
                    <a:pt x="108" y="108"/>
                  </a:cubicBezTo>
                  <a:cubicBezTo>
                    <a:pt x="106" y="110"/>
                    <a:pt x="105" y="111"/>
                    <a:pt x="103" y="111"/>
                  </a:cubicBezTo>
                  <a:cubicBezTo>
                    <a:pt x="87" y="111"/>
                    <a:pt x="65" y="60"/>
                    <a:pt x="93" y="47"/>
                  </a:cubicBezTo>
                  <a:cubicBezTo>
                    <a:pt x="108" y="16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1625;p43"/>
            <p:cNvSpPr/>
            <p:nvPr/>
          </p:nvSpPr>
          <p:spPr>
            <a:xfrm>
              <a:off x="4030625" y="4890025"/>
              <a:ext cx="1425" cy="900"/>
            </a:xfrm>
            <a:custGeom>
              <a:avLst/>
              <a:gdLst/>
              <a:ahLst/>
              <a:cxnLst/>
              <a:rect l="l" t="t" r="r" b="b"/>
              <a:pathLst>
                <a:path w="57" h="36" extrusionOk="0">
                  <a:moveTo>
                    <a:pt x="31" y="1"/>
                  </a:moveTo>
                  <a:cubicBezTo>
                    <a:pt x="31" y="16"/>
                    <a:pt x="1" y="32"/>
                    <a:pt x="31" y="32"/>
                  </a:cubicBezTo>
                  <a:cubicBezTo>
                    <a:pt x="37" y="34"/>
                    <a:pt x="41" y="36"/>
                    <a:pt x="44" y="36"/>
                  </a:cubicBezTo>
                  <a:cubicBezTo>
                    <a:pt x="56" y="36"/>
                    <a:pt x="44" y="13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1626;p43"/>
            <p:cNvSpPr/>
            <p:nvPr/>
          </p:nvSpPr>
          <p:spPr>
            <a:xfrm>
              <a:off x="4026775" y="4891625"/>
              <a:ext cx="6950" cy="3550"/>
            </a:xfrm>
            <a:custGeom>
              <a:avLst/>
              <a:gdLst/>
              <a:ahLst/>
              <a:cxnLst/>
              <a:rect l="l" t="t" r="r" b="b"/>
              <a:pathLst>
                <a:path w="278" h="142" extrusionOk="0">
                  <a:moveTo>
                    <a:pt x="217" y="1"/>
                  </a:moveTo>
                  <a:cubicBezTo>
                    <a:pt x="207" y="1"/>
                    <a:pt x="196" y="18"/>
                    <a:pt x="185" y="29"/>
                  </a:cubicBezTo>
                  <a:lnTo>
                    <a:pt x="170" y="29"/>
                  </a:lnTo>
                  <a:cubicBezTo>
                    <a:pt x="201" y="29"/>
                    <a:pt x="139" y="45"/>
                    <a:pt x="108" y="45"/>
                  </a:cubicBezTo>
                  <a:cubicBezTo>
                    <a:pt x="108" y="45"/>
                    <a:pt x="78" y="75"/>
                    <a:pt x="78" y="91"/>
                  </a:cubicBezTo>
                  <a:cubicBezTo>
                    <a:pt x="78" y="91"/>
                    <a:pt x="78" y="45"/>
                    <a:pt x="62" y="45"/>
                  </a:cubicBezTo>
                  <a:cubicBezTo>
                    <a:pt x="47" y="60"/>
                    <a:pt x="31" y="75"/>
                    <a:pt x="16" y="91"/>
                  </a:cubicBezTo>
                  <a:cubicBezTo>
                    <a:pt x="1" y="122"/>
                    <a:pt x="62" y="122"/>
                    <a:pt x="78" y="122"/>
                  </a:cubicBezTo>
                  <a:cubicBezTo>
                    <a:pt x="108" y="122"/>
                    <a:pt x="124" y="106"/>
                    <a:pt x="139" y="91"/>
                  </a:cubicBezTo>
                  <a:cubicBezTo>
                    <a:pt x="155" y="91"/>
                    <a:pt x="185" y="122"/>
                    <a:pt x="216" y="122"/>
                  </a:cubicBezTo>
                  <a:cubicBezTo>
                    <a:pt x="229" y="122"/>
                    <a:pt x="241" y="141"/>
                    <a:pt x="253" y="141"/>
                  </a:cubicBezTo>
                  <a:cubicBezTo>
                    <a:pt x="256" y="141"/>
                    <a:pt x="259" y="140"/>
                    <a:pt x="262" y="137"/>
                  </a:cubicBezTo>
                  <a:cubicBezTo>
                    <a:pt x="278" y="122"/>
                    <a:pt x="247" y="91"/>
                    <a:pt x="247" y="75"/>
                  </a:cubicBezTo>
                  <a:cubicBezTo>
                    <a:pt x="247" y="29"/>
                    <a:pt x="262" y="60"/>
                    <a:pt x="232" y="14"/>
                  </a:cubicBezTo>
                  <a:cubicBezTo>
                    <a:pt x="227" y="4"/>
                    <a:pt x="222" y="1"/>
                    <a:pt x="21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1627;p43"/>
            <p:cNvSpPr/>
            <p:nvPr/>
          </p:nvSpPr>
          <p:spPr>
            <a:xfrm>
              <a:off x="4020225" y="4888100"/>
              <a:ext cx="6575" cy="6950"/>
            </a:xfrm>
            <a:custGeom>
              <a:avLst/>
              <a:gdLst/>
              <a:ahLst/>
              <a:cxnLst/>
              <a:rect l="l" t="t" r="r" b="b"/>
              <a:pathLst>
                <a:path w="263" h="278" extrusionOk="0">
                  <a:moveTo>
                    <a:pt x="186" y="1"/>
                  </a:moveTo>
                  <a:cubicBezTo>
                    <a:pt x="170" y="1"/>
                    <a:pt x="155" y="1"/>
                    <a:pt x="139" y="16"/>
                  </a:cubicBezTo>
                  <a:cubicBezTo>
                    <a:pt x="135" y="12"/>
                    <a:pt x="130" y="10"/>
                    <a:pt x="126" y="10"/>
                  </a:cubicBezTo>
                  <a:cubicBezTo>
                    <a:pt x="115" y="10"/>
                    <a:pt x="104" y="21"/>
                    <a:pt x="93" y="32"/>
                  </a:cubicBezTo>
                  <a:cubicBezTo>
                    <a:pt x="78" y="32"/>
                    <a:pt x="47" y="32"/>
                    <a:pt x="32" y="47"/>
                  </a:cubicBezTo>
                  <a:cubicBezTo>
                    <a:pt x="1" y="47"/>
                    <a:pt x="32" y="62"/>
                    <a:pt x="47" y="62"/>
                  </a:cubicBezTo>
                  <a:cubicBezTo>
                    <a:pt x="47" y="62"/>
                    <a:pt x="32" y="109"/>
                    <a:pt x="32" y="124"/>
                  </a:cubicBezTo>
                  <a:cubicBezTo>
                    <a:pt x="32" y="139"/>
                    <a:pt x="16" y="170"/>
                    <a:pt x="16" y="186"/>
                  </a:cubicBezTo>
                  <a:cubicBezTo>
                    <a:pt x="1" y="216"/>
                    <a:pt x="16" y="216"/>
                    <a:pt x="32" y="232"/>
                  </a:cubicBezTo>
                  <a:cubicBezTo>
                    <a:pt x="62" y="247"/>
                    <a:pt x="32" y="278"/>
                    <a:pt x="93" y="278"/>
                  </a:cubicBezTo>
                  <a:cubicBezTo>
                    <a:pt x="124" y="278"/>
                    <a:pt x="124" y="263"/>
                    <a:pt x="139" y="232"/>
                  </a:cubicBezTo>
                  <a:cubicBezTo>
                    <a:pt x="170" y="216"/>
                    <a:pt x="201" y="201"/>
                    <a:pt x="216" y="170"/>
                  </a:cubicBezTo>
                  <a:cubicBezTo>
                    <a:pt x="232" y="155"/>
                    <a:pt x="139" y="139"/>
                    <a:pt x="186" y="109"/>
                  </a:cubicBezTo>
                  <a:cubicBezTo>
                    <a:pt x="201" y="78"/>
                    <a:pt x="124" y="62"/>
                    <a:pt x="109" y="62"/>
                  </a:cubicBezTo>
                  <a:cubicBezTo>
                    <a:pt x="101" y="62"/>
                    <a:pt x="85" y="66"/>
                    <a:pt x="76" y="66"/>
                  </a:cubicBezTo>
                  <a:cubicBezTo>
                    <a:pt x="66" y="66"/>
                    <a:pt x="62" y="62"/>
                    <a:pt x="78" y="47"/>
                  </a:cubicBezTo>
                  <a:lnTo>
                    <a:pt x="232" y="47"/>
                  </a:lnTo>
                  <a:cubicBezTo>
                    <a:pt x="263" y="32"/>
                    <a:pt x="201" y="1"/>
                    <a:pt x="18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1628;p43"/>
            <p:cNvSpPr/>
            <p:nvPr/>
          </p:nvSpPr>
          <p:spPr>
            <a:xfrm>
              <a:off x="4016775" y="4889875"/>
              <a:ext cx="2600" cy="950"/>
            </a:xfrm>
            <a:custGeom>
              <a:avLst/>
              <a:gdLst/>
              <a:ahLst/>
              <a:cxnLst/>
              <a:rect l="l" t="t" r="r" b="b"/>
              <a:pathLst>
                <a:path w="104" h="38" extrusionOk="0">
                  <a:moveTo>
                    <a:pt x="65" y="0"/>
                  </a:moveTo>
                  <a:cubicBezTo>
                    <a:pt x="58" y="0"/>
                    <a:pt x="51" y="2"/>
                    <a:pt x="46" y="7"/>
                  </a:cubicBezTo>
                  <a:cubicBezTo>
                    <a:pt x="46" y="7"/>
                    <a:pt x="0" y="7"/>
                    <a:pt x="0" y="22"/>
                  </a:cubicBezTo>
                  <a:cubicBezTo>
                    <a:pt x="0" y="38"/>
                    <a:pt x="31" y="38"/>
                    <a:pt x="46" y="38"/>
                  </a:cubicBezTo>
                  <a:cubicBezTo>
                    <a:pt x="62" y="38"/>
                    <a:pt x="77" y="38"/>
                    <a:pt x="93" y="22"/>
                  </a:cubicBezTo>
                  <a:cubicBezTo>
                    <a:pt x="103" y="11"/>
                    <a:pt x="83" y="0"/>
                    <a:pt x="6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1629;p43"/>
            <p:cNvSpPr/>
            <p:nvPr/>
          </p:nvSpPr>
          <p:spPr>
            <a:xfrm>
              <a:off x="4019075" y="48910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6" y="1"/>
                  </a:moveTo>
                  <a:cubicBezTo>
                    <a:pt x="5" y="1"/>
                    <a:pt x="4" y="2"/>
                    <a:pt x="1" y="5"/>
                  </a:cubicBezTo>
                  <a:cubicBezTo>
                    <a:pt x="3" y="4"/>
                    <a:pt x="5" y="3"/>
                    <a:pt x="7" y="3"/>
                  </a:cubicBezTo>
                  <a:lnTo>
                    <a:pt x="7" y="3"/>
                  </a:lnTo>
                  <a:cubicBezTo>
                    <a:pt x="7" y="8"/>
                    <a:pt x="1" y="20"/>
                    <a:pt x="1" y="20"/>
                  </a:cubicBezTo>
                  <a:cubicBezTo>
                    <a:pt x="25" y="20"/>
                    <a:pt x="40" y="1"/>
                    <a:pt x="21" y="1"/>
                  </a:cubicBezTo>
                  <a:cubicBezTo>
                    <a:pt x="18" y="1"/>
                    <a:pt x="13" y="1"/>
                    <a:pt x="7" y="3"/>
                  </a:cubicBezTo>
                  <a:lnTo>
                    <a:pt x="7" y="3"/>
                  </a:lnTo>
                  <a:cubicBezTo>
                    <a:pt x="7" y="1"/>
                    <a:pt x="7" y="1"/>
                    <a:pt x="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1630;p43"/>
            <p:cNvSpPr/>
            <p:nvPr/>
          </p:nvSpPr>
          <p:spPr>
            <a:xfrm>
              <a:off x="4022550" y="4895625"/>
              <a:ext cx="775" cy="750"/>
            </a:xfrm>
            <a:custGeom>
              <a:avLst/>
              <a:gdLst/>
              <a:ahLst/>
              <a:cxnLst/>
              <a:rect l="l" t="t" r="r" b="b"/>
              <a:pathLst>
                <a:path w="31" h="30" extrusionOk="0">
                  <a:moveTo>
                    <a:pt x="30" y="1"/>
                  </a:moveTo>
                  <a:cubicBezTo>
                    <a:pt x="29" y="1"/>
                    <a:pt x="26" y="8"/>
                    <a:pt x="16" y="8"/>
                  </a:cubicBezTo>
                  <a:cubicBezTo>
                    <a:pt x="31" y="8"/>
                    <a:pt x="0" y="8"/>
                    <a:pt x="0" y="23"/>
                  </a:cubicBezTo>
                  <a:cubicBezTo>
                    <a:pt x="0" y="28"/>
                    <a:pt x="3" y="30"/>
                    <a:pt x="7" y="30"/>
                  </a:cubicBezTo>
                  <a:cubicBezTo>
                    <a:pt x="16" y="30"/>
                    <a:pt x="31" y="19"/>
                    <a:pt x="31" y="8"/>
                  </a:cubicBezTo>
                  <a:cubicBezTo>
                    <a:pt x="31" y="3"/>
                    <a:pt x="31" y="1"/>
                    <a:pt x="3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1631;p43"/>
            <p:cNvSpPr/>
            <p:nvPr/>
          </p:nvSpPr>
          <p:spPr>
            <a:xfrm>
              <a:off x="4024750" y="4893875"/>
              <a:ext cx="1675" cy="1025"/>
            </a:xfrm>
            <a:custGeom>
              <a:avLst/>
              <a:gdLst/>
              <a:ahLst/>
              <a:cxnLst/>
              <a:rect l="l" t="t" r="r" b="b"/>
              <a:pathLst>
                <a:path w="67" h="41" extrusionOk="0">
                  <a:moveTo>
                    <a:pt x="20" y="1"/>
                  </a:moveTo>
                  <a:cubicBezTo>
                    <a:pt x="20" y="1"/>
                    <a:pt x="0" y="40"/>
                    <a:pt x="16" y="40"/>
                  </a:cubicBezTo>
                  <a:cubicBezTo>
                    <a:pt x="20" y="40"/>
                    <a:pt x="26" y="38"/>
                    <a:pt x="35" y="32"/>
                  </a:cubicBezTo>
                  <a:cubicBezTo>
                    <a:pt x="66" y="16"/>
                    <a:pt x="51" y="1"/>
                    <a:pt x="2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1632;p43"/>
            <p:cNvSpPr/>
            <p:nvPr/>
          </p:nvSpPr>
          <p:spPr>
            <a:xfrm>
              <a:off x="4026400" y="4896200"/>
              <a:ext cx="1175" cy="900"/>
            </a:xfrm>
            <a:custGeom>
              <a:avLst/>
              <a:gdLst/>
              <a:ahLst/>
              <a:cxnLst/>
              <a:rect l="l" t="t" r="r" b="b"/>
              <a:pathLst>
                <a:path w="47" h="36" extrusionOk="0">
                  <a:moveTo>
                    <a:pt x="16" y="0"/>
                  </a:moveTo>
                  <a:cubicBezTo>
                    <a:pt x="16" y="0"/>
                    <a:pt x="0" y="16"/>
                    <a:pt x="0" y="31"/>
                  </a:cubicBezTo>
                  <a:cubicBezTo>
                    <a:pt x="3" y="34"/>
                    <a:pt x="6" y="35"/>
                    <a:pt x="9" y="35"/>
                  </a:cubicBezTo>
                  <a:cubicBezTo>
                    <a:pt x="21" y="35"/>
                    <a:pt x="34" y="13"/>
                    <a:pt x="4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1633;p43"/>
            <p:cNvSpPr/>
            <p:nvPr/>
          </p:nvSpPr>
          <p:spPr>
            <a:xfrm>
              <a:off x="4019450" y="4896575"/>
              <a:ext cx="1575" cy="900"/>
            </a:xfrm>
            <a:custGeom>
              <a:avLst/>
              <a:gdLst/>
              <a:ahLst/>
              <a:cxnLst/>
              <a:rect l="l" t="t" r="r" b="b"/>
              <a:pathLst>
                <a:path w="63" h="36" extrusionOk="0">
                  <a:moveTo>
                    <a:pt x="47" y="1"/>
                  </a:moveTo>
                  <a:cubicBezTo>
                    <a:pt x="47" y="1"/>
                    <a:pt x="1" y="16"/>
                    <a:pt x="47" y="31"/>
                  </a:cubicBezTo>
                  <a:cubicBezTo>
                    <a:pt x="50" y="34"/>
                    <a:pt x="52" y="36"/>
                    <a:pt x="54" y="36"/>
                  </a:cubicBezTo>
                  <a:cubicBezTo>
                    <a:pt x="63" y="36"/>
                    <a:pt x="63" y="13"/>
                    <a:pt x="63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1634;p43"/>
            <p:cNvSpPr/>
            <p:nvPr/>
          </p:nvSpPr>
          <p:spPr>
            <a:xfrm>
              <a:off x="4014450" y="4890125"/>
              <a:ext cx="1950" cy="1475"/>
            </a:xfrm>
            <a:custGeom>
              <a:avLst/>
              <a:gdLst/>
              <a:ahLst/>
              <a:cxnLst/>
              <a:rect l="l" t="t" r="r" b="b"/>
              <a:pathLst>
                <a:path w="78" h="59" extrusionOk="0">
                  <a:moveTo>
                    <a:pt x="47" y="1"/>
                  </a:moveTo>
                  <a:cubicBezTo>
                    <a:pt x="43" y="1"/>
                    <a:pt x="39" y="4"/>
                    <a:pt x="31" y="12"/>
                  </a:cubicBezTo>
                  <a:cubicBezTo>
                    <a:pt x="29" y="9"/>
                    <a:pt x="26" y="8"/>
                    <a:pt x="23" y="8"/>
                  </a:cubicBezTo>
                  <a:cubicBezTo>
                    <a:pt x="11" y="8"/>
                    <a:pt x="1" y="30"/>
                    <a:pt x="1" y="43"/>
                  </a:cubicBezTo>
                  <a:cubicBezTo>
                    <a:pt x="1" y="58"/>
                    <a:pt x="16" y="58"/>
                    <a:pt x="31" y="58"/>
                  </a:cubicBezTo>
                  <a:cubicBezTo>
                    <a:pt x="31" y="43"/>
                    <a:pt x="62" y="43"/>
                    <a:pt x="62" y="43"/>
                  </a:cubicBezTo>
                  <a:cubicBezTo>
                    <a:pt x="78" y="43"/>
                    <a:pt x="78" y="12"/>
                    <a:pt x="62" y="12"/>
                  </a:cubicBezTo>
                  <a:cubicBezTo>
                    <a:pt x="55" y="4"/>
                    <a:pt x="51" y="1"/>
                    <a:pt x="4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1635;p43"/>
            <p:cNvSpPr/>
            <p:nvPr/>
          </p:nvSpPr>
          <p:spPr>
            <a:xfrm>
              <a:off x="3992500" y="4874475"/>
              <a:ext cx="13125" cy="10675"/>
            </a:xfrm>
            <a:custGeom>
              <a:avLst/>
              <a:gdLst/>
              <a:ahLst/>
              <a:cxnLst/>
              <a:rect l="l" t="t" r="r" b="b"/>
              <a:pathLst>
                <a:path w="525" h="427" extrusionOk="0">
                  <a:moveTo>
                    <a:pt x="317" y="0"/>
                  </a:moveTo>
                  <a:cubicBezTo>
                    <a:pt x="310" y="0"/>
                    <a:pt x="302" y="2"/>
                    <a:pt x="293" y="7"/>
                  </a:cubicBezTo>
                  <a:cubicBezTo>
                    <a:pt x="283" y="18"/>
                    <a:pt x="264" y="28"/>
                    <a:pt x="249" y="28"/>
                  </a:cubicBezTo>
                  <a:cubicBezTo>
                    <a:pt x="242" y="28"/>
                    <a:pt x="236" y="27"/>
                    <a:pt x="232" y="22"/>
                  </a:cubicBezTo>
                  <a:cubicBezTo>
                    <a:pt x="225" y="16"/>
                    <a:pt x="219" y="12"/>
                    <a:pt x="214" y="12"/>
                  </a:cubicBezTo>
                  <a:cubicBezTo>
                    <a:pt x="206" y="12"/>
                    <a:pt x="201" y="19"/>
                    <a:pt x="201" y="37"/>
                  </a:cubicBezTo>
                  <a:cubicBezTo>
                    <a:pt x="186" y="53"/>
                    <a:pt x="186" y="84"/>
                    <a:pt x="155" y="84"/>
                  </a:cubicBezTo>
                  <a:cubicBezTo>
                    <a:pt x="139" y="91"/>
                    <a:pt x="128" y="95"/>
                    <a:pt x="116" y="95"/>
                  </a:cubicBezTo>
                  <a:cubicBezTo>
                    <a:pt x="105" y="95"/>
                    <a:pt x="93" y="91"/>
                    <a:pt x="78" y="84"/>
                  </a:cubicBezTo>
                  <a:cubicBezTo>
                    <a:pt x="70" y="76"/>
                    <a:pt x="59" y="72"/>
                    <a:pt x="47" y="72"/>
                  </a:cubicBezTo>
                  <a:cubicBezTo>
                    <a:pt x="35" y="72"/>
                    <a:pt x="24" y="76"/>
                    <a:pt x="16" y="84"/>
                  </a:cubicBezTo>
                  <a:cubicBezTo>
                    <a:pt x="1" y="114"/>
                    <a:pt x="1" y="130"/>
                    <a:pt x="1" y="161"/>
                  </a:cubicBezTo>
                  <a:cubicBezTo>
                    <a:pt x="16" y="191"/>
                    <a:pt x="47" y="191"/>
                    <a:pt x="47" y="207"/>
                  </a:cubicBezTo>
                  <a:cubicBezTo>
                    <a:pt x="78" y="238"/>
                    <a:pt x="93" y="253"/>
                    <a:pt x="109" y="268"/>
                  </a:cubicBezTo>
                  <a:cubicBezTo>
                    <a:pt x="124" y="299"/>
                    <a:pt x="139" y="315"/>
                    <a:pt x="170" y="330"/>
                  </a:cubicBezTo>
                  <a:cubicBezTo>
                    <a:pt x="170" y="345"/>
                    <a:pt x="201" y="361"/>
                    <a:pt x="216" y="361"/>
                  </a:cubicBezTo>
                  <a:cubicBezTo>
                    <a:pt x="247" y="361"/>
                    <a:pt x="278" y="376"/>
                    <a:pt x="309" y="392"/>
                  </a:cubicBezTo>
                  <a:cubicBezTo>
                    <a:pt x="321" y="404"/>
                    <a:pt x="334" y="427"/>
                    <a:pt x="354" y="427"/>
                  </a:cubicBezTo>
                  <a:cubicBezTo>
                    <a:pt x="359" y="427"/>
                    <a:pt x="365" y="425"/>
                    <a:pt x="370" y="422"/>
                  </a:cubicBezTo>
                  <a:lnTo>
                    <a:pt x="432" y="422"/>
                  </a:lnTo>
                  <a:cubicBezTo>
                    <a:pt x="447" y="422"/>
                    <a:pt x="447" y="392"/>
                    <a:pt x="447" y="376"/>
                  </a:cubicBezTo>
                  <a:cubicBezTo>
                    <a:pt x="463" y="345"/>
                    <a:pt x="432" y="330"/>
                    <a:pt x="432" y="315"/>
                  </a:cubicBezTo>
                  <a:cubicBezTo>
                    <a:pt x="432" y="284"/>
                    <a:pt x="386" y="299"/>
                    <a:pt x="401" y="268"/>
                  </a:cubicBezTo>
                  <a:cubicBezTo>
                    <a:pt x="401" y="253"/>
                    <a:pt x="401" y="222"/>
                    <a:pt x="386" y="207"/>
                  </a:cubicBezTo>
                  <a:cubicBezTo>
                    <a:pt x="386" y="207"/>
                    <a:pt x="355" y="191"/>
                    <a:pt x="386" y="191"/>
                  </a:cubicBezTo>
                  <a:cubicBezTo>
                    <a:pt x="401" y="191"/>
                    <a:pt x="432" y="191"/>
                    <a:pt x="432" y="222"/>
                  </a:cubicBezTo>
                  <a:cubicBezTo>
                    <a:pt x="421" y="245"/>
                    <a:pt x="434" y="259"/>
                    <a:pt x="448" y="259"/>
                  </a:cubicBezTo>
                  <a:cubicBezTo>
                    <a:pt x="453" y="259"/>
                    <a:pt x="459" y="257"/>
                    <a:pt x="463" y="253"/>
                  </a:cubicBezTo>
                  <a:cubicBezTo>
                    <a:pt x="478" y="238"/>
                    <a:pt x="524" y="238"/>
                    <a:pt x="509" y="207"/>
                  </a:cubicBezTo>
                  <a:cubicBezTo>
                    <a:pt x="517" y="191"/>
                    <a:pt x="509" y="188"/>
                    <a:pt x="497" y="188"/>
                  </a:cubicBezTo>
                  <a:cubicBezTo>
                    <a:pt x="486" y="188"/>
                    <a:pt x="471" y="191"/>
                    <a:pt x="463" y="191"/>
                  </a:cubicBezTo>
                  <a:cubicBezTo>
                    <a:pt x="447" y="191"/>
                    <a:pt x="432" y="161"/>
                    <a:pt x="432" y="145"/>
                  </a:cubicBezTo>
                  <a:cubicBezTo>
                    <a:pt x="432" y="114"/>
                    <a:pt x="417" y="114"/>
                    <a:pt x="401" y="114"/>
                  </a:cubicBezTo>
                  <a:cubicBezTo>
                    <a:pt x="386" y="114"/>
                    <a:pt x="370" y="99"/>
                    <a:pt x="370" y="84"/>
                  </a:cubicBezTo>
                  <a:cubicBezTo>
                    <a:pt x="355" y="68"/>
                    <a:pt x="370" y="53"/>
                    <a:pt x="355" y="22"/>
                  </a:cubicBezTo>
                  <a:cubicBezTo>
                    <a:pt x="344" y="11"/>
                    <a:pt x="333" y="0"/>
                    <a:pt x="31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1636;p43"/>
            <p:cNvSpPr/>
            <p:nvPr/>
          </p:nvSpPr>
          <p:spPr>
            <a:xfrm>
              <a:off x="3967100" y="4871250"/>
              <a:ext cx="25425" cy="22625"/>
            </a:xfrm>
            <a:custGeom>
              <a:avLst/>
              <a:gdLst/>
              <a:ahLst/>
              <a:cxnLst/>
              <a:rect l="l" t="t" r="r" b="b"/>
              <a:pathLst>
                <a:path w="1017" h="905" extrusionOk="0">
                  <a:moveTo>
                    <a:pt x="133" y="0"/>
                  </a:moveTo>
                  <a:cubicBezTo>
                    <a:pt x="122" y="0"/>
                    <a:pt x="113" y="7"/>
                    <a:pt x="108" y="28"/>
                  </a:cubicBezTo>
                  <a:cubicBezTo>
                    <a:pt x="62" y="28"/>
                    <a:pt x="0" y="59"/>
                    <a:pt x="31" y="105"/>
                  </a:cubicBezTo>
                  <a:cubicBezTo>
                    <a:pt x="46" y="136"/>
                    <a:pt x="62" y="166"/>
                    <a:pt x="93" y="182"/>
                  </a:cubicBezTo>
                  <a:cubicBezTo>
                    <a:pt x="123" y="213"/>
                    <a:pt x="154" y="259"/>
                    <a:pt x="200" y="259"/>
                  </a:cubicBezTo>
                  <a:cubicBezTo>
                    <a:pt x="247" y="290"/>
                    <a:pt x="293" y="274"/>
                    <a:pt x="324" y="305"/>
                  </a:cubicBezTo>
                  <a:cubicBezTo>
                    <a:pt x="370" y="336"/>
                    <a:pt x="354" y="382"/>
                    <a:pt x="401" y="413"/>
                  </a:cubicBezTo>
                  <a:cubicBezTo>
                    <a:pt x="431" y="444"/>
                    <a:pt x="462" y="459"/>
                    <a:pt x="493" y="490"/>
                  </a:cubicBezTo>
                  <a:cubicBezTo>
                    <a:pt x="524" y="521"/>
                    <a:pt x="555" y="536"/>
                    <a:pt x="601" y="536"/>
                  </a:cubicBezTo>
                  <a:cubicBezTo>
                    <a:pt x="662" y="536"/>
                    <a:pt x="570" y="613"/>
                    <a:pt x="632" y="613"/>
                  </a:cubicBezTo>
                  <a:cubicBezTo>
                    <a:pt x="635" y="615"/>
                    <a:pt x="639" y="616"/>
                    <a:pt x="643" y="616"/>
                  </a:cubicBezTo>
                  <a:cubicBezTo>
                    <a:pt x="666" y="616"/>
                    <a:pt x="693" y="589"/>
                    <a:pt x="711" y="589"/>
                  </a:cubicBezTo>
                  <a:cubicBezTo>
                    <a:pt x="716" y="589"/>
                    <a:pt x="721" y="591"/>
                    <a:pt x="724" y="598"/>
                  </a:cubicBezTo>
                  <a:cubicBezTo>
                    <a:pt x="740" y="628"/>
                    <a:pt x="724" y="644"/>
                    <a:pt x="709" y="675"/>
                  </a:cubicBezTo>
                  <a:cubicBezTo>
                    <a:pt x="755" y="706"/>
                    <a:pt x="724" y="721"/>
                    <a:pt x="678" y="721"/>
                  </a:cubicBezTo>
                  <a:cubicBezTo>
                    <a:pt x="676" y="719"/>
                    <a:pt x="674" y="718"/>
                    <a:pt x="672" y="718"/>
                  </a:cubicBezTo>
                  <a:cubicBezTo>
                    <a:pt x="662" y="718"/>
                    <a:pt x="658" y="752"/>
                    <a:pt x="632" y="752"/>
                  </a:cubicBezTo>
                  <a:cubicBezTo>
                    <a:pt x="614" y="763"/>
                    <a:pt x="596" y="769"/>
                    <a:pt x="580" y="769"/>
                  </a:cubicBezTo>
                  <a:cubicBezTo>
                    <a:pt x="555" y="769"/>
                    <a:pt x="533" y="755"/>
                    <a:pt x="524" y="736"/>
                  </a:cubicBezTo>
                  <a:cubicBezTo>
                    <a:pt x="539" y="706"/>
                    <a:pt x="585" y="690"/>
                    <a:pt x="539" y="659"/>
                  </a:cubicBezTo>
                  <a:cubicBezTo>
                    <a:pt x="508" y="628"/>
                    <a:pt x="524" y="567"/>
                    <a:pt x="478" y="551"/>
                  </a:cubicBezTo>
                  <a:cubicBezTo>
                    <a:pt x="447" y="521"/>
                    <a:pt x="416" y="490"/>
                    <a:pt x="370" y="474"/>
                  </a:cubicBezTo>
                  <a:cubicBezTo>
                    <a:pt x="347" y="474"/>
                    <a:pt x="325" y="442"/>
                    <a:pt x="314" y="442"/>
                  </a:cubicBezTo>
                  <a:cubicBezTo>
                    <a:pt x="311" y="442"/>
                    <a:pt x="308" y="446"/>
                    <a:pt x="308" y="459"/>
                  </a:cubicBezTo>
                  <a:cubicBezTo>
                    <a:pt x="262" y="505"/>
                    <a:pt x="324" y="505"/>
                    <a:pt x="354" y="505"/>
                  </a:cubicBezTo>
                  <a:cubicBezTo>
                    <a:pt x="339" y="551"/>
                    <a:pt x="293" y="598"/>
                    <a:pt x="247" y="598"/>
                  </a:cubicBezTo>
                  <a:cubicBezTo>
                    <a:pt x="216" y="598"/>
                    <a:pt x="170" y="613"/>
                    <a:pt x="154" y="659"/>
                  </a:cubicBezTo>
                  <a:cubicBezTo>
                    <a:pt x="154" y="706"/>
                    <a:pt x="200" y="736"/>
                    <a:pt x="200" y="783"/>
                  </a:cubicBezTo>
                  <a:cubicBezTo>
                    <a:pt x="194" y="785"/>
                    <a:pt x="188" y="786"/>
                    <a:pt x="181" y="786"/>
                  </a:cubicBezTo>
                  <a:cubicBezTo>
                    <a:pt x="145" y="786"/>
                    <a:pt x="117" y="752"/>
                    <a:pt x="77" y="752"/>
                  </a:cubicBezTo>
                  <a:cubicBezTo>
                    <a:pt x="46" y="767"/>
                    <a:pt x="108" y="798"/>
                    <a:pt x="123" y="813"/>
                  </a:cubicBezTo>
                  <a:cubicBezTo>
                    <a:pt x="154" y="844"/>
                    <a:pt x="185" y="890"/>
                    <a:pt x="231" y="890"/>
                  </a:cubicBezTo>
                  <a:cubicBezTo>
                    <a:pt x="262" y="890"/>
                    <a:pt x="293" y="904"/>
                    <a:pt x="319" y="904"/>
                  </a:cubicBezTo>
                  <a:cubicBezTo>
                    <a:pt x="332" y="904"/>
                    <a:pt x="344" y="901"/>
                    <a:pt x="354" y="890"/>
                  </a:cubicBezTo>
                  <a:cubicBezTo>
                    <a:pt x="385" y="860"/>
                    <a:pt x="416" y="829"/>
                    <a:pt x="447" y="798"/>
                  </a:cubicBezTo>
                  <a:cubicBezTo>
                    <a:pt x="456" y="795"/>
                    <a:pt x="462" y="794"/>
                    <a:pt x="466" y="794"/>
                  </a:cubicBezTo>
                  <a:cubicBezTo>
                    <a:pt x="481" y="794"/>
                    <a:pt x="459" y="813"/>
                    <a:pt x="447" y="813"/>
                  </a:cubicBezTo>
                  <a:cubicBezTo>
                    <a:pt x="441" y="831"/>
                    <a:pt x="447" y="838"/>
                    <a:pt x="455" y="838"/>
                  </a:cubicBezTo>
                  <a:cubicBezTo>
                    <a:pt x="468" y="838"/>
                    <a:pt x="487" y="823"/>
                    <a:pt x="478" y="813"/>
                  </a:cubicBezTo>
                  <a:lnTo>
                    <a:pt x="478" y="813"/>
                  </a:lnTo>
                  <a:cubicBezTo>
                    <a:pt x="493" y="829"/>
                    <a:pt x="512" y="829"/>
                    <a:pt x="532" y="829"/>
                  </a:cubicBezTo>
                  <a:cubicBezTo>
                    <a:pt x="551" y="829"/>
                    <a:pt x="570" y="829"/>
                    <a:pt x="585" y="844"/>
                  </a:cubicBezTo>
                  <a:cubicBezTo>
                    <a:pt x="632" y="844"/>
                    <a:pt x="662" y="860"/>
                    <a:pt x="709" y="860"/>
                  </a:cubicBezTo>
                  <a:cubicBezTo>
                    <a:pt x="724" y="852"/>
                    <a:pt x="751" y="852"/>
                    <a:pt x="776" y="852"/>
                  </a:cubicBezTo>
                  <a:cubicBezTo>
                    <a:pt x="801" y="852"/>
                    <a:pt x="824" y="852"/>
                    <a:pt x="832" y="844"/>
                  </a:cubicBezTo>
                  <a:cubicBezTo>
                    <a:pt x="832" y="829"/>
                    <a:pt x="740" y="798"/>
                    <a:pt x="786" y="736"/>
                  </a:cubicBezTo>
                  <a:cubicBezTo>
                    <a:pt x="817" y="736"/>
                    <a:pt x="847" y="706"/>
                    <a:pt x="878" y="706"/>
                  </a:cubicBezTo>
                  <a:cubicBezTo>
                    <a:pt x="894" y="675"/>
                    <a:pt x="863" y="644"/>
                    <a:pt x="909" y="628"/>
                  </a:cubicBezTo>
                  <a:cubicBezTo>
                    <a:pt x="878" y="598"/>
                    <a:pt x="894" y="582"/>
                    <a:pt x="924" y="582"/>
                  </a:cubicBezTo>
                  <a:cubicBezTo>
                    <a:pt x="940" y="551"/>
                    <a:pt x="955" y="521"/>
                    <a:pt x="986" y="505"/>
                  </a:cubicBezTo>
                  <a:cubicBezTo>
                    <a:pt x="971" y="474"/>
                    <a:pt x="1001" y="444"/>
                    <a:pt x="1017" y="428"/>
                  </a:cubicBezTo>
                  <a:cubicBezTo>
                    <a:pt x="1010" y="415"/>
                    <a:pt x="1001" y="410"/>
                    <a:pt x="991" y="410"/>
                  </a:cubicBezTo>
                  <a:cubicBezTo>
                    <a:pt x="978" y="410"/>
                    <a:pt x="964" y="419"/>
                    <a:pt x="955" y="428"/>
                  </a:cubicBezTo>
                  <a:cubicBezTo>
                    <a:pt x="950" y="430"/>
                    <a:pt x="945" y="430"/>
                    <a:pt x="940" y="430"/>
                  </a:cubicBezTo>
                  <a:cubicBezTo>
                    <a:pt x="894" y="430"/>
                    <a:pt x="896" y="364"/>
                    <a:pt x="924" y="336"/>
                  </a:cubicBezTo>
                  <a:cubicBezTo>
                    <a:pt x="955" y="320"/>
                    <a:pt x="986" y="290"/>
                    <a:pt x="924" y="290"/>
                  </a:cubicBezTo>
                  <a:cubicBezTo>
                    <a:pt x="917" y="293"/>
                    <a:pt x="908" y="295"/>
                    <a:pt x="900" y="295"/>
                  </a:cubicBezTo>
                  <a:cubicBezTo>
                    <a:pt x="874" y="295"/>
                    <a:pt x="851" y="278"/>
                    <a:pt x="863" y="243"/>
                  </a:cubicBezTo>
                  <a:cubicBezTo>
                    <a:pt x="851" y="236"/>
                    <a:pt x="840" y="233"/>
                    <a:pt x="828" y="233"/>
                  </a:cubicBezTo>
                  <a:cubicBezTo>
                    <a:pt x="793" y="233"/>
                    <a:pt x="759" y="259"/>
                    <a:pt x="724" y="259"/>
                  </a:cubicBezTo>
                  <a:cubicBezTo>
                    <a:pt x="693" y="259"/>
                    <a:pt x="662" y="305"/>
                    <a:pt x="616" y="320"/>
                  </a:cubicBezTo>
                  <a:cubicBezTo>
                    <a:pt x="610" y="327"/>
                    <a:pt x="601" y="331"/>
                    <a:pt x="591" y="331"/>
                  </a:cubicBezTo>
                  <a:cubicBezTo>
                    <a:pt x="578" y="331"/>
                    <a:pt x="564" y="323"/>
                    <a:pt x="555" y="305"/>
                  </a:cubicBezTo>
                  <a:cubicBezTo>
                    <a:pt x="546" y="310"/>
                    <a:pt x="537" y="311"/>
                    <a:pt x="528" y="311"/>
                  </a:cubicBezTo>
                  <a:cubicBezTo>
                    <a:pt x="507" y="311"/>
                    <a:pt x="489" y="301"/>
                    <a:pt x="478" y="290"/>
                  </a:cubicBezTo>
                  <a:cubicBezTo>
                    <a:pt x="431" y="290"/>
                    <a:pt x="401" y="274"/>
                    <a:pt x="354" y="259"/>
                  </a:cubicBezTo>
                  <a:cubicBezTo>
                    <a:pt x="308" y="243"/>
                    <a:pt x="277" y="213"/>
                    <a:pt x="262" y="166"/>
                  </a:cubicBezTo>
                  <a:cubicBezTo>
                    <a:pt x="247" y="120"/>
                    <a:pt x="231" y="74"/>
                    <a:pt x="216" y="28"/>
                  </a:cubicBezTo>
                  <a:cubicBezTo>
                    <a:pt x="185" y="28"/>
                    <a:pt x="154" y="0"/>
                    <a:pt x="13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1637;p43"/>
            <p:cNvSpPr/>
            <p:nvPr/>
          </p:nvSpPr>
          <p:spPr>
            <a:xfrm>
              <a:off x="3967100" y="4870500"/>
              <a:ext cx="1175" cy="1025"/>
            </a:xfrm>
            <a:custGeom>
              <a:avLst/>
              <a:gdLst/>
              <a:ahLst/>
              <a:cxnLst/>
              <a:rect l="l" t="t" r="r" b="b"/>
              <a:pathLst>
                <a:path w="47" h="41" extrusionOk="0">
                  <a:moveTo>
                    <a:pt x="37" y="0"/>
                  </a:moveTo>
                  <a:cubicBezTo>
                    <a:pt x="31" y="0"/>
                    <a:pt x="23" y="4"/>
                    <a:pt x="16" y="12"/>
                  </a:cubicBezTo>
                  <a:cubicBezTo>
                    <a:pt x="0" y="12"/>
                    <a:pt x="0" y="12"/>
                    <a:pt x="16" y="27"/>
                  </a:cubicBezTo>
                  <a:cubicBezTo>
                    <a:pt x="20" y="37"/>
                    <a:pt x="25" y="40"/>
                    <a:pt x="29" y="40"/>
                  </a:cubicBezTo>
                  <a:cubicBezTo>
                    <a:pt x="39" y="40"/>
                    <a:pt x="46" y="22"/>
                    <a:pt x="46" y="12"/>
                  </a:cubicBezTo>
                  <a:cubicBezTo>
                    <a:pt x="46" y="4"/>
                    <a:pt x="43" y="0"/>
                    <a:pt x="3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1638;p43"/>
            <p:cNvSpPr/>
            <p:nvPr/>
          </p:nvSpPr>
          <p:spPr>
            <a:xfrm>
              <a:off x="3959775" y="4885025"/>
              <a:ext cx="4250" cy="2725"/>
            </a:xfrm>
            <a:custGeom>
              <a:avLst/>
              <a:gdLst/>
              <a:ahLst/>
              <a:cxnLst/>
              <a:rect l="l" t="t" r="r" b="b"/>
              <a:pathLst>
                <a:path w="170" h="109" extrusionOk="0">
                  <a:moveTo>
                    <a:pt x="31" y="0"/>
                  </a:moveTo>
                  <a:cubicBezTo>
                    <a:pt x="1" y="0"/>
                    <a:pt x="1" y="16"/>
                    <a:pt x="1" y="31"/>
                  </a:cubicBezTo>
                  <a:cubicBezTo>
                    <a:pt x="1" y="31"/>
                    <a:pt x="31" y="47"/>
                    <a:pt x="31" y="62"/>
                  </a:cubicBezTo>
                  <a:cubicBezTo>
                    <a:pt x="47" y="77"/>
                    <a:pt x="62" y="77"/>
                    <a:pt x="62" y="93"/>
                  </a:cubicBezTo>
                  <a:cubicBezTo>
                    <a:pt x="78" y="108"/>
                    <a:pt x="78" y="108"/>
                    <a:pt x="93" y="108"/>
                  </a:cubicBezTo>
                  <a:lnTo>
                    <a:pt x="139" y="108"/>
                  </a:lnTo>
                  <a:cubicBezTo>
                    <a:pt x="170" y="108"/>
                    <a:pt x="124" y="77"/>
                    <a:pt x="124" y="77"/>
                  </a:cubicBezTo>
                  <a:cubicBezTo>
                    <a:pt x="108" y="77"/>
                    <a:pt x="108" y="62"/>
                    <a:pt x="93" y="47"/>
                  </a:cubicBezTo>
                  <a:cubicBezTo>
                    <a:pt x="108" y="31"/>
                    <a:pt x="78" y="16"/>
                    <a:pt x="62" y="16"/>
                  </a:cubicBezTo>
                  <a:cubicBezTo>
                    <a:pt x="47" y="16"/>
                    <a:pt x="31" y="16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1639;p43"/>
            <p:cNvSpPr/>
            <p:nvPr/>
          </p:nvSpPr>
          <p:spPr>
            <a:xfrm>
              <a:off x="3956025" y="4882150"/>
              <a:ext cx="1075" cy="1425"/>
            </a:xfrm>
            <a:custGeom>
              <a:avLst/>
              <a:gdLst/>
              <a:ahLst/>
              <a:cxnLst/>
              <a:rect l="l" t="t" r="r" b="b"/>
              <a:pathLst>
                <a:path w="43" h="57" extrusionOk="0">
                  <a:moveTo>
                    <a:pt x="39" y="1"/>
                  </a:moveTo>
                  <a:cubicBezTo>
                    <a:pt x="34" y="1"/>
                    <a:pt x="27" y="8"/>
                    <a:pt x="27" y="8"/>
                  </a:cubicBezTo>
                  <a:cubicBezTo>
                    <a:pt x="23" y="6"/>
                    <a:pt x="20" y="5"/>
                    <a:pt x="17" y="5"/>
                  </a:cubicBezTo>
                  <a:cubicBezTo>
                    <a:pt x="1" y="5"/>
                    <a:pt x="14" y="41"/>
                    <a:pt x="27" y="54"/>
                  </a:cubicBezTo>
                  <a:cubicBezTo>
                    <a:pt x="29" y="56"/>
                    <a:pt x="31" y="57"/>
                    <a:pt x="33" y="57"/>
                  </a:cubicBezTo>
                  <a:cubicBezTo>
                    <a:pt x="43" y="57"/>
                    <a:pt x="43" y="21"/>
                    <a:pt x="43" y="8"/>
                  </a:cubicBezTo>
                  <a:cubicBezTo>
                    <a:pt x="43" y="3"/>
                    <a:pt x="41" y="1"/>
                    <a:pt x="39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1640;p43"/>
            <p:cNvSpPr/>
            <p:nvPr/>
          </p:nvSpPr>
          <p:spPr>
            <a:xfrm>
              <a:off x="3954000" y="4881025"/>
              <a:ext cx="2325" cy="2875"/>
            </a:xfrm>
            <a:custGeom>
              <a:avLst/>
              <a:gdLst/>
              <a:ahLst/>
              <a:cxnLst/>
              <a:rect l="l" t="t" r="r" b="b"/>
              <a:pathLst>
                <a:path w="93" h="115" extrusionOk="0">
                  <a:moveTo>
                    <a:pt x="36" y="0"/>
                  </a:moveTo>
                  <a:cubicBezTo>
                    <a:pt x="31" y="0"/>
                    <a:pt x="25" y="2"/>
                    <a:pt x="16" y="6"/>
                  </a:cubicBezTo>
                  <a:cubicBezTo>
                    <a:pt x="1" y="6"/>
                    <a:pt x="16" y="22"/>
                    <a:pt x="16" y="37"/>
                  </a:cubicBezTo>
                  <a:cubicBezTo>
                    <a:pt x="16" y="68"/>
                    <a:pt x="16" y="68"/>
                    <a:pt x="16" y="83"/>
                  </a:cubicBezTo>
                  <a:cubicBezTo>
                    <a:pt x="16" y="99"/>
                    <a:pt x="16" y="99"/>
                    <a:pt x="31" y="114"/>
                  </a:cubicBezTo>
                  <a:cubicBezTo>
                    <a:pt x="47" y="114"/>
                    <a:pt x="47" y="83"/>
                    <a:pt x="47" y="68"/>
                  </a:cubicBezTo>
                  <a:cubicBezTo>
                    <a:pt x="47" y="37"/>
                    <a:pt x="93" y="53"/>
                    <a:pt x="47" y="22"/>
                  </a:cubicBezTo>
                  <a:cubicBezTo>
                    <a:pt x="47" y="11"/>
                    <a:pt x="47" y="0"/>
                    <a:pt x="3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1641;p43"/>
            <p:cNvSpPr/>
            <p:nvPr/>
          </p:nvSpPr>
          <p:spPr>
            <a:xfrm>
              <a:off x="3942450" y="4869125"/>
              <a:ext cx="7725" cy="10250"/>
            </a:xfrm>
            <a:custGeom>
              <a:avLst/>
              <a:gdLst/>
              <a:ahLst/>
              <a:cxnLst/>
              <a:rect l="l" t="t" r="r" b="b"/>
              <a:pathLst>
                <a:path w="309" h="410" extrusionOk="0">
                  <a:moveTo>
                    <a:pt x="24" y="1"/>
                  </a:moveTo>
                  <a:cubicBezTo>
                    <a:pt x="16" y="1"/>
                    <a:pt x="16" y="23"/>
                    <a:pt x="16" y="36"/>
                  </a:cubicBezTo>
                  <a:cubicBezTo>
                    <a:pt x="16" y="51"/>
                    <a:pt x="16" y="67"/>
                    <a:pt x="16" y="82"/>
                  </a:cubicBezTo>
                  <a:cubicBezTo>
                    <a:pt x="16" y="97"/>
                    <a:pt x="0" y="97"/>
                    <a:pt x="0" y="128"/>
                  </a:cubicBezTo>
                  <a:cubicBezTo>
                    <a:pt x="0" y="144"/>
                    <a:pt x="0" y="159"/>
                    <a:pt x="16" y="159"/>
                  </a:cubicBezTo>
                  <a:cubicBezTo>
                    <a:pt x="16" y="174"/>
                    <a:pt x="31" y="190"/>
                    <a:pt x="31" y="205"/>
                  </a:cubicBezTo>
                  <a:cubicBezTo>
                    <a:pt x="31" y="221"/>
                    <a:pt x="62" y="221"/>
                    <a:pt x="62" y="236"/>
                  </a:cubicBezTo>
                  <a:cubicBezTo>
                    <a:pt x="77" y="251"/>
                    <a:pt x="77" y="251"/>
                    <a:pt x="77" y="282"/>
                  </a:cubicBezTo>
                  <a:lnTo>
                    <a:pt x="170" y="282"/>
                  </a:lnTo>
                  <a:cubicBezTo>
                    <a:pt x="178" y="275"/>
                    <a:pt x="185" y="271"/>
                    <a:pt x="193" y="271"/>
                  </a:cubicBezTo>
                  <a:cubicBezTo>
                    <a:pt x="201" y="271"/>
                    <a:pt x="208" y="275"/>
                    <a:pt x="216" y="282"/>
                  </a:cubicBezTo>
                  <a:cubicBezTo>
                    <a:pt x="231" y="298"/>
                    <a:pt x="247" y="298"/>
                    <a:pt x="247" y="313"/>
                  </a:cubicBezTo>
                  <a:cubicBezTo>
                    <a:pt x="262" y="328"/>
                    <a:pt x="247" y="344"/>
                    <a:pt x="247" y="359"/>
                  </a:cubicBezTo>
                  <a:cubicBezTo>
                    <a:pt x="231" y="375"/>
                    <a:pt x="262" y="390"/>
                    <a:pt x="262" y="405"/>
                  </a:cubicBezTo>
                  <a:cubicBezTo>
                    <a:pt x="265" y="408"/>
                    <a:pt x="268" y="410"/>
                    <a:pt x="270" y="410"/>
                  </a:cubicBezTo>
                  <a:cubicBezTo>
                    <a:pt x="278" y="410"/>
                    <a:pt x="278" y="387"/>
                    <a:pt x="278" y="375"/>
                  </a:cubicBezTo>
                  <a:cubicBezTo>
                    <a:pt x="278" y="359"/>
                    <a:pt x="278" y="344"/>
                    <a:pt x="293" y="344"/>
                  </a:cubicBezTo>
                  <a:cubicBezTo>
                    <a:pt x="308" y="344"/>
                    <a:pt x="308" y="313"/>
                    <a:pt x="308" y="313"/>
                  </a:cubicBezTo>
                  <a:cubicBezTo>
                    <a:pt x="293" y="298"/>
                    <a:pt x="278" y="282"/>
                    <a:pt x="278" y="282"/>
                  </a:cubicBezTo>
                  <a:cubicBezTo>
                    <a:pt x="262" y="267"/>
                    <a:pt x="262" y="251"/>
                    <a:pt x="247" y="236"/>
                  </a:cubicBezTo>
                  <a:cubicBezTo>
                    <a:pt x="247" y="221"/>
                    <a:pt x="262" y="205"/>
                    <a:pt x="231" y="205"/>
                  </a:cubicBezTo>
                  <a:cubicBezTo>
                    <a:pt x="216" y="205"/>
                    <a:pt x="201" y="205"/>
                    <a:pt x="201" y="190"/>
                  </a:cubicBezTo>
                  <a:cubicBezTo>
                    <a:pt x="185" y="190"/>
                    <a:pt x="185" y="174"/>
                    <a:pt x="185" y="174"/>
                  </a:cubicBezTo>
                  <a:cubicBezTo>
                    <a:pt x="170" y="159"/>
                    <a:pt x="154" y="159"/>
                    <a:pt x="139" y="128"/>
                  </a:cubicBezTo>
                  <a:cubicBezTo>
                    <a:pt x="139" y="113"/>
                    <a:pt x="124" y="113"/>
                    <a:pt x="108" y="97"/>
                  </a:cubicBezTo>
                  <a:cubicBezTo>
                    <a:pt x="108" y="82"/>
                    <a:pt x="93" y="82"/>
                    <a:pt x="77" y="67"/>
                  </a:cubicBezTo>
                  <a:cubicBezTo>
                    <a:pt x="62" y="51"/>
                    <a:pt x="62" y="36"/>
                    <a:pt x="47" y="36"/>
                  </a:cubicBezTo>
                  <a:cubicBezTo>
                    <a:pt x="31" y="36"/>
                    <a:pt x="31" y="20"/>
                    <a:pt x="31" y="5"/>
                  </a:cubicBezTo>
                  <a:cubicBezTo>
                    <a:pt x="28" y="2"/>
                    <a:pt x="26" y="1"/>
                    <a:pt x="24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1642;p43"/>
            <p:cNvSpPr/>
            <p:nvPr/>
          </p:nvSpPr>
          <p:spPr>
            <a:xfrm>
              <a:off x="3939375" y="4866150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6" y="1"/>
                  </a:moveTo>
                  <a:cubicBezTo>
                    <a:pt x="0" y="1"/>
                    <a:pt x="0" y="32"/>
                    <a:pt x="16" y="32"/>
                  </a:cubicBezTo>
                  <a:cubicBezTo>
                    <a:pt x="31" y="32"/>
                    <a:pt x="31" y="16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1643;p43"/>
            <p:cNvSpPr/>
            <p:nvPr/>
          </p:nvSpPr>
          <p:spPr>
            <a:xfrm>
              <a:off x="3937450" y="4866825"/>
              <a:ext cx="1175" cy="625"/>
            </a:xfrm>
            <a:custGeom>
              <a:avLst/>
              <a:gdLst/>
              <a:ahLst/>
              <a:cxnLst/>
              <a:rect l="l" t="t" r="r" b="b"/>
              <a:pathLst>
                <a:path w="47" h="25" extrusionOk="0">
                  <a:moveTo>
                    <a:pt x="11" y="0"/>
                  </a:moveTo>
                  <a:cubicBezTo>
                    <a:pt x="7" y="0"/>
                    <a:pt x="3" y="1"/>
                    <a:pt x="0" y="5"/>
                  </a:cubicBezTo>
                  <a:cubicBezTo>
                    <a:pt x="0" y="5"/>
                    <a:pt x="10" y="24"/>
                    <a:pt x="30" y="24"/>
                  </a:cubicBezTo>
                  <a:cubicBezTo>
                    <a:pt x="35" y="24"/>
                    <a:pt x="40" y="23"/>
                    <a:pt x="46" y="20"/>
                  </a:cubicBezTo>
                  <a:cubicBezTo>
                    <a:pt x="46" y="20"/>
                    <a:pt x="27" y="0"/>
                    <a:pt x="1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1644;p43"/>
            <p:cNvSpPr/>
            <p:nvPr/>
          </p:nvSpPr>
          <p:spPr>
            <a:xfrm>
              <a:off x="3937450" y="4867700"/>
              <a:ext cx="1550" cy="800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31" y="0"/>
                  </a:moveTo>
                  <a:cubicBezTo>
                    <a:pt x="31" y="0"/>
                    <a:pt x="0" y="31"/>
                    <a:pt x="31" y="31"/>
                  </a:cubicBezTo>
                  <a:cubicBezTo>
                    <a:pt x="62" y="31"/>
                    <a:pt x="62" y="31"/>
                    <a:pt x="62" y="16"/>
                  </a:cubicBezTo>
                  <a:cubicBezTo>
                    <a:pt x="62" y="0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1645;p43"/>
            <p:cNvSpPr/>
            <p:nvPr/>
          </p:nvSpPr>
          <p:spPr>
            <a:xfrm>
              <a:off x="3919350" y="4871000"/>
              <a:ext cx="800" cy="950"/>
            </a:xfrm>
            <a:custGeom>
              <a:avLst/>
              <a:gdLst/>
              <a:ahLst/>
              <a:cxnLst/>
              <a:rect l="l" t="t" r="r" b="b"/>
              <a:pathLst>
                <a:path w="32" h="38" extrusionOk="0">
                  <a:moveTo>
                    <a:pt x="12" y="0"/>
                  </a:moveTo>
                  <a:cubicBezTo>
                    <a:pt x="7" y="0"/>
                    <a:pt x="0" y="7"/>
                    <a:pt x="0" y="7"/>
                  </a:cubicBezTo>
                  <a:cubicBezTo>
                    <a:pt x="0" y="14"/>
                    <a:pt x="0" y="29"/>
                    <a:pt x="0" y="38"/>
                  </a:cubicBezTo>
                  <a:cubicBezTo>
                    <a:pt x="31" y="38"/>
                    <a:pt x="31" y="22"/>
                    <a:pt x="16" y="7"/>
                  </a:cubicBezTo>
                  <a:cubicBezTo>
                    <a:pt x="16" y="2"/>
                    <a:pt x="14" y="0"/>
                    <a:pt x="1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1646;p43"/>
            <p:cNvSpPr/>
            <p:nvPr/>
          </p:nvSpPr>
          <p:spPr>
            <a:xfrm>
              <a:off x="3913175" y="4862125"/>
              <a:ext cx="6975" cy="2525"/>
            </a:xfrm>
            <a:custGeom>
              <a:avLst/>
              <a:gdLst/>
              <a:ahLst/>
              <a:cxnLst/>
              <a:rect l="l" t="t" r="r" b="b"/>
              <a:pathLst>
                <a:path w="279" h="101" extrusionOk="0">
                  <a:moveTo>
                    <a:pt x="270" y="1"/>
                  </a:moveTo>
                  <a:cubicBezTo>
                    <a:pt x="261" y="1"/>
                    <a:pt x="247" y="8"/>
                    <a:pt x="247" y="8"/>
                  </a:cubicBezTo>
                  <a:lnTo>
                    <a:pt x="201" y="8"/>
                  </a:lnTo>
                  <a:cubicBezTo>
                    <a:pt x="186" y="8"/>
                    <a:pt x="186" y="23"/>
                    <a:pt x="170" y="39"/>
                  </a:cubicBezTo>
                  <a:cubicBezTo>
                    <a:pt x="170" y="33"/>
                    <a:pt x="165" y="32"/>
                    <a:pt x="158" y="32"/>
                  </a:cubicBezTo>
                  <a:cubicBezTo>
                    <a:pt x="145" y="32"/>
                    <a:pt x="124" y="39"/>
                    <a:pt x="124" y="39"/>
                  </a:cubicBezTo>
                  <a:cubicBezTo>
                    <a:pt x="109" y="54"/>
                    <a:pt x="93" y="54"/>
                    <a:pt x="78" y="54"/>
                  </a:cubicBezTo>
                  <a:cubicBezTo>
                    <a:pt x="70" y="62"/>
                    <a:pt x="62" y="62"/>
                    <a:pt x="55" y="62"/>
                  </a:cubicBezTo>
                  <a:cubicBezTo>
                    <a:pt x="47" y="62"/>
                    <a:pt x="39" y="62"/>
                    <a:pt x="32" y="69"/>
                  </a:cubicBezTo>
                  <a:cubicBezTo>
                    <a:pt x="16" y="69"/>
                    <a:pt x="1" y="85"/>
                    <a:pt x="32" y="85"/>
                  </a:cubicBezTo>
                  <a:lnTo>
                    <a:pt x="78" y="85"/>
                  </a:lnTo>
                  <a:cubicBezTo>
                    <a:pt x="93" y="85"/>
                    <a:pt x="124" y="85"/>
                    <a:pt x="139" y="100"/>
                  </a:cubicBezTo>
                  <a:lnTo>
                    <a:pt x="186" y="100"/>
                  </a:lnTo>
                  <a:cubicBezTo>
                    <a:pt x="201" y="85"/>
                    <a:pt x="201" y="69"/>
                    <a:pt x="216" y="69"/>
                  </a:cubicBezTo>
                  <a:cubicBezTo>
                    <a:pt x="232" y="54"/>
                    <a:pt x="232" y="54"/>
                    <a:pt x="247" y="39"/>
                  </a:cubicBezTo>
                  <a:cubicBezTo>
                    <a:pt x="263" y="39"/>
                    <a:pt x="263" y="39"/>
                    <a:pt x="278" y="8"/>
                  </a:cubicBezTo>
                  <a:cubicBezTo>
                    <a:pt x="278" y="3"/>
                    <a:pt x="275" y="1"/>
                    <a:pt x="27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1647;p43"/>
            <p:cNvSpPr/>
            <p:nvPr/>
          </p:nvSpPr>
          <p:spPr>
            <a:xfrm>
              <a:off x="3927050" y="4879250"/>
              <a:ext cx="1175" cy="950"/>
            </a:xfrm>
            <a:custGeom>
              <a:avLst/>
              <a:gdLst/>
              <a:ahLst/>
              <a:cxnLst/>
              <a:rect l="l" t="t" r="r" b="b"/>
              <a:pathLst>
                <a:path w="47" h="38" extrusionOk="0">
                  <a:moveTo>
                    <a:pt x="31" y="0"/>
                  </a:moveTo>
                  <a:cubicBezTo>
                    <a:pt x="0" y="0"/>
                    <a:pt x="0" y="0"/>
                    <a:pt x="16" y="31"/>
                  </a:cubicBezTo>
                  <a:cubicBezTo>
                    <a:pt x="16" y="36"/>
                    <a:pt x="18" y="38"/>
                    <a:pt x="22" y="38"/>
                  </a:cubicBezTo>
                  <a:cubicBezTo>
                    <a:pt x="31" y="38"/>
                    <a:pt x="47" y="27"/>
                    <a:pt x="47" y="16"/>
                  </a:cubicBezTo>
                  <a:cubicBezTo>
                    <a:pt x="47" y="0"/>
                    <a:pt x="47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1648;p43"/>
            <p:cNvSpPr/>
            <p:nvPr/>
          </p:nvSpPr>
          <p:spPr>
            <a:xfrm>
              <a:off x="3912425" y="4846125"/>
              <a:ext cx="5800" cy="4275"/>
            </a:xfrm>
            <a:custGeom>
              <a:avLst/>
              <a:gdLst/>
              <a:ahLst/>
              <a:cxnLst/>
              <a:rect l="l" t="t" r="r" b="b"/>
              <a:pathLst>
                <a:path w="232" h="171" extrusionOk="0">
                  <a:moveTo>
                    <a:pt x="31" y="1"/>
                  </a:moveTo>
                  <a:cubicBezTo>
                    <a:pt x="0" y="1"/>
                    <a:pt x="31" y="16"/>
                    <a:pt x="31" y="16"/>
                  </a:cubicBezTo>
                  <a:cubicBezTo>
                    <a:pt x="46" y="32"/>
                    <a:pt x="62" y="32"/>
                    <a:pt x="77" y="47"/>
                  </a:cubicBezTo>
                  <a:cubicBezTo>
                    <a:pt x="77" y="62"/>
                    <a:pt x="77" y="62"/>
                    <a:pt x="108" y="78"/>
                  </a:cubicBezTo>
                  <a:cubicBezTo>
                    <a:pt x="123" y="78"/>
                    <a:pt x="139" y="93"/>
                    <a:pt x="139" y="109"/>
                  </a:cubicBezTo>
                  <a:cubicBezTo>
                    <a:pt x="139" y="124"/>
                    <a:pt x="123" y="124"/>
                    <a:pt x="139" y="139"/>
                  </a:cubicBezTo>
                  <a:cubicBezTo>
                    <a:pt x="154" y="155"/>
                    <a:pt x="169" y="155"/>
                    <a:pt x="185" y="170"/>
                  </a:cubicBezTo>
                  <a:lnTo>
                    <a:pt x="231" y="170"/>
                  </a:lnTo>
                  <a:cubicBezTo>
                    <a:pt x="231" y="170"/>
                    <a:pt x="216" y="155"/>
                    <a:pt x="200" y="139"/>
                  </a:cubicBezTo>
                  <a:cubicBezTo>
                    <a:pt x="200" y="139"/>
                    <a:pt x="185" y="124"/>
                    <a:pt x="185" y="124"/>
                  </a:cubicBezTo>
                  <a:cubicBezTo>
                    <a:pt x="185" y="109"/>
                    <a:pt x="154" y="109"/>
                    <a:pt x="154" y="93"/>
                  </a:cubicBezTo>
                  <a:cubicBezTo>
                    <a:pt x="154" y="78"/>
                    <a:pt x="139" y="62"/>
                    <a:pt x="123" y="62"/>
                  </a:cubicBezTo>
                  <a:cubicBezTo>
                    <a:pt x="116" y="62"/>
                    <a:pt x="108" y="66"/>
                    <a:pt x="102" y="66"/>
                  </a:cubicBezTo>
                  <a:cubicBezTo>
                    <a:pt x="96" y="66"/>
                    <a:pt x="92" y="62"/>
                    <a:pt x="92" y="47"/>
                  </a:cubicBezTo>
                  <a:cubicBezTo>
                    <a:pt x="92" y="16"/>
                    <a:pt x="92" y="16"/>
                    <a:pt x="77" y="16"/>
                  </a:cubicBezTo>
                  <a:cubicBezTo>
                    <a:pt x="62" y="1"/>
                    <a:pt x="46" y="1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1649;p43"/>
            <p:cNvSpPr/>
            <p:nvPr/>
          </p:nvSpPr>
          <p:spPr>
            <a:xfrm>
              <a:off x="3922350" y="4848950"/>
              <a:ext cx="2000" cy="1225"/>
            </a:xfrm>
            <a:custGeom>
              <a:avLst/>
              <a:gdLst/>
              <a:ahLst/>
              <a:cxnLst/>
              <a:rect l="l" t="t" r="r" b="b"/>
              <a:pathLst>
                <a:path w="80" h="49" extrusionOk="0">
                  <a:moveTo>
                    <a:pt x="19" y="1"/>
                  </a:moveTo>
                  <a:cubicBezTo>
                    <a:pt x="9" y="1"/>
                    <a:pt x="1" y="8"/>
                    <a:pt x="19" y="26"/>
                  </a:cubicBezTo>
                  <a:cubicBezTo>
                    <a:pt x="19" y="42"/>
                    <a:pt x="34" y="42"/>
                    <a:pt x="50" y="42"/>
                  </a:cubicBezTo>
                  <a:cubicBezTo>
                    <a:pt x="59" y="46"/>
                    <a:pt x="65" y="48"/>
                    <a:pt x="69" y="48"/>
                  </a:cubicBezTo>
                  <a:cubicBezTo>
                    <a:pt x="79" y="48"/>
                    <a:pt x="76" y="37"/>
                    <a:pt x="65" y="26"/>
                  </a:cubicBezTo>
                  <a:cubicBezTo>
                    <a:pt x="50" y="26"/>
                    <a:pt x="50" y="26"/>
                    <a:pt x="34" y="11"/>
                  </a:cubicBezTo>
                  <a:cubicBezTo>
                    <a:pt x="34" y="5"/>
                    <a:pt x="26" y="1"/>
                    <a:pt x="19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1650;p43"/>
            <p:cNvSpPr/>
            <p:nvPr/>
          </p:nvSpPr>
          <p:spPr>
            <a:xfrm>
              <a:off x="3927825" y="4851150"/>
              <a:ext cx="1950" cy="1350"/>
            </a:xfrm>
            <a:custGeom>
              <a:avLst/>
              <a:gdLst/>
              <a:ahLst/>
              <a:cxnLst/>
              <a:rect l="l" t="t" r="r" b="b"/>
              <a:pathLst>
                <a:path w="78" h="54" extrusionOk="0">
                  <a:moveTo>
                    <a:pt x="46" y="0"/>
                  </a:moveTo>
                  <a:cubicBezTo>
                    <a:pt x="46" y="0"/>
                    <a:pt x="31" y="31"/>
                    <a:pt x="16" y="31"/>
                  </a:cubicBezTo>
                  <a:cubicBezTo>
                    <a:pt x="0" y="31"/>
                    <a:pt x="0" y="31"/>
                    <a:pt x="16" y="46"/>
                  </a:cubicBezTo>
                  <a:cubicBezTo>
                    <a:pt x="21" y="51"/>
                    <a:pt x="26" y="53"/>
                    <a:pt x="30" y="53"/>
                  </a:cubicBezTo>
                  <a:cubicBezTo>
                    <a:pt x="40" y="53"/>
                    <a:pt x="46" y="46"/>
                    <a:pt x="46" y="46"/>
                  </a:cubicBezTo>
                  <a:cubicBezTo>
                    <a:pt x="62" y="31"/>
                    <a:pt x="62" y="46"/>
                    <a:pt x="62" y="15"/>
                  </a:cubicBezTo>
                  <a:cubicBezTo>
                    <a:pt x="62" y="0"/>
                    <a:pt x="77" y="0"/>
                    <a:pt x="4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1651;p43"/>
            <p:cNvSpPr/>
            <p:nvPr/>
          </p:nvSpPr>
          <p:spPr>
            <a:xfrm>
              <a:off x="3915875" y="4855375"/>
              <a:ext cx="5425" cy="3275"/>
            </a:xfrm>
            <a:custGeom>
              <a:avLst/>
              <a:gdLst/>
              <a:ahLst/>
              <a:cxnLst/>
              <a:rect l="l" t="t" r="r" b="b"/>
              <a:pathLst>
                <a:path w="217" h="131" extrusionOk="0">
                  <a:moveTo>
                    <a:pt x="185" y="0"/>
                  </a:moveTo>
                  <a:cubicBezTo>
                    <a:pt x="185" y="0"/>
                    <a:pt x="170" y="31"/>
                    <a:pt x="155" y="31"/>
                  </a:cubicBezTo>
                  <a:cubicBezTo>
                    <a:pt x="144" y="20"/>
                    <a:pt x="141" y="10"/>
                    <a:pt x="134" y="10"/>
                  </a:cubicBezTo>
                  <a:cubicBezTo>
                    <a:pt x="132" y="10"/>
                    <a:pt x="128" y="11"/>
                    <a:pt x="124" y="16"/>
                  </a:cubicBezTo>
                  <a:cubicBezTo>
                    <a:pt x="108" y="16"/>
                    <a:pt x="108" y="47"/>
                    <a:pt x="108" y="47"/>
                  </a:cubicBezTo>
                  <a:cubicBezTo>
                    <a:pt x="108" y="56"/>
                    <a:pt x="108" y="82"/>
                    <a:pt x="108" y="93"/>
                  </a:cubicBezTo>
                  <a:cubicBezTo>
                    <a:pt x="108" y="98"/>
                    <a:pt x="103" y="100"/>
                    <a:pt x="97" y="100"/>
                  </a:cubicBezTo>
                  <a:cubicBezTo>
                    <a:pt x="83" y="100"/>
                    <a:pt x="62" y="93"/>
                    <a:pt x="62" y="93"/>
                  </a:cubicBezTo>
                  <a:cubicBezTo>
                    <a:pt x="47" y="93"/>
                    <a:pt x="31" y="108"/>
                    <a:pt x="16" y="108"/>
                  </a:cubicBezTo>
                  <a:cubicBezTo>
                    <a:pt x="1" y="108"/>
                    <a:pt x="31" y="124"/>
                    <a:pt x="47" y="124"/>
                  </a:cubicBezTo>
                  <a:lnTo>
                    <a:pt x="93" y="124"/>
                  </a:lnTo>
                  <a:cubicBezTo>
                    <a:pt x="103" y="124"/>
                    <a:pt x="114" y="131"/>
                    <a:pt x="124" y="131"/>
                  </a:cubicBezTo>
                  <a:cubicBezTo>
                    <a:pt x="129" y="131"/>
                    <a:pt x="134" y="129"/>
                    <a:pt x="139" y="124"/>
                  </a:cubicBezTo>
                  <a:cubicBezTo>
                    <a:pt x="155" y="124"/>
                    <a:pt x="139" y="93"/>
                    <a:pt x="155" y="93"/>
                  </a:cubicBezTo>
                  <a:cubicBezTo>
                    <a:pt x="170" y="78"/>
                    <a:pt x="170" y="78"/>
                    <a:pt x="201" y="62"/>
                  </a:cubicBezTo>
                  <a:cubicBezTo>
                    <a:pt x="216" y="62"/>
                    <a:pt x="216" y="47"/>
                    <a:pt x="216" y="31"/>
                  </a:cubicBezTo>
                  <a:cubicBezTo>
                    <a:pt x="216" y="16"/>
                    <a:pt x="201" y="16"/>
                    <a:pt x="18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1652;p43"/>
            <p:cNvSpPr/>
            <p:nvPr/>
          </p:nvSpPr>
          <p:spPr>
            <a:xfrm>
              <a:off x="3955925" y="4853450"/>
              <a:ext cx="6575" cy="2325"/>
            </a:xfrm>
            <a:custGeom>
              <a:avLst/>
              <a:gdLst/>
              <a:ahLst/>
              <a:cxnLst/>
              <a:rect l="l" t="t" r="r" b="b"/>
              <a:pathLst>
                <a:path w="263" h="93" extrusionOk="0">
                  <a:moveTo>
                    <a:pt x="232" y="0"/>
                  </a:moveTo>
                  <a:cubicBezTo>
                    <a:pt x="216" y="0"/>
                    <a:pt x="201" y="16"/>
                    <a:pt x="185" y="16"/>
                  </a:cubicBezTo>
                  <a:cubicBezTo>
                    <a:pt x="185" y="16"/>
                    <a:pt x="155" y="16"/>
                    <a:pt x="139" y="31"/>
                  </a:cubicBezTo>
                  <a:lnTo>
                    <a:pt x="93" y="31"/>
                  </a:lnTo>
                  <a:cubicBezTo>
                    <a:pt x="85" y="39"/>
                    <a:pt x="78" y="43"/>
                    <a:pt x="70" y="43"/>
                  </a:cubicBezTo>
                  <a:cubicBezTo>
                    <a:pt x="62" y="43"/>
                    <a:pt x="54" y="39"/>
                    <a:pt x="47" y="31"/>
                  </a:cubicBezTo>
                  <a:cubicBezTo>
                    <a:pt x="47" y="27"/>
                    <a:pt x="45" y="25"/>
                    <a:pt x="43" y="25"/>
                  </a:cubicBezTo>
                  <a:cubicBezTo>
                    <a:pt x="38" y="25"/>
                    <a:pt x="27" y="36"/>
                    <a:pt x="16" y="47"/>
                  </a:cubicBezTo>
                  <a:cubicBezTo>
                    <a:pt x="1" y="47"/>
                    <a:pt x="1" y="47"/>
                    <a:pt x="1" y="62"/>
                  </a:cubicBezTo>
                  <a:cubicBezTo>
                    <a:pt x="1" y="77"/>
                    <a:pt x="47" y="77"/>
                    <a:pt x="62" y="77"/>
                  </a:cubicBezTo>
                  <a:cubicBezTo>
                    <a:pt x="78" y="77"/>
                    <a:pt x="78" y="93"/>
                    <a:pt x="108" y="93"/>
                  </a:cubicBezTo>
                  <a:cubicBezTo>
                    <a:pt x="124" y="93"/>
                    <a:pt x="139" y="77"/>
                    <a:pt x="155" y="77"/>
                  </a:cubicBezTo>
                  <a:cubicBezTo>
                    <a:pt x="155" y="77"/>
                    <a:pt x="185" y="93"/>
                    <a:pt x="201" y="93"/>
                  </a:cubicBezTo>
                  <a:lnTo>
                    <a:pt x="247" y="93"/>
                  </a:lnTo>
                  <a:cubicBezTo>
                    <a:pt x="262" y="77"/>
                    <a:pt x="262" y="62"/>
                    <a:pt x="262" y="47"/>
                  </a:cubicBezTo>
                  <a:cubicBezTo>
                    <a:pt x="262" y="31"/>
                    <a:pt x="247" y="16"/>
                    <a:pt x="23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1653;p43"/>
            <p:cNvSpPr/>
            <p:nvPr/>
          </p:nvSpPr>
          <p:spPr>
            <a:xfrm>
              <a:off x="3970950" y="4855000"/>
              <a:ext cx="4650" cy="1950"/>
            </a:xfrm>
            <a:custGeom>
              <a:avLst/>
              <a:gdLst/>
              <a:ahLst/>
              <a:cxnLst/>
              <a:rect l="l" t="t" r="r" b="b"/>
              <a:pathLst>
                <a:path w="186" h="78" extrusionOk="0">
                  <a:moveTo>
                    <a:pt x="0" y="0"/>
                  </a:moveTo>
                  <a:cubicBezTo>
                    <a:pt x="0" y="0"/>
                    <a:pt x="16" y="46"/>
                    <a:pt x="16" y="46"/>
                  </a:cubicBezTo>
                  <a:lnTo>
                    <a:pt x="62" y="46"/>
                  </a:lnTo>
                  <a:cubicBezTo>
                    <a:pt x="77" y="46"/>
                    <a:pt x="77" y="62"/>
                    <a:pt x="93" y="62"/>
                  </a:cubicBezTo>
                  <a:cubicBezTo>
                    <a:pt x="108" y="77"/>
                    <a:pt x="108" y="77"/>
                    <a:pt x="139" y="77"/>
                  </a:cubicBezTo>
                  <a:cubicBezTo>
                    <a:pt x="139" y="77"/>
                    <a:pt x="154" y="62"/>
                    <a:pt x="154" y="62"/>
                  </a:cubicBezTo>
                  <a:cubicBezTo>
                    <a:pt x="185" y="46"/>
                    <a:pt x="139" y="15"/>
                    <a:pt x="139" y="15"/>
                  </a:cubicBezTo>
                  <a:lnTo>
                    <a:pt x="31" y="15"/>
                  </a:lnTo>
                  <a:cubicBezTo>
                    <a:pt x="16" y="15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1654;p43"/>
            <p:cNvSpPr/>
            <p:nvPr/>
          </p:nvSpPr>
          <p:spPr>
            <a:xfrm>
              <a:off x="3930900" y="4881475"/>
              <a:ext cx="5400" cy="7525"/>
            </a:xfrm>
            <a:custGeom>
              <a:avLst/>
              <a:gdLst/>
              <a:ahLst/>
              <a:cxnLst/>
              <a:rect l="l" t="t" r="r" b="b"/>
              <a:pathLst>
                <a:path w="216" h="301" extrusionOk="0">
                  <a:moveTo>
                    <a:pt x="10" y="1"/>
                  </a:moveTo>
                  <a:cubicBezTo>
                    <a:pt x="0" y="1"/>
                    <a:pt x="0" y="37"/>
                    <a:pt x="0" y="50"/>
                  </a:cubicBezTo>
                  <a:cubicBezTo>
                    <a:pt x="0" y="65"/>
                    <a:pt x="0" y="81"/>
                    <a:pt x="16" y="96"/>
                  </a:cubicBezTo>
                  <a:cubicBezTo>
                    <a:pt x="16" y="96"/>
                    <a:pt x="31" y="96"/>
                    <a:pt x="31" y="112"/>
                  </a:cubicBezTo>
                  <a:cubicBezTo>
                    <a:pt x="47" y="142"/>
                    <a:pt x="62" y="127"/>
                    <a:pt x="62" y="142"/>
                  </a:cubicBezTo>
                  <a:cubicBezTo>
                    <a:pt x="47" y="142"/>
                    <a:pt x="77" y="189"/>
                    <a:pt x="77" y="204"/>
                  </a:cubicBezTo>
                  <a:lnTo>
                    <a:pt x="77" y="250"/>
                  </a:lnTo>
                  <a:cubicBezTo>
                    <a:pt x="77" y="281"/>
                    <a:pt x="77" y="281"/>
                    <a:pt x="93" y="297"/>
                  </a:cubicBezTo>
                  <a:cubicBezTo>
                    <a:pt x="96" y="300"/>
                    <a:pt x="99" y="301"/>
                    <a:pt x="102" y="301"/>
                  </a:cubicBezTo>
                  <a:cubicBezTo>
                    <a:pt x="114" y="301"/>
                    <a:pt x="124" y="281"/>
                    <a:pt x="124" y="281"/>
                  </a:cubicBezTo>
                  <a:cubicBezTo>
                    <a:pt x="139" y="266"/>
                    <a:pt x="170" y="266"/>
                    <a:pt x="170" y="250"/>
                  </a:cubicBezTo>
                  <a:cubicBezTo>
                    <a:pt x="170" y="250"/>
                    <a:pt x="170" y="204"/>
                    <a:pt x="170" y="204"/>
                  </a:cubicBezTo>
                  <a:cubicBezTo>
                    <a:pt x="170" y="189"/>
                    <a:pt x="185" y="173"/>
                    <a:pt x="185" y="173"/>
                  </a:cubicBezTo>
                  <a:cubicBezTo>
                    <a:pt x="201" y="158"/>
                    <a:pt x="216" y="142"/>
                    <a:pt x="201" y="127"/>
                  </a:cubicBezTo>
                  <a:cubicBezTo>
                    <a:pt x="201" y="124"/>
                    <a:pt x="199" y="123"/>
                    <a:pt x="197" y="123"/>
                  </a:cubicBezTo>
                  <a:cubicBezTo>
                    <a:pt x="190" y="123"/>
                    <a:pt x="170" y="142"/>
                    <a:pt x="170" y="142"/>
                  </a:cubicBezTo>
                  <a:cubicBezTo>
                    <a:pt x="165" y="147"/>
                    <a:pt x="162" y="149"/>
                    <a:pt x="160" y="149"/>
                  </a:cubicBezTo>
                  <a:cubicBezTo>
                    <a:pt x="154" y="149"/>
                    <a:pt x="154" y="138"/>
                    <a:pt x="154" y="127"/>
                  </a:cubicBezTo>
                  <a:cubicBezTo>
                    <a:pt x="170" y="112"/>
                    <a:pt x="170" y="96"/>
                    <a:pt x="154" y="81"/>
                  </a:cubicBezTo>
                  <a:cubicBezTo>
                    <a:pt x="139" y="65"/>
                    <a:pt x="124" y="65"/>
                    <a:pt x="124" y="50"/>
                  </a:cubicBezTo>
                  <a:cubicBezTo>
                    <a:pt x="124" y="35"/>
                    <a:pt x="93" y="35"/>
                    <a:pt x="77" y="35"/>
                  </a:cubicBezTo>
                  <a:lnTo>
                    <a:pt x="31" y="35"/>
                  </a:lnTo>
                  <a:cubicBezTo>
                    <a:pt x="31" y="35"/>
                    <a:pt x="16" y="4"/>
                    <a:pt x="16" y="4"/>
                  </a:cubicBezTo>
                  <a:cubicBezTo>
                    <a:pt x="14" y="2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1655;p43"/>
            <p:cNvSpPr/>
            <p:nvPr/>
          </p:nvSpPr>
          <p:spPr>
            <a:xfrm>
              <a:off x="3931475" y="4901800"/>
              <a:ext cx="2525" cy="1825"/>
            </a:xfrm>
            <a:custGeom>
              <a:avLst/>
              <a:gdLst/>
              <a:ahLst/>
              <a:cxnLst/>
              <a:rect l="l" t="t" r="r" b="b"/>
              <a:pathLst>
                <a:path w="101" h="73" extrusionOk="0">
                  <a:moveTo>
                    <a:pt x="7" y="1"/>
                  </a:moveTo>
                  <a:cubicBezTo>
                    <a:pt x="0" y="1"/>
                    <a:pt x="8" y="12"/>
                    <a:pt x="8" y="23"/>
                  </a:cubicBezTo>
                  <a:cubicBezTo>
                    <a:pt x="8" y="23"/>
                    <a:pt x="39" y="53"/>
                    <a:pt x="39" y="53"/>
                  </a:cubicBezTo>
                  <a:cubicBezTo>
                    <a:pt x="39" y="69"/>
                    <a:pt x="70" y="69"/>
                    <a:pt x="85" y="69"/>
                  </a:cubicBezTo>
                  <a:cubicBezTo>
                    <a:pt x="88" y="72"/>
                    <a:pt x="91" y="73"/>
                    <a:pt x="92" y="73"/>
                  </a:cubicBezTo>
                  <a:cubicBezTo>
                    <a:pt x="101" y="73"/>
                    <a:pt x="101" y="50"/>
                    <a:pt x="101" y="38"/>
                  </a:cubicBezTo>
                  <a:cubicBezTo>
                    <a:pt x="101" y="23"/>
                    <a:pt x="85" y="23"/>
                    <a:pt x="54" y="23"/>
                  </a:cubicBezTo>
                  <a:cubicBezTo>
                    <a:pt x="57" y="26"/>
                    <a:pt x="58" y="27"/>
                    <a:pt x="57" y="27"/>
                  </a:cubicBezTo>
                  <a:cubicBezTo>
                    <a:pt x="53" y="27"/>
                    <a:pt x="24" y="7"/>
                    <a:pt x="24" y="7"/>
                  </a:cubicBezTo>
                  <a:cubicBezTo>
                    <a:pt x="15" y="3"/>
                    <a:pt x="9" y="1"/>
                    <a:pt x="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1656;p43"/>
            <p:cNvSpPr/>
            <p:nvPr/>
          </p:nvSpPr>
          <p:spPr>
            <a:xfrm>
              <a:off x="3945375" y="4902175"/>
              <a:ext cx="1325" cy="750"/>
            </a:xfrm>
            <a:custGeom>
              <a:avLst/>
              <a:gdLst/>
              <a:ahLst/>
              <a:cxnLst/>
              <a:rect l="l" t="t" r="r" b="b"/>
              <a:pathLst>
                <a:path w="53" h="30" extrusionOk="0">
                  <a:moveTo>
                    <a:pt x="49" y="1"/>
                  </a:moveTo>
                  <a:cubicBezTo>
                    <a:pt x="44" y="1"/>
                    <a:pt x="37" y="8"/>
                    <a:pt x="37" y="8"/>
                  </a:cubicBezTo>
                  <a:cubicBezTo>
                    <a:pt x="37" y="5"/>
                    <a:pt x="36" y="3"/>
                    <a:pt x="33" y="3"/>
                  </a:cubicBezTo>
                  <a:cubicBezTo>
                    <a:pt x="23" y="3"/>
                    <a:pt x="0" y="23"/>
                    <a:pt x="37" y="23"/>
                  </a:cubicBezTo>
                  <a:cubicBezTo>
                    <a:pt x="42" y="28"/>
                    <a:pt x="45" y="29"/>
                    <a:pt x="47" y="29"/>
                  </a:cubicBezTo>
                  <a:cubicBezTo>
                    <a:pt x="53" y="29"/>
                    <a:pt x="53" y="18"/>
                    <a:pt x="53" y="8"/>
                  </a:cubicBezTo>
                  <a:cubicBezTo>
                    <a:pt x="53" y="2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1657;p43"/>
            <p:cNvSpPr/>
            <p:nvPr/>
          </p:nvSpPr>
          <p:spPr>
            <a:xfrm>
              <a:off x="3948675" y="4904500"/>
              <a:ext cx="1500" cy="1500"/>
            </a:xfrm>
            <a:custGeom>
              <a:avLst/>
              <a:gdLst/>
              <a:ahLst/>
              <a:cxnLst/>
              <a:rect l="l" t="t" r="r" b="b"/>
              <a:pathLst>
                <a:path w="60" h="60" extrusionOk="0">
                  <a:moveTo>
                    <a:pt x="51" y="0"/>
                  </a:moveTo>
                  <a:cubicBezTo>
                    <a:pt x="42" y="0"/>
                    <a:pt x="29" y="7"/>
                    <a:pt x="29" y="7"/>
                  </a:cubicBezTo>
                  <a:cubicBezTo>
                    <a:pt x="29" y="5"/>
                    <a:pt x="28" y="4"/>
                    <a:pt x="27" y="4"/>
                  </a:cubicBezTo>
                  <a:cubicBezTo>
                    <a:pt x="21" y="4"/>
                    <a:pt x="0" y="40"/>
                    <a:pt x="13" y="53"/>
                  </a:cubicBezTo>
                  <a:cubicBezTo>
                    <a:pt x="13" y="58"/>
                    <a:pt x="16" y="60"/>
                    <a:pt x="20" y="60"/>
                  </a:cubicBezTo>
                  <a:cubicBezTo>
                    <a:pt x="29" y="60"/>
                    <a:pt x="44" y="49"/>
                    <a:pt x="44" y="38"/>
                  </a:cubicBezTo>
                  <a:cubicBezTo>
                    <a:pt x="59" y="38"/>
                    <a:pt x="59" y="22"/>
                    <a:pt x="59" y="7"/>
                  </a:cubicBezTo>
                  <a:cubicBezTo>
                    <a:pt x="59" y="2"/>
                    <a:pt x="56" y="0"/>
                    <a:pt x="5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1658;p43"/>
            <p:cNvSpPr/>
            <p:nvPr/>
          </p:nvSpPr>
          <p:spPr>
            <a:xfrm>
              <a:off x="3950650" y="4903675"/>
              <a:ext cx="1075" cy="625"/>
            </a:xfrm>
            <a:custGeom>
              <a:avLst/>
              <a:gdLst/>
              <a:ahLst/>
              <a:cxnLst/>
              <a:rect l="l" t="t" r="r" b="b"/>
              <a:pathLst>
                <a:path w="43" h="25" extrusionOk="0">
                  <a:moveTo>
                    <a:pt x="22" y="0"/>
                  </a:moveTo>
                  <a:cubicBezTo>
                    <a:pt x="14" y="0"/>
                    <a:pt x="1" y="18"/>
                    <a:pt x="8" y="18"/>
                  </a:cubicBezTo>
                  <a:cubicBezTo>
                    <a:pt x="11" y="18"/>
                    <a:pt x="17" y="16"/>
                    <a:pt x="27" y="9"/>
                  </a:cubicBezTo>
                  <a:cubicBezTo>
                    <a:pt x="27" y="3"/>
                    <a:pt x="25" y="0"/>
                    <a:pt x="22" y="0"/>
                  </a:cubicBezTo>
                  <a:close/>
                  <a:moveTo>
                    <a:pt x="27" y="9"/>
                  </a:moveTo>
                  <a:cubicBezTo>
                    <a:pt x="27" y="9"/>
                    <a:pt x="27" y="25"/>
                    <a:pt x="42" y="25"/>
                  </a:cubicBezTo>
                  <a:cubicBezTo>
                    <a:pt x="42" y="25"/>
                    <a:pt x="27" y="9"/>
                    <a:pt x="27" y="9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1659;p43"/>
            <p:cNvSpPr/>
            <p:nvPr/>
          </p:nvSpPr>
          <p:spPr>
            <a:xfrm>
              <a:off x="3923200" y="4917575"/>
              <a:ext cx="7725" cy="2675"/>
            </a:xfrm>
            <a:custGeom>
              <a:avLst/>
              <a:gdLst/>
              <a:ahLst/>
              <a:cxnLst/>
              <a:rect l="l" t="t" r="r" b="b"/>
              <a:pathLst>
                <a:path w="309" h="107" extrusionOk="0">
                  <a:moveTo>
                    <a:pt x="47" y="1"/>
                  </a:moveTo>
                  <a:cubicBezTo>
                    <a:pt x="36" y="1"/>
                    <a:pt x="26" y="8"/>
                    <a:pt x="16" y="8"/>
                  </a:cubicBezTo>
                  <a:cubicBezTo>
                    <a:pt x="0" y="23"/>
                    <a:pt x="31" y="38"/>
                    <a:pt x="47" y="38"/>
                  </a:cubicBezTo>
                  <a:cubicBezTo>
                    <a:pt x="62" y="54"/>
                    <a:pt x="62" y="54"/>
                    <a:pt x="77" y="69"/>
                  </a:cubicBezTo>
                  <a:lnTo>
                    <a:pt x="170" y="69"/>
                  </a:lnTo>
                  <a:cubicBezTo>
                    <a:pt x="185" y="85"/>
                    <a:pt x="201" y="85"/>
                    <a:pt x="216" y="85"/>
                  </a:cubicBezTo>
                  <a:cubicBezTo>
                    <a:pt x="231" y="85"/>
                    <a:pt x="247" y="100"/>
                    <a:pt x="262" y="100"/>
                  </a:cubicBezTo>
                  <a:cubicBezTo>
                    <a:pt x="267" y="105"/>
                    <a:pt x="272" y="107"/>
                    <a:pt x="277" y="107"/>
                  </a:cubicBezTo>
                  <a:cubicBezTo>
                    <a:pt x="286" y="107"/>
                    <a:pt x="293" y="100"/>
                    <a:pt x="293" y="100"/>
                  </a:cubicBezTo>
                  <a:cubicBezTo>
                    <a:pt x="308" y="85"/>
                    <a:pt x="308" y="69"/>
                    <a:pt x="293" y="69"/>
                  </a:cubicBezTo>
                  <a:cubicBezTo>
                    <a:pt x="278" y="54"/>
                    <a:pt x="278" y="54"/>
                    <a:pt x="262" y="38"/>
                  </a:cubicBezTo>
                  <a:cubicBezTo>
                    <a:pt x="231" y="23"/>
                    <a:pt x="278" y="8"/>
                    <a:pt x="231" y="8"/>
                  </a:cubicBezTo>
                  <a:lnTo>
                    <a:pt x="185" y="8"/>
                  </a:lnTo>
                  <a:cubicBezTo>
                    <a:pt x="154" y="8"/>
                    <a:pt x="170" y="23"/>
                    <a:pt x="139" y="23"/>
                  </a:cubicBezTo>
                  <a:cubicBezTo>
                    <a:pt x="124" y="23"/>
                    <a:pt x="108" y="23"/>
                    <a:pt x="108" y="8"/>
                  </a:cubicBezTo>
                  <a:lnTo>
                    <a:pt x="62" y="8"/>
                  </a:lnTo>
                  <a:cubicBezTo>
                    <a:pt x="57" y="3"/>
                    <a:pt x="52" y="1"/>
                    <a:pt x="4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1660;p43"/>
            <p:cNvSpPr/>
            <p:nvPr/>
          </p:nvSpPr>
          <p:spPr>
            <a:xfrm>
              <a:off x="3920875" y="4916975"/>
              <a:ext cx="1575" cy="1575"/>
            </a:xfrm>
            <a:custGeom>
              <a:avLst/>
              <a:gdLst/>
              <a:ahLst/>
              <a:cxnLst/>
              <a:rect l="l" t="t" r="r" b="b"/>
              <a:pathLst>
                <a:path w="63" h="63" extrusionOk="0">
                  <a:moveTo>
                    <a:pt x="1" y="1"/>
                  </a:moveTo>
                  <a:cubicBezTo>
                    <a:pt x="1" y="1"/>
                    <a:pt x="1" y="47"/>
                    <a:pt x="1" y="47"/>
                  </a:cubicBezTo>
                  <a:cubicBezTo>
                    <a:pt x="1" y="62"/>
                    <a:pt x="32" y="62"/>
                    <a:pt x="47" y="62"/>
                  </a:cubicBezTo>
                  <a:cubicBezTo>
                    <a:pt x="63" y="62"/>
                    <a:pt x="32" y="47"/>
                    <a:pt x="32" y="32"/>
                  </a:cubicBezTo>
                  <a:cubicBezTo>
                    <a:pt x="16" y="16"/>
                    <a:pt x="47" y="1"/>
                    <a:pt x="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1661;p43"/>
            <p:cNvSpPr/>
            <p:nvPr/>
          </p:nvSpPr>
          <p:spPr>
            <a:xfrm>
              <a:off x="3916650" y="4916100"/>
              <a:ext cx="3500" cy="1300"/>
            </a:xfrm>
            <a:custGeom>
              <a:avLst/>
              <a:gdLst/>
              <a:ahLst/>
              <a:cxnLst/>
              <a:rect l="l" t="t" r="r" b="b"/>
              <a:pathLst>
                <a:path w="140" h="52" extrusionOk="0">
                  <a:moveTo>
                    <a:pt x="30" y="1"/>
                  </a:moveTo>
                  <a:cubicBezTo>
                    <a:pt x="24" y="1"/>
                    <a:pt x="19" y="2"/>
                    <a:pt x="16" y="5"/>
                  </a:cubicBezTo>
                  <a:cubicBezTo>
                    <a:pt x="0" y="5"/>
                    <a:pt x="47" y="20"/>
                    <a:pt x="62" y="36"/>
                  </a:cubicBezTo>
                  <a:cubicBezTo>
                    <a:pt x="62" y="36"/>
                    <a:pt x="77" y="36"/>
                    <a:pt x="93" y="51"/>
                  </a:cubicBezTo>
                  <a:cubicBezTo>
                    <a:pt x="108" y="51"/>
                    <a:pt x="124" y="36"/>
                    <a:pt x="139" y="20"/>
                  </a:cubicBezTo>
                  <a:cubicBezTo>
                    <a:pt x="139" y="15"/>
                    <a:pt x="134" y="14"/>
                    <a:pt x="127" y="14"/>
                  </a:cubicBezTo>
                  <a:cubicBezTo>
                    <a:pt x="112" y="14"/>
                    <a:pt x="88" y="20"/>
                    <a:pt x="77" y="20"/>
                  </a:cubicBezTo>
                  <a:cubicBezTo>
                    <a:pt x="90" y="20"/>
                    <a:pt x="53" y="1"/>
                    <a:pt x="3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1662;p43"/>
            <p:cNvSpPr/>
            <p:nvPr/>
          </p:nvSpPr>
          <p:spPr>
            <a:xfrm>
              <a:off x="3934350" y="4923250"/>
              <a:ext cx="1575" cy="2175"/>
            </a:xfrm>
            <a:custGeom>
              <a:avLst/>
              <a:gdLst/>
              <a:ahLst/>
              <a:cxnLst/>
              <a:rect l="l" t="t" r="r" b="b"/>
              <a:pathLst>
                <a:path w="63" h="87" extrusionOk="0">
                  <a:moveTo>
                    <a:pt x="38" y="0"/>
                  </a:moveTo>
                  <a:cubicBezTo>
                    <a:pt x="28" y="0"/>
                    <a:pt x="16" y="4"/>
                    <a:pt x="16" y="12"/>
                  </a:cubicBezTo>
                  <a:cubicBezTo>
                    <a:pt x="1" y="19"/>
                    <a:pt x="9" y="19"/>
                    <a:pt x="18" y="19"/>
                  </a:cubicBezTo>
                  <a:cubicBezTo>
                    <a:pt x="28" y="19"/>
                    <a:pt x="39" y="19"/>
                    <a:pt x="32" y="27"/>
                  </a:cubicBezTo>
                  <a:cubicBezTo>
                    <a:pt x="32" y="43"/>
                    <a:pt x="47" y="73"/>
                    <a:pt x="47" y="73"/>
                  </a:cubicBezTo>
                  <a:cubicBezTo>
                    <a:pt x="52" y="83"/>
                    <a:pt x="55" y="87"/>
                    <a:pt x="58" y="87"/>
                  </a:cubicBezTo>
                  <a:cubicBezTo>
                    <a:pt x="63" y="87"/>
                    <a:pt x="63" y="69"/>
                    <a:pt x="63" y="58"/>
                  </a:cubicBezTo>
                  <a:cubicBezTo>
                    <a:pt x="63" y="43"/>
                    <a:pt x="63" y="27"/>
                    <a:pt x="47" y="12"/>
                  </a:cubicBezTo>
                  <a:cubicBezTo>
                    <a:pt x="55" y="4"/>
                    <a:pt x="47" y="0"/>
                    <a:pt x="38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1663;p43"/>
            <p:cNvSpPr/>
            <p:nvPr/>
          </p:nvSpPr>
          <p:spPr>
            <a:xfrm>
              <a:off x="3952075" y="4913525"/>
              <a:ext cx="1575" cy="2725"/>
            </a:xfrm>
            <a:custGeom>
              <a:avLst/>
              <a:gdLst/>
              <a:ahLst/>
              <a:cxnLst/>
              <a:rect l="l" t="t" r="r" b="b"/>
              <a:pathLst>
                <a:path w="63" h="109" extrusionOk="0">
                  <a:moveTo>
                    <a:pt x="47" y="0"/>
                  </a:moveTo>
                  <a:cubicBezTo>
                    <a:pt x="47" y="0"/>
                    <a:pt x="31" y="31"/>
                    <a:pt x="31" y="31"/>
                  </a:cubicBezTo>
                  <a:cubicBezTo>
                    <a:pt x="31" y="29"/>
                    <a:pt x="31" y="28"/>
                    <a:pt x="30" y="28"/>
                  </a:cubicBezTo>
                  <a:cubicBezTo>
                    <a:pt x="23" y="28"/>
                    <a:pt x="0" y="66"/>
                    <a:pt x="0" y="93"/>
                  </a:cubicBezTo>
                  <a:cubicBezTo>
                    <a:pt x="0" y="108"/>
                    <a:pt x="0" y="108"/>
                    <a:pt x="31" y="108"/>
                  </a:cubicBezTo>
                  <a:cubicBezTo>
                    <a:pt x="31" y="108"/>
                    <a:pt x="31" y="77"/>
                    <a:pt x="31" y="77"/>
                  </a:cubicBezTo>
                  <a:cubicBezTo>
                    <a:pt x="47" y="62"/>
                    <a:pt x="47" y="46"/>
                    <a:pt x="47" y="46"/>
                  </a:cubicBezTo>
                  <a:cubicBezTo>
                    <a:pt x="62" y="16"/>
                    <a:pt x="62" y="16"/>
                    <a:pt x="4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1664;p43"/>
            <p:cNvSpPr/>
            <p:nvPr/>
          </p:nvSpPr>
          <p:spPr>
            <a:xfrm>
              <a:off x="3952850" y="4916600"/>
              <a:ext cx="1550" cy="800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31" y="0"/>
                  </a:moveTo>
                  <a:cubicBezTo>
                    <a:pt x="31" y="0"/>
                    <a:pt x="0" y="16"/>
                    <a:pt x="31" y="31"/>
                  </a:cubicBezTo>
                  <a:cubicBezTo>
                    <a:pt x="62" y="31"/>
                    <a:pt x="47" y="16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1665;p43"/>
            <p:cNvSpPr/>
            <p:nvPr/>
          </p:nvSpPr>
          <p:spPr>
            <a:xfrm>
              <a:off x="3954000" y="4917750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6" y="16"/>
                    <a:pt x="1" y="31"/>
                    <a:pt x="1" y="31"/>
                  </a:cubicBezTo>
                  <a:cubicBezTo>
                    <a:pt x="16" y="31"/>
                    <a:pt x="31" y="1"/>
                    <a:pt x="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1666;p43"/>
            <p:cNvSpPr/>
            <p:nvPr/>
          </p:nvSpPr>
          <p:spPr>
            <a:xfrm>
              <a:off x="3953225" y="4918900"/>
              <a:ext cx="1575" cy="800"/>
            </a:xfrm>
            <a:custGeom>
              <a:avLst/>
              <a:gdLst/>
              <a:ahLst/>
              <a:cxnLst/>
              <a:rect l="l" t="t" r="r" b="b"/>
              <a:pathLst>
                <a:path w="63" h="32" extrusionOk="0">
                  <a:moveTo>
                    <a:pt x="32" y="1"/>
                  </a:moveTo>
                  <a:cubicBezTo>
                    <a:pt x="39" y="9"/>
                    <a:pt x="35" y="9"/>
                    <a:pt x="30" y="9"/>
                  </a:cubicBezTo>
                  <a:cubicBezTo>
                    <a:pt x="24" y="9"/>
                    <a:pt x="16" y="9"/>
                    <a:pt x="16" y="16"/>
                  </a:cubicBezTo>
                  <a:cubicBezTo>
                    <a:pt x="1" y="32"/>
                    <a:pt x="47" y="32"/>
                    <a:pt x="47" y="32"/>
                  </a:cubicBezTo>
                  <a:cubicBezTo>
                    <a:pt x="62" y="16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1667;p43"/>
            <p:cNvSpPr/>
            <p:nvPr/>
          </p:nvSpPr>
          <p:spPr>
            <a:xfrm>
              <a:off x="3955150" y="4920450"/>
              <a:ext cx="800" cy="900"/>
            </a:xfrm>
            <a:custGeom>
              <a:avLst/>
              <a:gdLst/>
              <a:ahLst/>
              <a:cxnLst/>
              <a:rect l="l" t="t" r="r" b="b"/>
              <a:pathLst>
                <a:path w="32" h="36" extrusionOk="0">
                  <a:moveTo>
                    <a:pt x="1" y="1"/>
                  </a:moveTo>
                  <a:cubicBezTo>
                    <a:pt x="16" y="1"/>
                    <a:pt x="1" y="16"/>
                    <a:pt x="1" y="31"/>
                  </a:cubicBezTo>
                  <a:cubicBezTo>
                    <a:pt x="1" y="34"/>
                    <a:pt x="2" y="36"/>
                    <a:pt x="4" y="36"/>
                  </a:cubicBezTo>
                  <a:cubicBezTo>
                    <a:pt x="12" y="36"/>
                    <a:pt x="32" y="16"/>
                    <a:pt x="32" y="16"/>
                  </a:cubicBezTo>
                  <a:cubicBezTo>
                    <a:pt x="32" y="1"/>
                    <a:pt x="16" y="1"/>
                    <a:pt x="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1668;p43"/>
            <p:cNvSpPr/>
            <p:nvPr/>
          </p:nvSpPr>
          <p:spPr>
            <a:xfrm>
              <a:off x="3955150" y="4922000"/>
              <a:ext cx="5025" cy="3475"/>
            </a:xfrm>
            <a:custGeom>
              <a:avLst/>
              <a:gdLst/>
              <a:ahLst/>
              <a:cxnLst/>
              <a:rect l="l" t="t" r="r" b="b"/>
              <a:pathLst>
                <a:path w="201" h="139" extrusionOk="0">
                  <a:moveTo>
                    <a:pt x="62" y="0"/>
                  </a:moveTo>
                  <a:cubicBezTo>
                    <a:pt x="47" y="0"/>
                    <a:pt x="32" y="0"/>
                    <a:pt x="16" y="16"/>
                  </a:cubicBezTo>
                  <a:cubicBezTo>
                    <a:pt x="1" y="16"/>
                    <a:pt x="47" y="46"/>
                    <a:pt x="47" y="46"/>
                  </a:cubicBezTo>
                  <a:cubicBezTo>
                    <a:pt x="47" y="46"/>
                    <a:pt x="62" y="62"/>
                    <a:pt x="62" y="77"/>
                  </a:cubicBezTo>
                  <a:cubicBezTo>
                    <a:pt x="62" y="108"/>
                    <a:pt x="62" y="108"/>
                    <a:pt x="93" y="123"/>
                  </a:cubicBezTo>
                  <a:cubicBezTo>
                    <a:pt x="124" y="123"/>
                    <a:pt x="124" y="123"/>
                    <a:pt x="139" y="139"/>
                  </a:cubicBezTo>
                  <a:cubicBezTo>
                    <a:pt x="170" y="139"/>
                    <a:pt x="186" y="123"/>
                    <a:pt x="186" y="123"/>
                  </a:cubicBezTo>
                  <a:cubicBezTo>
                    <a:pt x="201" y="108"/>
                    <a:pt x="155" y="93"/>
                    <a:pt x="139" y="93"/>
                  </a:cubicBezTo>
                  <a:cubicBezTo>
                    <a:pt x="124" y="62"/>
                    <a:pt x="139" y="62"/>
                    <a:pt x="139" y="46"/>
                  </a:cubicBezTo>
                  <a:cubicBezTo>
                    <a:pt x="155" y="46"/>
                    <a:pt x="139" y="16"/>
                    <a:pt x="124" y="0"/>
                  </a:cubicBezTo>
                  <a:cubicBezTo>
                    <a:pt x="124" y="0"/>
                    <a:pt x="109" y="16"/>
                    <a:pt x="109" y="16"/>
                  </a:cubicBezTo>
                  <a:cubicBezTo>
                    <a:pt x="109" y="8"/>
                    <a:pt x="101" y="8"/>
                    <a:pt x="91" y="8"/>
                  </a:cubicBezTo>
                  <a:cubicBezTo>
                    <a:pt x="82" y="8"/>
                    <a:pt x="70" y="8"/>
                    <a:pt x="6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1669;p43"/>
            <p:cNvSpPr/>
            <p:nvPr/>
          </p:nvSpPr>
          <p:spPr>
            <a:xfrm>
              <a:off x="3964000" y="4925375"/>
              <a:ext cx="3125" cy="2200"/>
            </a:xfrm>
            <a:custGeom>
              <a:avLst/>
              <a:gdLst/>
              <a:ahLst/>
              <a:cxnLst/>
              <a:rect l="l" t="t" r="r" b="b"/>
              <a:pathLst>
                <a:path w="125" h="88" extrusionOk="0">
                  <a:moveTo>
                    <a:pt x="61" y="1"/>
                  </a:moveTo>
                  <a:cubicBezTo>
                    <a:pt x="54" y="1"/>
                    <a:pt x="32" y="35"/>
                    <a:pt x="32" y="35"/>
                  </a:cubicBezTo>
                  <a:cubicBezTo>
                    <a:pt x="32" y="50"/>
                    <a:pt x="1" y="50"/>
                    <a:pt x="32" y="65"/>
                  </a:cubicBezTo>
                  <a:cubicBezTo>
                    <a:pt x="47" y="81"/>
                    <a:pt x="63" y="81"/>
                    <a:pt x="63" y="81"/>
                  </a:cubicBezTo>
                  <a:cubicBezTo>
                    <a:pt x="73" y="86"/>
                    <a:pt x="81" y="88"/>
                    <a:pt x="88" y="88"/>
                  </a:cubicBezTo>
                  <a:cubicBezTo>
                    <a:pt x="102" y="88"/>
                    <a:pt x="109" y="81"/>
                    <a:pt x="109" y="81"/>
                  </a:cubicBezTo>
                  <a:cubicBezTo>
                    <a:pt x="124" y="65"/>
                    <a:pt x="124" y="50"/>
                    <a:pt x="109" y="50"/>
                  </a:cubicBezTo>
                  <a:cubicBezTo>
                    <a:pt x="93" y="35"/>
                    <a:pt x="109" y="19"/>
                    <a:pt x="93" y="19"/>
                  </a:cubicBezTo>
                  <a:cubicBezTo>
                    <a:pt x="78" y="19"/>
                    <a:pt x="78" y="4"/>
                    <a:pt x="63" y="4"/>
                  </a:cubicBezTo>
                  <a:cubicBezTo>
                    <a:pt x="63" y="2"/>
                    <a:pt x="62" y="1"/>
                    <a:pt x="6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1670;p43"/>
            <p:cNvSpPr/>
            <p:nvPr/>
          </p:nvSpPr>
          <p:spPr>
            <a:xfrm>
              <a:off x="3969025" y="4927375"/>
              <a:ext cx="1550" cy="800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31" y="1"/>
                  </a:moveTo>
                  <a:cubicBezTo>
                    <a:pt x="0" y="1"/>
                    <a:pt x="16" y="32"/>
                    <a:pt x="31" y="32"/>
                  </a:cubicBezTo>
                  <a:cubicBezTo>
                    <a:pt x="31" y="32"/>
                    <a:pt x="62" y="1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1671;p43"/>
            <p:cNvSpPr/>
            <p:nvPr/>
          </p:nvSpPr>
          <p:spPr>
            <a:xfrm>
              <a:off x="3973650" y="4929200"/>
              <a:ext cx="1100" cy="1275"/>
            </a:xfrm>
            <a:custGeom>
              <a:avLst/>
              <a:gdLst/>
              <a:ahLst/>
              <a:cxnLst/>
              <a:rect l="l" t="t" r="r" b="b"/>
              <a:pathLst>
                <a:path w="44" h="51" extrusionOk="0">
                  <a:moveTo>
                    <a:pt x="17" y="0"/>
                  </a:moveTo>
                  <a:cubicBezTo>
                    <a:pt x="12" y="0"/>
                    <a:pt x="6" y="2"/>
                    <a:pt x="0" y="5"/>
                  </a:cubicBezTo>
                  <a:cubicBezTo>
                    <a:pt x="15" y="5"/>
                    <a:pt x="0" y="36"/>
                    <a:pt x="0" y="51"/>
                  </a:cubicBezTo>
                  <a:cubicBezTo>
                    <a:pt x="15" y="51"/>
                    <a:pt x="31" y="20"/>
                    <a:pt x="31" y="20"/>
                  </a:cubicBezTo>
                  <a:cubicBezTo>
                    <a:pt x="43" y="20"/>
                    <a:pt x="36" y="0"/>
                    <a:pt x="1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1672;p43"/>
            <p:cNvSpPr/>
            <p:nvPr/>
          </p:nvSpPr>
          <p:spPr>
            <a:xfrm>
              <a:off x="3935525" y="4926225"/>
              <a:ext cx="2700" cy="6575"/>
            </a:xfrm>
            <a:custGeom>
              <a:avLst/>
              <a:gdLst/>
              <a:ahLst/>
              <a:cxnLst/>
              <a:rect l="l" t="t" r="r" b="b"/>
              <a:pathLst>
                <a:path w="108" h="263" extrusionOk="0">
                  <a:moveTo>
                    <a:pt x="16" y="1"/>
                  </a:moveTo>
                  <a:cubicBezTo>
                    <a:pt x="0" y="1"/>
                    <a:pt x="0" y="31"/>
                    <a:pt x="0" y="47"/>
                  </a:cubicBezTo>
                  <a:cubicBezTo>
                    <a:pt x="0" y="62"/>
                    <a:pt x="0" y="78"/>
                    <a:pt x="0" y="93"/>
                  </a:cubicBezTo>
                  <a:lnTo>
                    <a:pt x="0" y="139"/>
                  </a:lnTo>
                  <a:cubicBezTo>
                    <a:pt x="0" y="170"/>
                    <a:pt x="0" y="185"/>
                    <a:pt x="0" y="201"/>
                  </a:cubicBezTo>
                  <a:cubicBezTo>
                    <a:pt x="0" y="216"/>
                    <a:pt x="16" y="216"/>
                    <a:pt x="16" y="247"/>
                  </a:cubicBezTo>
                  <a:cubicBezTo>
                    <a:pt x="16" y="262"/>
                    <a:pt x="16" y="262"/>
                    <a:pt x="31" y="262"/>
                  </a:cubicBezTo>
                  <a:cubicBezTo>
                    <a:pt x="31" y="262"/>
                    <a:pt x="46" y="232"/>
                    <a:pt x="62" y="216"/>
                  </a:cubicBezTo>
                  <a:cubicBezTo>
                    <a:pt x="77" y="216"/>
                    <a:pt x="77" y="201"/>
                    <a:pt x="93" y="201"/>
                  </a:cubicBezTo>
                  <a:cubicBezTo>
                    <a:pt x="93" y="185"/>
                    <a:pt x="108" y="170"/>
                    <a:pt x="93" y="155"/>
                  </a:cubicBezTo>
                  <a:cubicBezTo>
                    <a:pt x="93" y="155"/>
                    <a:pt x="77" y="124"/>
                    <a:pt x="62" y="124"/>
                  </a:cubicBezTo>
                  <a:cubicBezTo>
                    <a:pt x="77" y="108"/>
                    <a:pt x="46" y="93"/>
                    <a:pt x="31" y="78"/>
                  </a:cubicBezTo>
                  <a:cubicBezTo>
                    <a:pt x="31" y="62"/>
                    <a:pt x="31" y="47"/>
                    <a:pt x="31" y="31"/>
                  </a:cubicBezTo>
                  <a:cubicBezTo>
                    <a:pt x="31" y="1"/>
                    <a:pt x="16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1673;p43"/>
            <p:cNvSpPr/>
            <p:nvPr/>
          </p:nvSpPr>
          <p:spPr>
            <a:xfrm>
              <a:off x="3907025" y="4840175"/>
              <a:ext cx="800" cy="975"/>
            </a:xfrm>
            <a:custGeom>
              <a:avLst/>
              <a:gdLst/>
              <a:ahLst/>
              <a:cxnLst/>
              <a:rect l="l" t="t" r="r" b="b"/>
              <a:pathLst>
                <a:path w="32" h="39" extrusionOk="0">
                  <a:moveTo>
                    <a:pt x="27" y="1"/>
                  </a:moveTo>
                  <a:cubicBezTo>
                    <a:pt x="23" y="1"/>
                    <a:pt x="16" y="8"/>
                    <a:pt x="16" y="8"/>
                  </a:cubicBezTo>
                  <a:cubicBezTo>
                    <a:pt x="0" y="23"/>
                    <a:pt x="0" y="39"/>
                    <a:pt x="31" y="39"/>
                  </a:cubicBezTo>
                  <a:cubicBezTo>
                    <a:pt x="31" y="39"/>
                    <a:pt x="31" y="8"/>
                    <a:pt x="31" y="8"/>
                  </a:cubicBezTo>
                  <a:cubicBezTo>
                    <a:pt x="31" y="3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1674;p43"/>
            <p:cNvSpPr/>
            <p:nvPr/>
          </p:nvSpPr>
          <p:spPr>
            <a:xfrm>
              <a:off x="3907800" y="4841425"/>
              <a:ext cx="800" cy="1275"/>
            </a:xfrm>
            <a:custGeom>
              <a:avLst/>
              <a:gdLst/>
              <a:ahLst/>
              <a:cxnLst/>
              <a:rect l="l" t="t" r="r" b="b"/>
              <a:pathLst>
                <a:path w="32" h="51" extrusionOk="0">
                  <a:moveTo>
                    <a:pt x="10" y="1"/>
                  </a:moveTo>
                  <a:cubicBezTo>
                    <a:pt x="1" y="1"/>
                    <a:pt x="2" y="37"/>
                    <a:pt x="16" y="50"/>
                  </a:cubicBezTo>
                  <a:cubicBezTo>
                    <a:pt x="31" y="50"/>
                    <a:pt x="31" y="19"/>
                    <a:pt x="31" y="4"/>
                  </a:cubicBezTo>
                  <a:lnTo>
                    <a:pt x="16" y="4"/>
                  </a:ln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1675;p43"/>
            <p:cNvSpPr/>
            <p:nvPr/>
          </p:nvSpPr>
          <p:spPr>
            <a:xfrm>
              <a:off x="3893150" y="4837650"/>
              <a:ext cx="6975" cy="7750"/>
            </a:xfrm>
            <a:custGeom>
              <a:avLst/>
              <a:gdLst/>
              <a:ahLst/>
              <a:cxnLst/>
              <a:rect l="l" t="t" r="r" b="b"/>
              <a:pathLst>
                <a:path w="279" h="310" extrusionOk="0">
                  <a:moveTo>
                    <a:pt x="32" y="1"/>
                  </a:moveTo>
                  <a:cubicBezTo>
                    <a:pt x="16" y="1"/>
                    <a:pt x="32" y="16"/>
                    <a:pt x="32" y="32"/>
                  </a:cubicBezTo>
                  <a:cubicBezTo>
                    <a:pt x="47" y="32"/>
                    <a:pt x="47" y="63"/>
                    <a:pt x="47" y="63"/>
                  </a:cubicBezTo>
                  <a:cubicBezTo>
                    <a:pt x="47" y="78"/>
                    <a:pt x="78" y="93"/>
                    <a:pt x="78" y="93"/>
                  </a:cubicBezTo>
                  <a:cubicBezTo>
                    <a:pt x="109" y="109"/>
                    <a:pt x="93" y="124"/>
                    <a:pt x="93" y="140"/>
                  </a:cubicBezTo>
                  <a:cubicBezTo>
                    <a:pt x="93" y="155"/>
                    <a:pt x="78" y="155"/>
                    <a:pt x="63" y="170"/>
                  </a:cubicBezTo>
                  <a:cubicBezTo>
                    <a:pt x="47" y="186"/>
                    <a:pt x="63" y="186"/>
                    <a:pt x="32" y="186"/>
                  </a:cubicBezTo>
                  <a:cubicBezTo>
                    <a:pt x="1" y="186"/>
                    <a:pt x="16" y="201"/>
                    <a:pt x="32" y="217"/>
                  </a:cubicBezTo>
                  <a:cubicBezTo>
                    <a:pt x="32" y="217"/>
                    <a:pt x="32" y="247"/>
                    <a:pt x="32" y="247"/>
                  </a:cubicBezTo>
                  <a:cubicBezTo>
                    <a:pt x="35" y="251"/>
                    <a:pt x="38" y="252"/>
                    <a:pt x="41" y="252"/>
                  </a:cubicBezTo>
                  <a:cubicBezTo>
                    <a:pt x="53" y="252"/>
                    <a:pt x="66" y="232"/>
                    <a:pt x="78" y="232"/>
                  </a:cubicBezTo>
                  <a:cubicBezTo>
                    <a:pt x="93" y="232"/>
                    <a:pt x="109" y="232"/>
                    <a:pt x="124" y="247"/>
                  </a:cubicBezTo>
                  <a:cubicBezTo>
                    <a:pt x="140" y="247"/>
                    <a:pt x="124" y="278"/>
                    <a:pt x="140" y="278"/>
                  </a:cubicBezTo>
                  <a:cubicBezTo>
                    <a:pt x="170" y="294"/>
                    <a:pt x="170" y="294"/>
                    <a:pt x="201" y="294"/>
                  </a:cubicBezTo>
                  <a:cubicBezTo>
                    <a:pt x="206" y="288"/>
                    <a:pt x="211" y="287"/>
                    <a:pt x="217" y="287"/>
                  </a:cubicBezTo>
                  <a:cubicBezTo>
                    <a:pt x="227" y="287"/>
                    <a:pt x="237" y="294"/>
                    <a:pt x="247" y="294"/>
                  </a:cubicBezTo>
                  <a:cubicBezTo>
                    <a:pt x="263" y="294"/>
                    <a:pt x="278" y="294"/>
                    <a:pt x="278" y="309"/>
                  </a:cubicBezTo>
                  <a:cubicBezTo>
                    <a:pt x="278" y="301"/>
                    <a:pt x="278" y="278"/>
                    <a:pt x="278" y="278"/>
                  </a:cubicBezTo>
                  <a:cubicBezTo>
                    <a:pt x="263" y="263"/>
                    <a:pt x="263" y="247"/>
                    <a:pt x="247" y="232"/>
                  </a:cubicBezTo>
                  <a:cubicBezTo>
                    <a:pt x="232" y="232"/>
                    <a:pt x="232" y="217"/>
                    <a:pt x="201" y="217"/>
                  </a:cubicBezTo>
                  <a:cubicBezTo>
                    <a:pt x="201" y="217"/>
                    <a:pt x="201" y="201"/>
                    <a:pt x="201" y="186"/>
                  </a:cubicBezTo>
                  <a:cubicBezTo>
                    <a:pt x="201" y="155"/>
                    <a:pt x="201" y="155"/>
                    <a:pt x="170" y="155"/>
                  </a:cubicBezTo>
                  <a:cubicBezTo>
                    <a:pt x="155" y="140"/>
                    <a:pt x="155" y="140"/>
                    <a:pt x="140" y="124"/>
                  </a:cubicBezTo>
                  <a:cubicBezTo>
                    <a:pt x="124" y="109"/>
                    <a:pt x="124" y="93"/>
                    <a:pt x="140" y="78"/>
                  </a:cubicBezTo>
                  <a:cubicBezTo>
                    <a:pt x="140" y="63"/>
                    <a:pt x="140" y="63"/>
                    <a:pt x="140" y="47"/>
                  </a:cubicBezTo>
                  <a:cubicBezTo>
                    <a:pt x="140" y="47"/>
                    <a:pt x="93" y="47"/>
                    <a:pt x="93" y="32"/>
                  </a:cubicBezTo>
                  <a:cubicBezTo>
                    <a:pt x="93" y="32"/>
                    <a:pt x="78" y="16"/>
                    <a:pt x="63" y="16"/>
                  </a:cubicBezTo>
                  <a:cubicBezTo>
                    <a:pt x="47" y="1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1676;p43"/>
            <p:cNvSpPr/>
            <p:nvPr/>
          </p:nvSpPr>
          <p:spPr>
            <a:xfrm>
              <a:off x="3882375" y="4836125"/>
              <a:ext cx="8125" cy="6350"/>
            </a:xfrm>
            <a:custGeom>
              <a:avLst/>
              <a:gdLst/>
              <a:ahLst/>
              <a:cxnLst/>
              <a:rect l="l" t="t" r="r" b="b"/>
              <a:pathLst>
                <a:path w="325" h="254" extrusionOk="0">
                  <a:moveTo>
                    <a:pt x="31" y="0"/>
                  </a:moveTo>
                  <a:cubicBezTo>
                    <a:pt x="16" y="0"/>
                    <a:pt x="1" y="16"/>
                    <a:pt x="1" y="31"/>
                  </a:cubicBezTo>
                  <a:cubicBezTo>
                    <a:pt x="1" y="47"/>
                    <a:pt x="16" y="62"/>
                    <a:pt x="31" y="62"/>
                  </a:cubicBezTo>
                  <a:cubicBezTo>
                    <a:pt x="47" y="77"/>
                    <a:pt x="62" y="62"/>
                    <a:pt x="62" y="93"/>
                  </a:cubicBezTo>
                  <a:cubicBezTo>
                    <a:pt x="78" y="108"/>
                    <a:pt x="93" y="108"/>
                    <a:pt x="93" y="108"/>
                  </a:cubicBezTo>
                  <a:cubicBezTo>
                    <a:pt x="124" y="108"/>
                    <a:pt x="124" y="124"/>
                    <a:pt x="139" y="139"/>
                  </a:cubicBezTo>
                  <a:cubicBezTo>
                    <a:pt x="155" y="139"/>
                    <a:pt x="155" y="154"/>
                    <a:pt x="170" y="170"/>
                  </a:cubicBezTo>
                  <a:cubicBezTo>
                    <a:pt x="185" y="185"/>
                    <a:pt x="185" y="185"/>
                    <a:pt x="201" y="201"/>
                  </a:cubicBezTo>
                  <a:cubicBezTo>
                    <a:pt x="216" y="216"/>
                    <a:pt x="232" y="216"/>
                    <a:pt x="232" y="231"/>
                  </a:cubicBezTo>
                  <a:cubicBezTo>
                    <a:pt x="247" y="231"/>
                    <a:pt x="247" y="247"/>
                    <a:pt x="278" y="247"/>
                  </a:cubicBezTo>
                  <a:cubicBezTo>
                    <a:pt x="282" y="251"/>
                    <a:pt x="287" y="253"/>
                    <a:pt x="291" y="253"/>
                  </a:cubicBezTo>
                  <a:cubicBezTo>
                    <a:pt x="301" y="253"/>
                    <a:pt x="309" y="242"/>
                    <a:pt x="309" y="231"/>
                  </a:cubicBezTo>
                  <a:cubicBezTo>
                    <a:pt x="324" y="231"/>
                    <a:pt x="309" y="216"/>
                    <a:pt x="293" y="201"/>
                  </a:cubicBezTo>
                  <a:cubicBezTo>
                    <a:pt x="278" y="201"/>
                    <a:pt x="278" y="185"/>
                    <a:pt x="263" y="185"/>
                  </a:cubicBezTo>
                  <a:cubicBezTo>
                    <a:pt x="247" y="185"/>
                    <a:pt x="247" y="170"/>
                    <a:pt x="232" y="170"/>
                  </a:cubicBezTo>
                  <a:cubicBezTo>
                    <a:pt x="216" y="170"/>
                    <a:pt x="201" y="154"/>
                    <a:pt x="185" y="139"/>
                  </a:cubicBezTo>
                  <a:cubicBezTo>
                    <a:pt x="185" y="124"/>
                    <a:pt x="155" y="124"/>
                    <a:pt x="139" y="124"/>
                  </a:cubicBezTo>
                  <a:cubicBezTo>
                    <a:pt x="139" y="108"/>
                    <a:pt x="124" y="77"/>
                    <a:pt x="124" y="77"/>
                  </a:cubicBezTo>
                  <a:cubicBezTo>
                    <a:pt x="124" y="62"/>
                    <a:pt x="108" y="47"/>
                    <a:pt x="93" y="47"/>
                  </a:cubicBezTo>
                  <a:cubicBezTo>
                    <a:pt x="93" y="31"/>
                    <a:pt x="78" y="31"/>
                    <a:pt x="62" y="31"/>
                  </a:cubicBezTo>
                  <a:cubicBezTo>
                    <a:pt x="47" y="16"/>
                    <a:pt x="47" y="16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1677;p43"/>
            <p:cNvSpPr/>
            <p:nvPr/>
          </p:nvSpPr>
          <p:spPr>
            <a:xfrm>
              <a:off x="3890475" y="4841900"/>
              <a:ext cx="1550" cy="900"/>
            </a:xfrm>
            <a:custGeom>
              <a:avLst/>
              <a:gdLst/>
              <a:ahLst/>
              <a:cxnLst/>
              <a:rect l="l" t="t" r="r" b="b"/>
              <a:pathLst>
                <a:path w="62" h="36" extrusionOk="0">
                  <a:moveTo>
                    <a:pt x="31" y="0"/>
                  </a:moveTo>
                  <a:cubicBezTo>
                    <a:pt x="0" y="0"/>
                    <a:pt x="16" y="16"/>
                    <a:pt x="16" y="31"/>
                  </a:cubicBezTo>
                  <a:cubicBezTo>
                    <a:pt x="19" y="34"/>
                    <a:pt x="22" y="36"/>
                    <a:pt x="25" y="36"/>
                  </a:cubicBezTo>
                  <a:cubicBezTo>
                    <a:pt x="36" y="36"/>
                    <a:pt x="46" y="16"/>
                    <a:pt x="46" y="16"/>
                  </a:cubicBezTo>
                  <a:cubicBezTo>
                    <a:pt x="62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1678;p43"/>
            <p:cNvSpPr/>
            <p:nvPr/>
          </p:nvSpPr>
          <p:spPr>
            <a:xfrm>
              <a:off x="3880850" y="4834975"/>
              <a:ext cx="1550" cy="950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31" y="0"/>
                  </a:moveTo>
                  <a:cubicBezTo>
                    <a:pt x="31" y="0"/>
                    <a:pt x="0" y="31"/>
                    <a:pt x="31" y="31"/>
                  </a:cubicBezTo>
                  <a:cubicBezTo>
                    <a:pt x="40" y="35"/>
                    <a:pt x="46" y="37"/>
                    <a:pt x="51" y="37"/>
                  </a:cubicBezTo>
                  <a:cubicBezTo>
                    <a:pt x="62" y="37"/>
                    <a:pt x="62" y="26"/>
                    <a:pt x="62" y="16"/>
                  </a:cubicBezTo>
                  <a:cubicBezTo>
                    <a:pt x="62" y="0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1679;p43"/>
            <p:cNvSpPr/>
            <p:nvPr/>
          </p:nvSpPr>
          <p:spPr>
            <a:xfrm>
              <a:off x="3877000" y="4833700"/>
              <a:ext cx="775" cy="1075"/>
            </a:xfrm>
            <a:custGeom>
              <a:avLst/>
              <a:gdLst/>
              <a:ahLst/>
              <a:cxnLst/>
              <a:rect l="l" t="t" r="r" b="b"/>
              <a:pathLst>
                <a:path w="31" h="43" extrusionOk="0">
                  <a:moveTo>
                    <a:pt x="14" y="1"/>
                  </a:moveTo>
                  <a:cubicBezTo>
                    <a:pt x="10" y="1"/>
                    <a:pt x="0" y="23"/>
                    <a:pt x="0" y="36"/>
                  </a:cubicBezTo>
                  <a:cubicBezTo>
                    <a:pt x="5" y="40"/>
                    <a:pt x="9" y="42"/>
                    <a:pt x="13" y="42"/>
                  </a:cubicBezTo>
                  <a:cubicBezTo>
                    <a:pt x="23" y="42"/>
                    <a:pt x="31" y="31"/>
                    <a:pt x="31" y="20"/>
                  </a:cubicBezTo>
                  <a:cubicBezTo>
                    <a:pt x="31" y="5"/>
                    <a:pt x="31" y="5"/>
                    <a:pt x="15" y="5"/>
                  </a:cubicBezTo>
                  <a:cubicBezTo>
                    <a:pt x="15" y="2"/>
                    <a:pt x="15" y="1"/>
                    <a:pt x="14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1680;p43"/>
            <p:cNvSpPr/>
            <p:nvPr/>
          </p:nvSpPr>
          <p:spPr>
            <a:xfrm>
              <a:off x="3863975" y="4834100"/>
              <a:ext cx="1475" cy="1000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11" y="0"/>
                  </a:moveTo>
                  <a:lnTo>
                    <a:pt x="11" y="0"/>
                  </a:lnTo>
                  <a:cubicBezTo>
                    <a:pt x="8" y="0"/>
                    <a:pt x="0" y="23"/>
                    <a:pt x="13" y="35"/>
                  </a:cubicBezTo>
                  <a:cubicBezTo>
                    <a:pt x="16" y="38"/>
                    <a:pt x="19" y="39"/>
                    <a:pt x="22" y="39"/>
                  </a:cubicBezTo>
                  <a:cubicBezTo>
                    <a:pt x="34" y="39"/>
                    <a:pt x="44" y="20"/>
                    <a:pt x="44" y="20"/>
                  </a:cubicBezTo>
                  <a:cubicBezTo>
                    <a:pt x="59" y="4"/>
                    <a:pt x="28" y="4"/>
                    <a:pt x="13" y="4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1681;p43"/>
            <p:cNvSpPr/>
            <p:nvPr/>
          </p:nvSpPr>
          <p:spPr>
            <a:xfrm>
              <a:off x="3896250" y="4950975"/>
              <a:ext cx="875" cy="1800"/>
            </a:xfrm>
            <a:custGeom>
              <a:avLst/>
              <a:gdLst/>
              <a:ahLst/>
              <a:cxnLst/>
              <a:rect l="l" t="t" r="r" b="b"/>
              <a:pathLst>
                <a:path w="35" h="72" extrusionOk="0">
                  <a:moveTo>
                    <a:pt x="35" y="0"/>
                  </a:moveTo>
                  <a:cubicBezTo>
                    <a:pt x="35" y="0"/>
                    <a:pt x="31" y="4"/>
                    <a:pt x="16" y="12"/>
                  </a:cubicBezTo>
                  <a:cubicBezTo>
                    <a:pt x="16" y="12"/>
                    <a:pt x="16" y="58"/>
                    <a:pt x="0" y="58"/>
                  </a:cubicBezTo>
                  <a:cubicBezTo>
                    <a:pt x="0" y="68"/>
                    <a:pt x="2" y="72"/>
                    <a:pt x="5" y="72"/>
                  </a:cubicBezTo>
                  <a:cubicBezTo>
                    <a:pt x="10" y="72"/>
                    <a:pt x="21" y="58"/>
                    <a:pt x="31" y="58"/>
                  </a:cubicBezTo>
                  <a:cubicBezTo>
                    <a:pt x="31" y="43"/>
                    <a:pt x="31" y="27"/>
                    <a:pt x="31" y="12"/>
                  </a:cubicBezTo>
                  <a:cubicBezTo>
                    <a:pt x="31" y="4"/>
                    <a:pt x="35" y="0"/>
                    <a:pt x="3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1682;p43"/>
            <p:cNvSpPr/>
            <p:nvPr/>
          </p:nvSpPr>
          <p:spPr>
            <a:xfrm>
              <a:off x="3947850" y="4952800"/>
              <a:ext cx="1450" cy="575"/>
            </a:xfrm>
            <a:custGeom>
              <a:avLst/>
              <a:gdLst/>
              <a:ahLst/>
              <a:cxnLst/>
              <a:rect l="l" t="t" r="r" b="b"/>
              <a:pathLst>
                <a:path w="58" h="23" extrusionOk="0">
                  <a:moveTo>
                    <a:pt x="31" y="0"/>
                  </a:moveTo>
                  <a:cubicBezTo>
                    <a:pt x="15" y="0"/>
                    <a:pt x="0" y="16"/>
                    <a:pt x="31" y="16"/>
                  </a:cubicBezTo>
                  <a:cubicBezTo>
                    <a:pt x="35" y="20"/>
                    <a:pt x="40" y="22"/>
                    <a:pt x="44" y="22"/>
                  </a:cubicBezTo>
                  <a:cubicBezTo>
                    <a:pt x="53" y="22"/>
                    <a:pt x="57" y="11"/>
                    <a:pt x="4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1683;p43"/>
            <p:cNvSpPr/>
            <p:nvPr/>
          </p:nvSpPr>
          <p:spPr>
            <a:xfrm>
              <a:off x="3950600" y="4956175"/>
              <a:ext cx="1125" cy="1000"/>
            </a:xfrm>
            <a:custGeom>
              <a:avLst/>
              <a:gdLst/>
              <a:ahLst/>
              <a:cxnLst/>
              <a:rect l="l" t="t" r="r" b="b"/>
              <a:pathLst>
                <a:path w="45" h="40" extrusionOk="0">
                  <a:moveTo>
                    <a:pt x="12" y="1"/>
                  </a:moveTo>
                  <a:cubicBezTo>
                    <a:pt x="10" y="1"/>
                    <a:pt x="0" y="35"/>
                    <a:pt x="13" y="35"/>
                  </a:cubicBezTo>
                  <a:cubicBezTo>
                    <a:pt x="16" y="38"/>
                    <a:pt x="19" y="39"/>
                    <a:pt x="21" y="39"/>
                  </a:cubicBezTo>
                  <a:cubicBezTo>
                    <a:pt x="29" y="39"/>
                    <a:pt x="32" y="19"/>
                    <a:pt x="44" y="19"/>
                  </a:cubicBezTo>
                  <a:cubicBezTo>
                    <a:pt x="44" y="4"/>
                    <a:pt x="29" y="4"/>
                    <a:pt x="13" y="4"/>
                  </a:cubicBezTo>
                  <a:cubicBezTo>
                    <a:pt x="13" y="2"/>
                    <a:pt x="13" y="1"/>
                    <a:pt x="1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1684;p43"/>
            <p:cNvSpPr/>
            <p:nvPr/>
          </p:nvSpPr>
          <p:spPr>
            <a:xfrm>
              <a:off x="3952850" y="4954425"/>
              <a:ext cx="3100" cy="4725"/>
            </a:xfrm>
            <a:custGeom>
              <a:avLst/>
              <a:gdLst/>
              <a:ahLst/>
              <a:cxnLst/>
              <a:rect l="l" t="t" r="r" b="b"/>
              <a:pathLst>
                <a:path w="124" h="189" extrusionOk="0">
                  <a:moveTo>
                    <a:pt x="10" y="1"/>
                  </a:moveTo>
                  <a:cubicBezTo>
                    <a:pt x="4" y="1"/>
                    <a:pt x="0" y="5"/>
                    <a:pt x="0" y="12"/>
                  </a:cubicBezTo>
                  <a:lnTo>
                    <a:pt x="0" y="59"/>
                  </a:lnTo>
                  <a:cubicBezTo>
                    <a:pt x="0" y="89"/>
                    <a:pt x="16" y="89"/>
                    <a:pt x="31" y="89"/>
                  </a:cubicBezTo>
                  <a:cubicBezTo>
                    <a:pt x="31" y="105"/>
                    <a:pt x="31" y="136"/>
                    <a:pt x="16" y="151"/>
                  </a:cubicBezTo>
                  <a:cubicBezTo>
                    <a:pt x="16" y="166"/>
                    <a:pt x="31" y="182"/>
                    <a:pt x="31" y="182"/>
                  </a:cubicBezTo>
                  <a:cubicBezTo>
                    <a:pt x="31" y="186"/>
                    <a:pt x="34" y="188"/>
                    <a:pt x="37" y="188"/>
                  </a:cubicBezTo>
                  <a:cubicBezTo>
                    <a:pt x="47" y="188"/>
                    <a:pt x="62" y="177"/>
                    <a:pt x="62" y="166"/>
                  </a:cubicBezTo>
                  <a:cubicBezTo>
                    <a:pt x="77" y="151"/>
                    <a:pt x="93" y="151"/>
                    <a:pt x="108" y="151"/>
                  </a:cubicBezTo>
                  <a:cubicBezTo>
                    <a:pt x="124" y="151"/>
                    <a:pt x="108" y="120"/>
                    <a:pt x="108" y="105"/>
                  </a:cubicBezTo>
                  <a:cubicBezTo>
                    <a:pt x="108" y="89"/>
                    <a:pt x="124" y="89"/>
                    <a:pt x="124" y="74"/>
                  </a:cubicBezTo>
                  <a:cubicBezTo>
                    <a:pt x="124" y="43"/>
                    <a:pt x="124" y="43"/>
                    <a:pt x="108" y="28"/>
                  </a:cubicBezTo>
                  <a:cubicBezTo>
                    <a:pt x="77" y="28"/>
                    <a:pt x="93" y="28"/>
                    <a:pt x="62" y="43"/>
                  </a:cubicBezTo>
                  <a:cubicBezTo>
                    <a:pt x="62" y="28"/>
                    <a:pt x="31" y="28"/>
                    <a:pt x="31" y="12"/>
                  </a:cubicBezTo>
                  <a:cubicBezTo>
                    <a:pt x="23" y="5"/>
                    <a:pt x="16" y="1"/>
                    <a:pt x="1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1685;p43"/>
            <p:cNvSpPr/>
            <p:nvPr/>
          </p:nvSpPr>
          <p:spPr>
            <a:xfrm>
              <a:off x="3950625" y="4958875"/>
              <a:ext cx="2625" cy="2325"/>
            </a:xfrm>
            <a:custGeom>
              <a:avLst/>
              <a:gdLst/>
              <a:ahLst/>
              <a:cxnLst/>
              <a:rect l="l" t="t" r="r" b="b"/>
              <a:pathLst>
                <a:path w="105" h="93" extrusionOk="0">
                  <a:moveTo>
                    <a:pt x="17" y="1"/>
                  </a:moveTo>
                  <a:cubicBezTo>
                    <a:pt x="1" y="1"/>
                    <a:pt x="12" y="35"/>
                    <a:pt x="12" y="35"/>
                  </a:cubicBezTo>
                  <a:cubicBezTo>
                    <a:pt x="12" y="50"/>
                    <a:pt x="28" y="65"/>
                    <a:pt x="28" y="81"/>
                  </a:cubicBezTo>
                  <a:cubicBezTo>
                    <a:pt x="28" y="88"/>
                    <a:pt x="32" y="92"/>
                    <a:pt x="37" y="92"/>
                  </a:cubicBezTo>
                  <a:cubicBezTo>
                    <a:pt x="43" y="92"/>
                    <a:pt x="51" y="88"/>
                    <a:pt x="58" y="81"/>
                  </a:cubicBezTo>
                  <a:cubicBezTo>
                    <a:pt x="74" y="81"/>
                    <a:pt x="74" y="65"/>
                    <a:pt x="89" y="65"/>
                  </a:cubicBezTo>
                  <a:cubicBezTo>
                    <a:pt x="105" y="50"/>
                    <a:pt x="74" y="19"/>
                    <a:pt x="58" y="19"/>
                  </a:cubicBezTo>
                  <a:cubicBezTo>
                    <a:pt x="58" y="19"/>
                    <a:pt x="43" y="19"/>
                    <a:pt x="28" y="4"/>
                  </a:cubicBezTo>
                  <a:cubicBezTo>
                    <a:pt x="23" y="2"/>
                    <a:pt x="20" y="1"/>
                    <a:pt x="1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1686;p43"/>
            <p:cNvSpPr/>
            <p:nvPr/>
          </p:nvSpPr>
          <p:spPr>
            <a:xfrm>
              <a:off x="3885075" y="4932000"/>
              <a:ext cx="800" cy="1250"/>
            </a:xfrm>
            <a:custGeom>
              <a:avLst/>
              <a:gdLst/>
              <a:ahLst/>
              <a:cxnLst/>
              <a:rect l="l" t="t" r="r" b="b"/>
              <a:pathLst>
                <a:path w="32" h="50" extrusionOk="0">
                  <a:moveTo>
                    <a:pt x="16" y="1"/>
                  </a:moveTo>
                  <a:cubicBezTo>
                    <a:pt x="17" y="2"/>
                    <a:pt x="19" y="4"/>
                    <a:pt x="20" y="5"/>
                  </a:cubicBezTo>
                  <a:lnTo>
                    <a:pt x="20" y="5"/>
                  </a:lnTo>
                  <a:cubicBezTo>
                    <a:pt x="21" y="2"/>
                    <a:pt x="19" y="1"/>
                    <a:pt x="16" y="1"/>
                  </a:cubicBezTo>
                  <a:close/>
                  <a:moveTo>
                    <a:pt x="20" y="5"/>
                  </a:moveTo>
                  <a:cubicBezTo>
                    <a:pt x="19" y="13"/>
                    <a:pt x="0" y="31"/>
                    <a:pt x="0" y="31"/>
                  </a:cubicBezTo>
                  <a:cubicBezTo>
                    <a:pt x="0" y="44"/>
                    <a:pt x="6" y="49"/>
                    <a:pt x="12" y="49"/>
                  </a:cubicBezTo>
                  <a:cubicBezTo>
                    <a:pt x="21" y="49"/>
                    <a:pt x="31" y="40"/>
                    <a:pt x="31" y="31"/>
                  </a:cubicBezTo>
                  <a:cubicBezTo>
                    <a:pt x="31" y="18"/>
                    <a:pt x="31" y="16"/>
                    <a:pt x="20" y="5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1687;p43"/>
            <p:cNvSpPr/>
            <p:nvPr/>
          </p:nvSpPr>
          <p:spPr>
            <a:xfrm>
              <a:off x="3881600" y="4938175"/>
              <a:ext cx="1200" cy="1175"/>
            </a:xfrm>
            <a:custGeom>
              <a:avLst/>
              <a:gdLst/>
              <a:ahLst/>
              <a:cxnLst/>
              <a:rect l="l" t="t" r="r" b="b"/>
              <a:pathLst>
                <a:path w="48" h="47" extrusionOk="0">
                  <a:moveTo>
                    <a:pt x="32" y="0"/>
                  </a:moveTo>
                  <a:cubicBezTo>
                    <a:pt x="32" y="15"/>
                    <a:pt x="1" y="31"/>
                    <a:pt x="32" y="46"/>
                  </a:cubicBezTo>
                  <a:cubicBezTo>
                    <a:pt x="47" y="46"/>
                    <a:pt x="47" y="31"/>
                    <a:pt x="47" y="15"/>
                  </a:cubicBezTo>
                  <a:cubicBezTo>
                    <a:pt x="47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1688;p43"/>
            <p:cNvSpPr/>
            <p:nvPr/>
          </p:nvSpPr>
          <p:spPr>
            <a:xfrm>
              <a:off x="3885925" y="4939975"/>
              <a:ext cx="1100" cy="675"/>
            </a:xfrm>
            <a:custGeom>
              <a:avLst/>
              <a:gdLst/>
              <a:ahLst/>
              <a:cxnLst/>
              <a:rect l="l" t="t" r="r" b="b"/>
              <a:pathLst>
                <a:path w="44" h="27" extrusionOk="0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0" y="20"/>
                    <a:pt x="13" y="20"/>
                  </a:cubicBezTo>
                  <a:cubicBezTo>
                    <a:pt x="17" y="25"/>
                    <a:pt x="22" y="27"/>
                    <a:pt x="26" y="27"/>
                  </a:cubicBezTo>
                  <a:cubicBezTo>
                    <a:pt x="36" y="27"/>
                    <a:pt x="43" y="16"/>
                    <a:pt x="43" y="5"/>
                  </a:cubicBezTo>
                  <a:lnTo>
                    <a:pt x="13" y="5"/>
                  </a:lnTo>
                  <a:cubicBezTo>
                    <a:pt x="13" y="2"/>
                    <a:pt x="12" y="1"/>
                    <a:pt x="1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1689;p43"/>
            <p:cNvSpPr/>
            <p:nvPr/>
          </p:nvSpPr>
          <p:spPr>
            <a:xfrm>
              <a:off x="3882775" y="4940950"/>
              <a:ext cx="775" cy="1100"/>
            </a:xfrm>
            <a:custGeom>
              <a:avLst/>
              <a:gdLst/>
              <a:ahLst/>
              <a:cxnLst/>
              <a:rect l="l" t="t" r="r" b="b"/>
              <a:pathLst>
                <a:path w="31" h="44" extrusionOk="0">
                  <a:moveTo>
                    <a:pt x="10" y="1"/>
                  </a:moveTo>
                  <a:cubicBezTo>
                    <a:pt x="4" y="1"/>
                    <a:pt x="0" y="5"/>
                    <a:pt x="0" y="12"/>
                  </a:cubicBezTo>
                  <a:cubicBezTo>
                    <a:pt x="0" y="12"/>
                    <a:pt x="0" y="43"/>
                    <a:pt x="0" y="43"/>
                  </a:cubicBezTo>
                  <a:cubicBezTo>
                    <a:pt x="31" y="43"/>
                    <a:pt x="31" y="28"/>
                    <a:pt x="31" y="12"/>
                  </a:cubicBezTo>
                  <a:cubicBezTo>
                    <a:pt x="23" y="5"/>
                    <a:pt x="15" y="1"/>
                    <a:pt x="1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1690;p43"/>
            <p:cNvSpPr/>
            <p:nvPr/>
          </p:nvSpPr>
          <p:spPr>
            <a:xfrm>
              <a:off x="3883925" y="4942400"/>
              <a:ext cx="1175" cy="950"/>
            </a:xfrm>
            <a:custGeom>
              <a:avLst/>
              <a:gdLst/>
              <a:ahLst/>
              <a:cxnLst/>
              <a:rect l="l" t="t" r="r" b="b"/>
              <a:pathLst>
                <a:path w="47" h="38" extrusionOk="0">
                  <a:moveTo>
                    <a:pt x="16" y="0"/>
                  </a:moveTo>
                  <a:cubicBezTo>
                    <a:pt x="16" y="0"/>
                    <a:pt x="0" y="31"/>
                    <a:pt x="16" y="31"/>
                  </a:cubicBezTo>
                  <a:cubicBezTo>
                    <a:pt x="20" y="36"/>
                    <a:pt x="25" y="38"/>
                    <a:pt x="29" y="38"/>
                  </a:cubicBezTo>
                  <a:cubicBezTo>
                    <a:pt x="39" y="38"/>
                    <a:pt x="46" y="27"/>
                    <a:pt x="46" y="16"/>
                  </a:cubicBezTo>
                  <a:cubicBezTo>
                    <a:pt x="46" y="0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1691;p43"/>
            <p:cNvSpPr/>
            <p:nvPr/>
          </p:nvSpPr>
          <p:spPr>
            <a:xfrm>
              <a:off x="3880075" y="4947800"/>
              <a:ext cx="1550" cy="950"/>
            </a:xfrm>
            <a:custGeom>
              <a:avLst/>
              <a:gdLst/>
              <a:ahLst/>
              <a:cxnLst/>
              <a:rect l="l" t="t" r="r" b="b"/>
              <a:pathLst>
                <a:path w="62" h="38" extrusionOk="0">
                  <a:moveTo>
                    <a:pt x="31" y="0"/>
                  </a:moveTo>
                  <a:cubicBezTo>
                    <a:pt x="31" y="0"/>
                    <a:pt x="0" y="15"/>
                    <a:pt x="31" y="31"/>
                  </a:cubicBezTo>
                  <a:cubicBezTo>
                    <a:pt x="36" y="35"/>
                    <a:pt x="40" y="37"/>
                    <a:pt x="44" y="37"/>
                  </a:cubicBezTo>
                  <a:cubicBezTo>
                    <a:pt x="54" y="37"/>
                    <a:pt x="62" y="26"/>
                    <a:pt x="62" y="15"/>
                  </a:cubicBezTo>
                  <a:cubicBezTo>
                    <a:pt x="62" y="0"/>
                    <a:pt x="46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1692;p43"/>
            <p:cNvSpPr/>
            <p:nvPr/>
          </p:nvSpPr>
          <p:spPr>
            <a:xfrm>
              <a:off x="3881225" y="4948775"/>
              <a:ext cx="800" cy="1075"/>
            </a:xfrm>
            <a:custGeom>
              <a:avLst/>
              <a:gdLst/>
              <a:ahLst/>
              <a:cxnLst/>
              <a:rect l="l" t="t" r="r" b="b"/>
              <a:pathLst>
                <a:path w="32" h="43" extrusionOk="0">
                  <a:moveTo>
                    <a:pt x="27" y="0"/>
                  </a:moveTo>
                  <a:cubicBezTo>
                    <a:pt x="21" y="0"/>
                    <a:pt x="11" y="7"/>
                    <a:pt x="0" y="7"/>
                  </a:cubicBezTo>
                  <a:cubicBezTo>
                    <a:pt x="0" y="14"/>
                    <a:pt x="0" y="29"/>
                    <a:pt x="0" y="38"/>
                  </a:cubicBezTo>
                  <a:cubicBezTo>
                    <a:pt x="3" y="41"/>
                    <a:pt x="6" y="42"/>
                    <a:pt x="8" y="42"/>
                  </a:cubicBezTo>
                  <a:cubicBezTo>
                    <a:pt x="16" y="42"/>
                    <a:pt x="19" y="20"/>
                    <a:pt x="31" y="7"/>
                  </a:cubicBezTo>
                  <a:cubicBezTo>
                    <a:pt x="31" y="2"/>
                    <a:pt x="30" y="0"/>
                    <a:pt x="2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1693;p43"/>
            <p:cNvSpPr/>
            <p:nvPr/>
          </p:nvSpPr>
          <p:spPr>
            <a:xfrm>
              <a:off x="3878525" y="4952925"/>
              <a:ext cx="1175" cy="1200"/>
            </a:xfrm>
            <a:custGeom>
              <a:avLst/>
              <a:gdLst/>
              <a:ahLst/>
              <a:cxnLst/>
              <a:rect l="l" t="t" r="r" b="b"/>
              <a:pathLst>
                <a:path w="47" h="48" extrusionOk="0">
                  <a:moveTo>
                    <a:pt x="34" y="1"/>
                  </a:moveTo>
                  <a:cubicBezTo>
                    <a:pt x="29" y="1"/>
                    <a:pt x="22" y="4"/>
                    <a:pt x="16" y="11"/>
                  </a:cubicBezTo>
                  <a:cubicBezTo>
                    <a:pt x="16" y="8"/>
                    <a:pt x="15" y="7"/>
                    <a:pt x="15" y="7"/>
                  </a:cubicBezTo>
                  <a:cubicBezTo>
                    <a:pt x="11" y="7"/>
                    <a:pt x="1" y="29"/>
                    <a:pt x="1" y="42"/>
                  </a:cubicBezTo>
                  <a:cubicBezTo>
                    <a:pt x="5" y="46"/>
                    <a:pt x="11" y="48"/>
                    <a:pt x="17" y="48"/>
                  </a:cubicBezTo>
                  <a:cubicBezTo>
                    <a:pt x="31" y="48"/>
                    <a:pt x="47" y="37"/>
                    <a:pt x="47" y="26"/>
                  </a:cubicBezTo>
                  <a:cubicBezTo>
                    <a:pt x="47" y="8"/>
                    <a:pt x="42" y="1"/>
                    <a:pt x="34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1694;p43"/>
            <p:cNvSpPr/>
            <p:nvPr/>
          </p:nvSpPr>
          <p:spPr>
            <a:xfrm>
              <a:off x="3888550" y="4950775"/>
              <a:ext cx="1175" cy="1000"/>
            </a:xfrm>
            <a:custGeom>
              <a:avLst/>
              <a:gdLst/>
              <a:ahLst/>
              <a:cxnLst/>
              <a:rect l="l" t="t" r="r" b="b"/>
              <a:pathLst>
                <a:path w="47" h="40" extrusionOk="0">
                  <a:moveTo>
                    <a:pt x="28" y="0"/>
                  </a:moveTo>
                  <a:cubicBezTo>
                    <a:pt x="20" y="0"/>
                    <a:pt x="0" y="23"/>
                    <a:pt x="0" y="35"/>
                  </a:cubicBezTo>
                  <a:cubicBezTo>
                    <a:pt x="3" y="38"/>
                    <a:pt x="7" y="39"/>
                    <a:pt x="11" y="39"/>
                  </a:cubicBezTo>
                  <a:cubicBezTo>
                    <a:pt x="27" y="39"/>
                    <a:pt x="46" y="20"/>
                    <a:pt x="46" y="20"/>
                  </a:cubicBezTo>
                  <a:cubicBezTo>
                    <a:pt x="46" y="4"/>
                    <a:pt x="31" y="4"/>
                    <a:pt x="31" y="4"/>
                  </a:cubicBezTo>
                  <a:cubicBezTo>
                    <a:pt x="31" y="1"/>
                    <a:pt x="30" y="0"/>
                    <a:pt x="28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1695;p43"/>
            <p:cNvSpPr/>
            <p:nvPr/>
          </p:nvSpPr>
          <p:spPr>
            <a:xfrm>
              <a:off x="3890075" y="4951575"/>
              <a:ext cx="750" cy="925"/>
            </a:xfrm>
            <a:custGeom>
              <a:avLst/>
              <a:gdLst/>
              <a:ahLst/>
              <a:cxnLst/>
              <a:rect l="l" t="t" r="r" b="b"/>
              <a:pathLst>
                <a:path w="30" h="37" extrusionOk="0">
                  <a:moveTo>
                    <a:pt x="10" y="1"/>
                  </a:moveTo>
                  <a:cubicBezTo>
                    <a:pt x="7" y="1"/>
                    <a:pt x="4" y="1"/>
                    <a:pt x="1" y="3"/>
                  </a:cubicBezTo>
                  <a:cubicBezTo>
                    <a:pt x="1" y="3"/>
                    <a:pt x="1" y="34"/>
                    <a:pt x="16" y="34"/>
                  </a:cubicBezTo>
                  <a:cubicBezTo>
                    <a:pt x="18" y="36"/>
                    <a:pt x="19" y="36"/>
                    <a:pt x="21" y="36"/>
                  </a:cubicBezTo>
                  <a:cubicBezTo>
                    <a:pt x="30" y="36"/>
                    <a:pt x="29" y="1"/>
                    <a:pt x="10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1696;p43"/>
            <p:cNvSpPr/>
            <p:nvPr/>
          </p:nvSpPr>
          <p:spPr>
            <a:xfrm>
              <a:off x="3892775" y="4948950"/>
              <a:ext cx="1950" cy="1950"/>
            </a:xfrm>
            <a:custGeom>
              <a:avLst/>
              <a:gdLst/>
              <a:ahLst/>
              <a:cxnLst/>
              <a:rect l="l" t="t" r="r" b="b"/>
              <a:pathLst>
                <a:path w="78" h="78" extrusionOk="0">
                  <a:moveTo>
                    <a:pt x="31" y="0"/>
                  </a:moveTo>
                  <a:cubicBezTo>
                    <a:pt x="47" y="0"/>
                    <a:pt x="16" y="16"/>
                    <a:pt x="16" y="16"/>
                  </a:cubicBezTo>
                  <a:cubicBezTo>
                    <a:pt x="16" y="46"/>
                    <a:pt x="31" y="31"/>
                    <a:pt x="16" y="62"/>
                  </a:cubicBezTo>
                  <a:cubicBezTo>
                    <a:pt x="1" y="77"/>
                    <a:pt x="31" y="77"/>
                    <a:pt x="47" y="77"/>
                  </a:cubicBezTo>
                  <a:cubicBezTo>
                    <a:pt x="47" y="77"/>
                    <a:pt x="62" y="62"/>
                    <a:pt x="62" y="46"/>
                  </a:cubicBezTo>
                  <a:cubicBezTo>
                    <a:pt x="78" y="31"/>
                    <a:pt x="62" y="16"/>
                    <a:pt x="6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1697;p43"/>
            <p:cNvSpPr/>
            <p:nvPr/>
          </p:nvSpPr>
          <p:spPr>
            <a:xfrm>
              <a:off x="3894375" y="4952725"/>
              <a:ext cx="1125" cy="1350"/>
            </a:xfrm>
            <a:custGeom>
              <a:avLst/>
              <a:gdLst/>
              <a:ahLst/>
              <a:cxnLst/>
              <a:rect l="l" t="t" r="r" b="b"/>
              <a:pathLst>
                <a:path w="45" h="54" extrusionOk="0">
                  <a:moveTo>
                    <a:pt x="23" y="0"/>
                  </a:moveTo>
                  <a:cubicBezTo>
                    <a:pt x="10" y="0"/>
                    <a:pt x="0" y="36"/>
                    <a:pt x="14" y="50"/>
                  </a:cubicBezTo>
                  <a:cubicBezTo>
                    <a:pt x="14" y="52"/>
                    <a:pt x="15" y="54"/>
                    <a:pt x="16" y="54"/>
                  </a:cubicBezTo>
                  <a:cubicBezTo>
                    <a:pt x="24" y="54"/>
                    <a:pt x="44" y="31"/>
                    <a:pt x="44" y="19"/>
                  </a:cubicBezTo>
                  <a:cubicBezTo>
                    <a:pt x="44" y="11"/>
                    <a:pt x="44" y="11"/>
                    <a:pt x="42" y="11"/>
                  </a:cubicBezTo>
                  <a:cubicBezTo>
                    <a:pt x="40" y="11"/>
                    <a:pt x="37" y="11"/>
                    <a:pt x="29" y="3"/>
                  </a:cubicBezTo>
                  <a:cubicBezTo>
                    <a:pt x="27" y="1"/>
                    <a:pt x="25" y="0"/>
                    <a:pt x="2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1698;p43"/>
            <p:cNvSpPr/>
            <p:nvPr/>
          </p:nvSpPr>
          <p:spPr>
            <a:xfrm>
              <a:off x="3890475" y="4954825"/>
              <a:ext cx="775" cy="1150"/>
            </a:xfrm>
            <a:custGeom>
              <a:avLst/>
              <a:gdLst/>
              <a:ahLst/>
              <a:cxnLst/>
              <a:rect l="l" t="t" r="r" b="b"/>
              <a:pathLst>
                <a:path w="31" h="46" extrusionOk="0">
                  <a:moveTo>
                    <a:pt x="16" y="0"/>
                  </a:moveTo>
                  <a:cubicBezTo>
                    <a:pt x="12" y="0"/>
                    <a:pt x="8" y="4"/>
                    <a:pt x="0" y="12"/>
                  </a:cubicBezTo>
                  <a:cubicBezTo>
                    <a:pt x="3" y="9"/>
                    <a:pt x="5" y="8"/>
                    <a:pt x="6" y="8"/>
                  </a:cubicBezTo>
                  <a:cubicBezTo>
                    <a:pt x="11" y="8"/>
                    <a:pt x="3" y="30"/>
                    <a:pt x="16" y="43"/>
                  </a:cubicBezTo>
                  <a:cubicBezTo>
                    <a:pt x="18" y="45"/>
                    <a:pt x="20" y="46"/>
                    <a:pt x="21" y="46"/>
                  </a:cubicBezTo>
                  <a:cubicBezTo>
                    <a:pt x="31" y="46"/>
                    <a:pt x="31" y="12"/>
                    <a:pt x="31" y="12"/>
                  </a:cubicBezTo>
                  <a:cubicBezTo>
                    <a:pt x="23" y="4"/>
                    <a:pt x="19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1699;p43"/>
            <p:cNvSpPr/>
            <p:nvPr/>
          </p:nvSpPr>
          <p:spPr>
            <a:xfrm>
              <a:off x="3888150" y="4955975"/>
              <a:ext cx="1750" cy="1075"/>
            </a:xfrm>
            <a:custGeom>
              <a:avLst/>
              <a:gdLst/>
              <a:ahLst/>
              <a:cxnLst/>
              <a:rect l="l" t="t" r="r" b="b"/>
              <a:pathLst>
                <a:path w="70" h="43" extrusionOk="0">
                  <a:moveTo>
                    <a:pt x="66" y="0"/>
                  </a:moveTo>
                  <a:cubicBezTo>
                    <a:pt x="62" y="0"/>
                    <a:pt x="55" y="4"/>
                    <a:pt x="47" y="12"/>
                  </a:cubicBezTo>
                  <a:cubicBezTo>
                    <a:pt x="47" y="12"/>
                    <a:pt x="1" y="27"/>
                    <a:pt x="47" y="43"/>
                  </a:cubicBezTo>
                  <a:cubicBezTo>
                    <a:pt x="62" y="43"/>
                    <a:pt x="62" y="43"/>
                    <a:pt x="62" y="12"/>
                  </a:cubicBezTo>
                  <a:cubicBezTo>
                    <a:pt x="70" y="4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1700;p43"/>
            <p:cNvSpPr/>
            <p:nvPr/>
          </p:nvSpPr>
          <p:spPr>
            <a:xfrm>
              <a:off x="3887850" y="4956925"/>
              <a:ext cx="1100" cy="1050"/>
            </a:xfrm>
            <a:custGeom>
              <a:avLst/>
              <a:gdLst/>
              <a:ahLst/>
              <a:cxnLst/>
              <a:rect l="l" t="t" r="r" b="b"/>
              <a:pathLst>
                <a:path w="44" h="42" extrusionOk="0">
                  <a:moveTo>
                    <a:pt x="25" y="1"/>
                  </a:moveTo>
                  <a:cubicBezTo>
                    <a:pt x="18" y="1"/>
                    <a:pt x="0" y="23"/>
                    <a:pt x="13" y="36"/>
                  </a:cubicBezTo>
                  <a:cubicBezTo>
                    <a:pt x="13" y="40"/>
                    <a:pt x="15" y="42"/>
                    <a:pt x="19" y="42"/>
                  </a:cubicBezTo>
                  <a:cubicBezTo>
                    <a:pt x="28" y="42"/>
                    <a:pt x="44" y="31"/>
                    <a:pt x="44" y="20"/>
                  </a:cubicBezTo>
                  <a:cubicBezTo>
                    <a:pt x="44" y="20"/>
                    <a:pt x="28" y="5"/>
                    <a:pt x="28" y="5"/>
                  </a:cubicBezTo>
                  <a:cubicBezTo>
                    <a:pt x="28" y="2"/>
                    <a:pt x="27" y="1"/>
                    <a:pt x="2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1701;p43"/>
            <p:cNvSpPr/>
            <p:nvPr/>
          </p:nvSpPr>
          <p:spPr>
            <a:xfrm>
              <a:off x="3888975" y="4961575"/>
              <a:ext cx="1125" cy="875"/>
            </a:xfrm>
            <a:custGeom>
              <a:avLst/>
              <a:gdLst/>
              <a:ahLst/>
              <a:cxnLst/>
              <a:rect l="l" t="t" r="r" b="b"/>
              <a:pathLst>
                <a:path w="45" h="35" extrusionOk="0">
                  <a:moveTo>
                    <a:pt x="13" y="0"/>
                  </a:moveTo>
                  <a:cubicBezTo>
                    <a:pt x="10" y="0"/>
                    <a:pt x="1" y="34"/>
                    <a:pt x="14" y="34"/>
                  </a:cubicBezTo>
                  <a:cubicBezTo>
                    <a:pt x="29" y="34"/>
                    <a:pt x="45" y="19"/>
                    <a:pt x="29" y="4"/>
                  </a:cubicBezTo>
                  <a:lnTo>
                    <a:pt x="14" y="4"/>
                  </a:lnTo>
                  <a:cubicBezTo>
                    <a:pt x="14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1702;p43"/>
            <p:cNvSpPr/>
            <p:nvPr/>
          </p:nvSpPr>
          <p:spPr>
            <a:xfrm>
              <a:off x="3889700" y="4958400"/>
              <a:ext cx="3100" cy="3050"/>
            </a:xfrm>
            <a:custGeom>
              <a:avLst/>
              <a:gdLst/>
              <a:ahLst/>
              <a:cxnLst/>
              <a:rect l="l" t="t" r="r" b="b"/>
              <a:pathLst>
                <a:path w="124" h="122" extrusionOk="0">
                  <a:moveTo>
                    <a:pt x="37" y="1"/>
                  </a:moveTo>
                  <a:cubicBezTo>
                    <a:pt x="34" y="1"/>
                    <a:pt x="31" y="3"/>
                    <a:pt x="31" y="7"/>
                  </a:cubicBezTo>
                  <a:cubicBezTo>
                    <a:pt x="16" y="23"/>
                    <a:pt x="16" y="54"/>
                    <a:pt x="16" y="69"/>
                  </a:cubicBezTo>
                  <a:cubicBezTo>
                    <a:pt x="16" y="84"/>
                    <a:pt x="0" y="100"/>
                    <a:pt x="0" y="115"/>
                  </a:cubicBezTo>
                  <a:cubicBezTo>
                    <a:pt x="0" y="120"/>
                    <a:pt x="3" y="122"/>
                    <a:pt x="7" y="122"/>
                  </a:cubicBezTo>
                  <a:cubicBezTo>
                    <a:pt x="16" y="122"/>
                    <a:pt x="31" y="111"/>
                    <a:pt x="31" y="100"/>
                  </a:cubicBezTo>
                  <a:cubicBezTo>
                    <a:pt x="47" y="84"/>
                    <a:pt x="62" y="84"/>
                    <a:pt x="77" y="84"/>
                  </a:cubicBezTo>
                  <a:cubicBezTo>
                    <a:pt x="93" y="84"/>
                    <a:pt x="93" y="69"/>
                    <a:pt x="108" y="54"/>
                  </a:cubicBezTo>
                  <a:cubicBezTo>
                    <a:pt x="124" y="38"/>
                    <a:pt x="108" y="38"/>
                    <a:pt x="93" y="23"/>
                  </a:cubicBezTo>
                  <a:lnTo>
                    <a:pt x="62" y="23"/>
                  </a:lnTo>
                  <a:cubicBezTo>
                    <a:pt x="62" y="12"/>
                    <a:pt x="47" y="1"/>
                    <a:pt x="3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1703;p43"/>
            <p:cNvSpPr/>
            <p:nvPr/>
          </p:nvSpPr>
          <p:spPr>
            <a:xfrm>
              <a:off x="3893275" y="4960425"/>
              <a:ext cx="1075" cy="875"/>
            </a:xfrm>
            <a:custGeom>
              <a:avLst/>
              <a:gdLst/>
              <a:ahLst/>
              <a:cxnLst/>
              <a:rect l="l" t="t" r="r" b="b"/>
              <a:pathLst>
                <a:path w="43" h="35" extrusionOk="0">
                  <a:moveTo>
                    <a:pt x="6" y="0"/>
                  </a:moveTo>
                  <a:cubicBezTo>
                    <a:pt x="0" y="0"/>
                    <a:pt x="11" y="34"/>
                    <a:pt x="11" y="34"/>
                  </a:cubicBezTo>
                  <a:cubicBezTo>
                    <a:pt x="42" y="34"/>
                    <a:pt x="42" y="3"/>
                    <a:pt x="27" y="3"/>
                  </a:cubicBezTo>
                  <a:lnTo>
                    <a:pt x="11" y="3"/>
                  </a:lnTo>
                  <a:cubicBezTo>
                    <a:pt x="9" y="1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1704;p43"/>
            <p:cNvSpPr/>
            <p:nvPr/>
          </p:nvSpPr>
          <p:spPr>
            <a:xfrm>
              <a:off x="3897775" y="4949325"/>
              <a:ext cx="1175" cy="1250"/>
            </a:xfrm>
            <a:custGeom>
              <a:avLst/>
              <a:gdLst/>
              <a:ahLst/>
              <a:cxnLst/>
              <a:rect l="l" t="t" r="r" b="b"/>
              <a:pathLst>
                <a:path w="47" h="50" extrusionOk="0">
                  <a:moveTo>
                    <a:pt x="32" y="1"/>
                  </a:moveTo>
                  <a:cubicBezTo>
                    <a:pt x="32" y="1"/>
                    <a:pt x="1" y="1"/>
                    <a:pt x="16" y="31"/>
                  </a:cubicBezTo>
                  <a:cubicBezTo>
                    <a:pt x="16" y="45"/>
                    <a:pt x="19" y="49"/>
                    <a:pt x="23" y="49"/>
                  </a:cubicBezTo>
                  <a:cubicBezTo>
                    <a:pt x="29" y="49"/>
                    <a:pt x="38" y="40"/>
                    <a:pt x="47" y="31"/>
                  </a:cubicBezTo>
                  <a:cubicBezTo>
                    <a:pt x="47" y="16"/>
                    <a:pt x="47" y="16"/>
                    <a:pt x="32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1705;p43"/>
            <p:cNvSpPr/>
            <p:nvPr/>
          </p:nvSpPr>
          <p:spPr>
            <a:xfrm>
              <a:off x="3900175" y="4947125"/>
              <a:ext cx="700" cy="800"/>
            </a:xfrm>
            <a:custGeom>
              <a:avLst/>
              <a:gdLst/>
              <a:ahLst/>
              <a:cxnLst/>
              <a:rect l="l" t="t" r="r" b="b"/>
              <a:pathLst>
                <a:path w="28" h="32" extrusionOk="0">
                  <a:moveTo>
                    <a:pt x="20" y="0"/>
                  </a:moveTo>
                  <a:cubicBezTo>
                    <a:pt x="16" y="0"/>
                    <a:pt x="13" y="4"/>
                    <a:pt x="13" y="12"/>
                  </a:cubicBezTo>
                  <a:cubicBezTo>
                    <a:pt x="13" y="9"/>
                    <a:pt x="12" y="7"/>
                    <a:pt x="11" y="7"/>
                  </a:cubicBezTo>
                  <a:lnTo>
                    <a:pt x="11" y="7"/>
                  </a:lnTo>
                  <a:cubicBezTo>
                    <a:pt x="8" y="7"/>
                    <a:pt x="0" y="27"/>
                    <a:pt x="13" y="27"/>
                  </a:cubicBezTo>
                  <a:cubicBezTo>
                    <a:pt x="16" y="30"/>
                    <a:pt x="18" y="31"/>
                    <a:pt x="20" y="31"/>
                  </a:cubicBezTo>
                  <a:cubicBezTo>
                    <a:pt x="28" y="31"/>
                    <a:pt x="28" y="12"/>
                    <a:pt x="28" y="12"/>
                  </a:cubicBezTo>
                  <a:cubicBezTo>
                    <a:pt x="28" y="4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1706;p43"/>
            <p:cNvSpPr/>
            <p:nvPr/>
          </p:nvSpPr>
          <p:spPr>
            <a:xfrm>
              <a:off x="3901250" y="4948175"/>
              <a:ext cx="3100" cy="2125"/>
            </a:xfrm>
            <a:custGeom>
              <a:avLst/>
              <a:gdLst/>
              <a:ahLst/>
              <a:cxnLst/>
              <a:rect l="l" t="t" r="r" b="b"/>
              <a:pathLst>
                <a:path w="124" h="85" extrusionOk="0">
                  <a:moveTo>
                    <a:pt x="108" y="0"/>
                  </a:moveTo>
                  <a:cubicBezTo>
                    <a:pt x="77" y="0"/>
                    <a:pt x="77" y="16"/>
                    <a:pt x="62" y="16"/>
                  </a:cubicBezTo>
                  <a:cubicBezTo>
                    <a:pt x="62" y="21"/>
                    <a:pt x="60" y="23"/>
                    <a:pt x="57" y="23"/>
                  </a:cubicBezTo>
                  <a:cubicBezTo>
                    <a:pt x="52" y="23"/>
                    <a:pt x="41" y="16"/>
                    <a:pt x="31" y="16"/>
                  </a:cubicBezTo>
                  <a:cubicBezTo>
                    <a:pt x="31" y="13"/>
                    <a:pt x="30" y="12"/>
                    <a:pt x="28" y="12"/>
                  </a:cubicBezTo>
                  <a:cubicBezTo>
                    <a:pt x="21" y="12"/>
                    <a:pt x="0" y="34"/>
                    <a:pt x="0" y="47"/>
                  </a:cubicBezTo>
                  <a:cubicBezTo>
                    <a:pt x="0" y="77"/>
                    <a:pt x="0" y="77"/>
                    <a:pt x="16" y="77"/>
                  </a:cubicBezTo>
                  <a:cubicBezTo>
                    <a:pt x="21" y="83"/>
                    <a:pt x="24" y="84"/>
                    <a:pt x="27" y="84"/>
                  </a:cubicBezTo>
                  <a:cubicBezTo>
                    <a:pt x="33" y="84"/>
                    <a:pt x="36" y="77"/>
                    <a:pt x="47" y="77"/>
                  </a:cubicBezTo>
                  <a:cubicBezTo>
                    <a:pt x="62" y="62"/>
                    <a:pt x="47" y="47"/>
                    <a:pt x="62" y="31"/>
                  </a:cubicBezTo>
                  <a:lnTo>
                    <a:pt x="108" y="31"/>
                  </a:lnTo>
                  <a:cubicBezTo>
                    <a:pt x="124" y="16"/>
                    <a:pt x="108" y="16"/>
                    <a:pt x="108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1707;p43"/>
            <p:cNvSpPr/>
            <p:nvPr/>
          </p:nvSpPr>
          <p:spPr>
            <a:xfrm>
              <a:off x="3900100" y="4950475"/>
              <a:ext cx="1175" cy="800"/>
            </a:xfrm>
            <a:custGeom>
              <a:avLst/>
              <a:gdLst/>
              <a:ahLst/>
              <a:cxnLst/>
              <a:rect l="l" t="t" r="r" b="b"/>
              <a:pathLst>
                <a:path w="47" h="32" extrusionOk="0">
                  <a:moveTo>
                    <a:pt x="16" y="1"/>
                  </a:moveTo>
                  <a:cubicBezTo>
                    <a:pt x="0" y="16"/>
                    <a:pt x="0" y="32"/>
                    <a:pt x="31" y="32"/>
                  </a:cubicBezTo>
                  <a:cubicBezTo>
                    <a:pt x="46" y="32"/>
                    <a:pt x="46" y="16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1708;p43"/>
            <p:cNvSpPr/>
            <p:nvPr/>
          </p:nvSpPr>
          <p:spPr>
            <a:xfrm>
              <a:off x="3902025" y="4951250"/>
              <a:ext cx="1175" cy="950"/>
            </a:xfrm>
            <a:custGeom>
              <a:avLst/>
              <a:gdLst/>
              <a:ahLst/>
              <a:cxnLst/>
              <a:rect l="l" t="t" r="r" b="b"/>
              <a:pathLst>
                <a:path w="47" h="38" extrusionOk="0">
                  <a:moveTo>
                    <a:pt x="31" y="1"/>
                  </a:moveTo>
                  <a:cubicBezTo>
                    <a:pt x="31" y="1"/>
                    <a:pt x="0" y="16"/>
                    <a:pt x="31" y="32"/>
                  </a:cubicBezTo>
                  <a:cubicBezTo>
                    <a:pt x="35" y="36"/>
                    <a:pt x="39" y="38"/>
                    <a:pt x="41" y="38"/>
                  </a:cubicBezTo>
                  <a:cubicBezTo>
                    <a:pt x="46" y="38"/>
                    <a:pt x="46" y="27"/>
                    <a:pt x="46" y="16"/>
                  </a:cubicBezTo>
                  <a:cubicBezTo>
                    <a:pt x="46" y="1"/>
                    <a:pt x="46" y="1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1709;p43"/>
            <p:cNvSpPr/>
            <p:nvPr/>
          </p:nvSpPr>
          <p:spPr>
            <a:xfrm>
              <a:off x="3910875" y="4947300"/>
              <a:ext cx="800" cy="1050"/>
            </a:xfrm>
            <a:custGeom>
              <a:avLst/>
              <a:gdLst/>
              <a:ahLst/>
              <a:cxnLst/>
              <a:rect l="l" t="t" r="r" b="b"/>
              <a:pathLst>
                <a:path w="32" h="42" extrusionOk="0">
                  <a:moveTo>
                    <a:pt x="14" y="0"/>
                  </a:moveTo>
                  <a:cubicBezTo>
                    <a:pt x="11" y="0"/>
                    <a:pt x="0" y="23"/>
                    <a:pt x="0" y="35"/>
                  </a:cubicBezTo>
                  <a:cubicBezTo>
                    <a:pt x="5" y="40"/>
                    <a:pt x="9" y="42"/>
                    <a:pt x="14" y="42"/>
                  </a:cubicBezTo>
                  <a:cubicBezTo>
                    <a:pt x="24" y="42"/>
                    <a:pt x="31" y="31"/>
                    <a:pt x="31" y="20"/>
                  </a:cubicBezTo>
                  <a:cubicBezTo>
                    <a:pt x="31" y="5"/>
                    <a:pt x="31" y="5"/>
                    <a:pt x="16" y="5"/>
                  </a:cubicBezTo>
                  <a:cubicBezTo>
                    <a:pt x="16" y="2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1710;p43"/>
            <p:cNvSpPr/>
            <p:nvPr/>
          </p:nvSpPr>
          <p:spPr>
            <a:xfrm>
              <a:off x="3919350" y="4959950"/>
              <a:ext cx="1175" cy="1775"/>
            </a:xfrm>
            <a:custGeom>
              <a:avLst/>
              <a:gdLst/>
              <a:ahLst/>
              <a:cxnLst/>
              <a:rect l="l" t="t" r="r" b="b"/>
              <a:pathLst>
                <a:path w="47" h="71" extrusionOk="0">
                  <a:moveTo>
                    <a:pt x="31" y="0"/>
                  </a:moveTo>
                  <a:cubicBezTo>
                    <a:pt x="29" y="0"/>
                    <a:pt x="26" y="7"/>
                    <a:pt x="16" y="7"/>
                  </a:cubicBezTo>
                  <a:cubicBezTo>
                    <a:pt x="16" y="5"/>
                    <a:pt x="15" y="4"/>
                    <a:pt x="15" y="4"/>
                  </a:cubicBezTo>
                  <a:cubicBezTo>
                    <a:pt x="12" y="4"/>
                    <a:pt x="0" y="40"/>
                    <a:pt x="0" y="53"/>
                  </a:cubicBezTo>
                  <a:cubicBezTo>
                    <a:pt x="7" y="66"/>
                    <a:pt x="13" y="71"/>
                    <a:pt x="19" y="71"/>
                  </a:cubicBezTo>
                  <a:cubicBezTo>
                    <a:pt x="26" y="71"/>
                    <a:pt x="31" y="62"/>
                    <a:pt x="31" y="53"/>
                  </a:cubicBezTo>
                  <a:cubicBezTo>
                    <a:pt x="46" y="53"/>
                    <a:pt x="46" y="22"/>
                    <a:pt x="31" y="7"/>
                  </a:cubicBezTo>
                  <a:cubicBezTo>
                    <a:pt x="31" y="2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1711;p43"/>
            <p:cNvSpPr/>
            <p:nvPr/>
          </p:nvSpPr>
          <p:spPr>
            <a:xfrm>
              <a:off x="3919400" y="4969575"/>
              <a:ext cx="1125" cy="1075"/>
            </a:xfrm>
            <a:custGeom>
              <a:avLst/>
              <a:gdLst/>
              <a:ahLst/>
              <a:cxnLst/>
              <a:rect l="l" t="t" r="r" b="b"/>
              <a:pathLst>
                <a:path w="45" h="43" extrusionOk="0">
                  <a:moveTo>
                    <a:pt x="40" y="0"/>
                  </a:moveTo>
                  <a:cubicBezTo>
                    <a:pt x="34" y="0"/>
                    <a:pt x="24" y="7"/>
                    <a:pt x="14" y="7"/>
                  </a:cubicBezTo>
                  <a:cubicBezTo>
                    <a:pt x="14" y="5"/>
                    <a:pt x="13" y="4"/>
                    <a:pt x="13" y="4"/>
                  </a:cubicBezTo>
                  <a:lnTo>
                    <a:pt x="13" y="4"/>
                  </a:lnTo>
                  <a:cubicBezTo>
                    <a:pt x="10" y="4"/>
                    <a:pt x="0" y="38"/>
                    <a:pt x="14" y="38"/>
                  </a:cubicBezTo>
                  <a:cubicBezTo>
                    <a:pt x="17" y="41"/>
                    <a:pt x="20" y="42"/>
                    <a:pt x="22" y="42"/>
                  </a:cubicBezTo>
                  <a:cubicBezTo>
                    <a:pt x="34" y="42"/>
                    <a:pt x="44" y="19"/>
                    <a:pt x="44" y="7"/>
                  </a:cubicBezTo>
                  <a:cubicBezTo>
                    <a:pt x="44" y="2"/>
                    <a:pt x="43" y="0"/>
                    <a:pt x="40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1712;p43"/>
            <p:cNvSpPr/>
            <p:nvPr/>
          </p:nvSpPr>
          <p:spPr>
            <a:xfrm>
              <a:off x="3911650" y="4977325"/>
              <a:ext cx="975" cy="1025"/>
            </a:xfrm>
            <a:custGeom>
              <a:avLst/>
              <a:gdLst/>
              <a:ahLst/>
              <a:cxnLst/>
              <a:rect l="l" t="t" r="r" b="b"/>
              <a:pathLst>
                <a:path w="39" h="41" extrusionOk="0">
                  <a:moveTo>
                    <a:pt x="14" y="1"/>
                  </a:moveTo>
                  <a:cubicBezTo>
                    <a:pt x="10" y="1"/>
                    <a:pt x="0" y="23"/>
                    <a:pt x="0" y="36"/>
                  </a:cubicBezTo>
                  <a:cubicBezTo>
                    <a:pt x="0" y="39"/>
                    <a:pt x="1" y="40"/>
                    <a:pt x="3" y="40"/>
                  </a:cubicBezTo>
                  <a:cubicBezTo>
                    <a:pt x="11" y="40"/>
                    <a:pt x="31" y="20"/>
                    <a:pt x="31" y="20"/>
                  </a:cubicBezTo>
                  <a:cubicBezTo>
                    <a:pt x="39" y="5"/>
                    <a:pt x="35" y="1"/>
                    <a:pt x="29" y="1"/>
                  </a:cubicBezTo>
                  <a:cubicBezTo>
                    <a:pt x="23" y="1"/>
                    <a:pt x="16" y="5"/>
                    <a:pt x="16" y="5"/>
                  </a:cubicBezTo>
                  <a:cubicBezTo>
                    <a:pt x="16" y="2"/>
                    <a:pt x="15" y="1"/>
                    <a:pt x="14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1713;p43"/>
            <p:cNvSpPr/>
            <p:nvPr/>
          </p:nvSpPr>
          <p:spPr>
            <a:xfrm>
              <a:off x="3908175" y="4981675"/>
              <a:ext cx="1575" cy="1575"/>
            </a:xfrm>
            <a:custGeom>
              <a:avLst/>
              <a:gdLst/>
              <a:ahLst/>
              <a:cxnLst/>
              <a:rect l="l" t="t" r="r" b="b"/>
              <a:pathLst>
                <a:path w="63" h="63" extrusionOk="0">
                  <a:moveTo>
                    <a:pt x="16" y="0"/>
                  </a:moveTo>
                  <a:cubicBezTo>
                    <a:pt x="1" y="0"/>
                    <a:pt x="1" y="31"/>
                    <a:pt x="16" y="31"/>
                  </a:cubicBezTo>
                  <a:cubicBezTo>
                    <a:pt x="16" y="47"/>
                    <a:pt x="16" y="62"/>
                    <a:pt x="31" y="62"/>
                  </a:cubicBezTo>
                  <a:cubicBezTo>
                    <a:pt x="62" y="62"/>
                    <a:pt x="47" y="31"/>
                    <a:pt x="31" y="31"/>
                  </a:cubicBezTo>
                  <a:cubicBezTo>
                    <a:pt x="47" y="0"/>
                    <a:pt x="31" y="0"/>
                    <a:pt x="1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1714;p43"/>
            <p:cNvSpPr/>
            <p:nvPr/>
          </p:nvSpPr>
          <p:spPr>
            <a:xfrm>
              <a:off x="3909325" y="4982450"/>
              <a:ext cx="2350" cy="2425"/>
            </a:xfrm>
            <a:custGeom>
              <a:avLst/>
              <a:gdLst/>
              <a:ahLst/>
              <a:cxnLst/>
              <a:rect l="l" t="t" r="r" b="b"/>
              <a:pathLst>
                <a:path w="94" h="97" extrusionOk="0">
                  <a:moveTo>
                    <a:pt x="78" y="0"/>
                  </a:moveTo>
                  <a:cubicBezTo>
                    <a:pt x="78" y="0"/>
                    <a:pt x="78" y="31"/>
                    <a:pt x="62" y="31"/>
                  </a:cubicBezTo>
                  <a:lnTo>
                    <a:pt x="47" y="31"/>
                  </a:lnTo>
                  <a:cubicBezTo>
                    <a:pt x="62" y="31"/>
                    <a:pt x="16" y="47"/>
                    <a:pt x="16" y="62"/>
                  </a:cubicBezTo>
                  <a:cubicBezTo>
                    <a:pt x="1" y="77"/>
                    <a:pt x="16" y="93"/>
                    <a:pt x="32" y="93"/>
                  </a:cubicBezTo>
                  <a:cubicBezTo>
                    <a:pt x="35" y="96"/>
                    <a:pt x="38" y="97"/>
                    <a:pt x="40" y="97"/>
                  </a:cubicBezTo>
                  <a:cubicBezTo>
                    <a:pt x="52" y="97"/>
                    <a:pt x="62" y="74"/>
                    <a:pt x="62" y="62"/>
                  </a:cubicBezTo>
                  <a:cubicBezTo>
                    <a:pt x="66" y="58"/>
                    <a:pt x="69" y="57"/>
                    <a:pt x="73" y="57"/>
                  </a:cubicBezTo>
                  <a:cubicBezTo>
                    <a:pt x="79" y="57"/>
                    <a:pt x="84" y="61"/>
                    <a:pt x="88" y="61"/>
                  </a:cubicBezTo>
                  <a:cubicBezTo>
                    <a:pt x="91" y="61"/>
                    <a:pt x="93" y="58"/>
                    <a:pt x="93" y="47"/>
                  </a:cubicBezTo>
                  <a:cubicBezTo>
                    <a:pt x="93" y="16"/>
                    <a:pt x="93" y="16"/>
                    <a:pt x="78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1715;p43"/>
            <p:cNvSpPr/>
            <p:nvPr/>
          </p:nvSpPr>
          <p:spPr>
            <a:xfrm>
              <a:off x="3911650" y="4982575"/>
              <a:ext cx="1550" cy="825"/>
            </a:xfrm>
            <a:custGeom>
              <a:avLst/>
              <a:gdLst/>
              <a:ahLst/>
              <a:cxnLst/>
              <a:rect l="l" t="t" r="r" b="b"/>
              <a:pathLst>
                <a:path w="62" h="33" extrusionOk="0">
                  <a:moveTo>
                    <a:pt x="49" y="1"/>
                  </a:moveTo>
                  <a:cubicBezTo>
                    <a:pt x="44" y="1"/>
                    <a:pt x="37" y="4"/>
                    <a:pt x="31" y="11"/>
                  </a:cubicBezTo>
                  <a:cubicBezTo>
                    <a:pt x="16" y="11"/>
                    <a:pt x="0" y="26"/>
                    <a:pt x="31" y="26"/>
                  </a:cubicBezTo>
                  <a:cubicBezTo>
                    <a:pt x="36" y="31"/>
                    <a:pt x="40" y="33"/>
                    <a:pt x="42" y="33"/>
                  </a:cubicBezTo>
                  <a:cubicBezTo>
                    <a:pt x="48" y="33"/>
                    <a:pt x="52" y="26"/>
                    <a:pt x="62" y="26"/>
                  </a:cubicBezTo>
                  <a:cubicBezTo>
                    <a:pt x="62" y="8"/>
                    <a:pt x="57" y="1"/>
                    <a:pt x="49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1716;p43"/>
            <p:cNvSpPr/>
            <p:nvPr/>
          </p:nvSpPr>
          <p:spPr>
            <a:xfrm>
              <a:off x="3899700" y="4980725"/>
              <a:ext cx="800" cy="975"/>
            </a:xfrm>
            <a:custGeom>
              <a:avLst/>
              <a:gdLst/>
              <a:ahLst/>
              <a:cxnLst/>
              <a:rect l="l" t="t" r="r" b="b"/>
              <a:pathLst>
                <a:path w="32" h="39" extrusionOk="0">
                  <a:moveTo>
                    <a:pt x="27" y="1"/>
                  </a:moveTo>
                  <a:cubicBezTo>
                    <a:pt x="23" y="1"/>
                    <a:pt x="16" y="5"/>
                    <a:pt x="8" y="7"/>
                  </a:cubicBezTo>
                  <a:lnTo>
                    <a:pt x="8" y="7"/>
                  </a:lnTo>
                  <a:cubicBezTo>
                    <a:pt x="7" y="5"/>
                    <a:pt x="7" y="5"/>
                    <a:pt x="6" y="5"/>
                  </a:cubicBezTo>
                  <a:cubicBezTo>
                    <a:pt x="5" y="5"/>
                    <a:pt x="3" y="5"/>
                    <a:pt x="1" y="8"/>
                  </a:cubicBezTo>
                  <a:cubicBezTo>
                    <a:pt x="3" y="8"/>
                    <a:pt x="5" y="7"/>
                    <a:pt x="8" y="7"/>
                  </a:cubicBezTo>
                  <a:lnTo>
                    <a:pt x="8" y="7"/>
                  </a:lnTo>
                  <a:cubicBezTo>
                    <a:pt x="10" y="14"/>
                    <a:pt x="5" y="38"/>
                    <a:pt x="16" y="38"/>
                  </a:cubicBezTo>
                  <a:cubicBezTo>
                    <a:pt x="32" y="38"/>
                    <a:pt x="32" y="23"/>
                    <a:pt x="32" y="8"/>
                  </a:cubicBezTo>
                  <a:cubicBezTo>
                    <a:pt x="32" y="3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1717;p43"/>
            <p:cNvSpPr/>
            <p:nvPr/>
          </p:nvSpPr>
          <p:spPr>
            <a:xfrm>
              <a:off x="3946350" y="4976600"/>
              <a:ext cx="1025" cy="950"/>
            </a:xfrm>
            <a:custGeom>
              <a:avLst/>
              <a:gdLst/>
              <a:ahLst/>
              <a:cxnLst/>
              <a:rect l="l" t="t" r="r" b="b"/>
              <a:pathLst>
                <a:path w="41" h="38" extrusionOk="0">
                  <a:moveTo>
                    <a:pt x="13" y="0"/>
                  </a:moveTo>
                  <a:cubicBezTo>
                    <a:pt x="10" y="0"/>
                    <a:pt x="1" y="34"/>
                    <a:pt x="14" y="34"/>
                  </a:cubicBezTo>
                  <a:cubicBezTo>
                    <a:pt x="18" y="36"/>
                    <a:pt x="22" y="37"/>
                    <a:pt x="24" y="37"/>
                  </a:cubicBezTo>
                  <a:cubicBezTo>
                    <a:pt x="40" y="37"/>
                    <a:pt x="27" y="3"/>
                    <a:pt x="14" y="3"/>
                  </a:cubicBezTo>
                  <a:cubicBezTo>
                    <a:pt x="14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1718;p43"/>
            <p:cNvSpPr/>
            <p:nvPr/>
          </p:nvSpPr>
          <p:spPr>
            <a:xfrm>
              <a:off x="3947450" y="4975900"/>
              <a:ext cx="1175" cy="800"/>
            </a:xfrm>
            <a:custGeom>
              <a:avLst/>
              <a:gdLst/>
              <a:ahLst/>
              <a:cxnLst/>
              <a:rect l="l" t="t" r="r" b="b"/>
              <a:pathLst>
                <a:path w="47" h="32" extrusionOk="0">
                  <a:moveTo>
                    <a:pt x="1" y="0"/>
                  </a:moveTo>
                  <a:cubicBezTo>
                    <a:pt x="1" y="31"/>
                    <a:pt x="16" y="31"/>
                    <a:pt x="31" y="31"/>
                  </a:cubicBezTo>
                  <a:cubicBezTo>
                    <a:pt x="47" y="31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1719;p43"/>
            <p:cNvSpPr/>
            <p:nvPr/>
          </p:nvSpPr>
          <p:spPr>
            <a:xfrm>
              <a:off x="3877625" y="4934700"/>
              <a:ext cx="10950" cy="12025"/>
            </a:xfrm>
            <a:custGeom>
              <a:avLst/>
              <a:gdLst/>
              <a:ahLst/>
              <a:cxnLst/>
              <a:rect l="l" t="t" r="r" b="b"/>
              <a:pathLst>
                <a:path w="438" h="481" extrusionOk="0">
                  <a:moveTo>
                    <a:pt x="237" y="0"/>
                  </a:moveTo>
                  <a:lnTo>
                    <a:pt x="237" y="0"/>
                  </a:lnTo>
                  <a:cubicBezTo>
                    <a:pt x="221" y="16"/>
                    <a:pt x="268" y="47"/>
                    <a:pt x="221" y="62"/>
                  </a:cubicBezTo>
                  <a:cubicBezTo>
                    <a:pt x="191" y="77"/>
                    <a:pt x="160" y="93"/>
                    <a:pt x="129" y="93"/>
                  </a:cubicBezTo>
                  <a:cubicBezTo>
                    <a:pt x="122" y="89"/>
                    <a:pt x="114" y="88"/>
                    <a:pt x="106" y="88"/>
                  </a:cubicBezTo>
                  <a:cubicBezTo>
                    <a:pt x="92" y="88"/>
                    <a:pt x="77" y="92"/>
                    <a:pt x="64" y="92"/>
                  </a:cubicBezTo>
                  <a:cubicBezTo>
                    <a:pt x="52" y="92"/>
                    <a:pt x="42" y="89"/>
                    <a:pt x="37" y="77"/>
                  </a:cubicBezTo>
                  <a:cubicBezTo>
                    <a:pt x="32" y="76"/>
                    <a:pt x="28" y="75"/>
                    <a:pt x="25" y="75"/>
                  </a:cubicBezTo>
                  <a:cubicBezTo>
                    <a:pt x="0" y="75"/>
                    <a:pt x="37" y="125"/>
                    <a:pt x="37" y="139"/>
                  </a:cubicBezTo>
                  <a:cubicBezTo>
                    <a:pt x="37" y="170"/>
                    <a:pt x="52" y="201"/>
                    <a:pt x="67" y="231"/>
                  </a:cubicBezTo>
                  <a:cubicBezTo>
                    <a:pt x="83" y="278"/>
                    <a:pt x="67" y="308"/>
                    <a:pt x="67" y="355"/>
                  </a:cubicBezTo>
                  <a:cubicBezTo>
                    <a:pt x="67" y="385"/>
                    <a:pt x="52" y="416"/>
                    <a:pt x="98" y="416"/>
                  </a:cubicBezTo>
                  <a:cubicBezTo>
                    <a:pt x="112" y="430"/>
                    <a:pt x="113" y="480"/>
                    <a:pt x="135" y="480"/>
                  </a:cubicBezTo>
                  <a:cubicBezTo>
                    <a:pt x="138" y="480"/>
                    <a:pt x="141" y="480"/>
                    <a:pt x="144" y="478"/>
                  </a:cubicBezTo>
                  <a:cubicBezTo>
                    <a:pt x="160" y="462"/>
                    <a:pt x="206" y="462"/>
                    <a:pt x="160" y="432"/>
                  </a:cubicBezTo>
                  <a:cubicBezTo>
                    <a:pt x="144" y="416"/>
                    <a:pt x="206" y="401"/>
                    <a:pt x="160" y="370"/>
                  </a:cubicBezTo>
                  <a:cubicBezTo>
                    <a:pt x="150" y="370"/>
                    <a:pt x="138" y="372"/>
                    <a:pt x="126" y="372"/>
                  </a:cubicBezTo>
                  <a:cubicBezTo>
                    <a:pt x="103" y="372"/>
                    <a:pt x="83" y="365"/>
                    <a:pt x="83" y="324"/>
                  </a:cubicBezTo>
                  <a:cubicBezTo>
                    <a:pt x="98" y="308"/>
                    <a:pt x="114" y="293"/>
                    <a:pt x="129" y="262"/>
                  </a:cubicBezTo>
                  <a:cubicBezTo>
                    <a:pt x="175" y="262"/>
                    <a:pt x="160" y="201"/>
                    <a:pt x="129" y="185"/>
                  </a:cubicBezTo>
                  <a:cubicBezTo>
                    <a:pt x="98" y="170"/>
                    <a:pt x="129" y="139"/>
                    <a:pt x="160" y="139"/>
                  </a:cubicBezTo>
                  <a:cubicBezTo>
                    <a:pt x="168" y="124"/>
                    <a:pt x="183" y="116"/>
                    <a:pt x="200" y="116"/>
                  </a:cubicBezTo>
                  <a:cubicBezTo>
                    <a:pt x="218" y="116"/>
                    <a:pt x="237" y="124"/>
                    <a:pt x="252" y="139"/>
                  </a:cubicBezTo>
                  <a:cubicBezTo>
                    <a:pt x="252" y="170"/>
                    <a:pt x="237" y="201"/>
                    <a:pt x="283" y="201"/>
                  </a:cubicBezTo>
                  <a:cubicBezTo>
                    <a:pt x="289" y="212"/>
                    <a:pt x="297" y="217"/>
                    <a:pt x="304" y="217"/>
                  </a:cubicBezTo>
                  <a:cubicBezTo>
                    <a:pt x="315" y="217"/>
                    <a:pt x="323" y="204"/>
                    <a:pt x="314" y="185"/>
                  </a:cubicBezTo>
                  <a:cubicBezTo>
                    <a:pt x="283" y="170"/>
                    <a:pt x="252" y="108"/>
                    <a:pt x="314" y="108"/>
                  </a:cubicBezTo>
                  <a:cubicBezTo>
                    <a:pt x="339" y="108"/>
                    <a:pt x="363" y="128"/>
                    <a:pt x="388" y="128"/>
                  </a:cubicBezTo>
                  <a:cubicBezTo>
                    <a:pt x="394" y="128"/>
                    <a:pt x="400" y="127"/>
                    <a:pt x="406" y="124"/>
                  </a:cubicBezTo>
                  <a:cubicBezTo>
                    <a:pt x="437" y="124"/>
                    <a:pt x="406" y="62"/>
                    <a:pt x="391" y="62"/>
                  </a:cubicBezTo>
                  <a:cubicBezTo>
                    <a:pt x="386" y="72"/>
                    <a:pt x="379" y="76"/>
                    <a:pt x="371" y="76"/>
                  </a:cubicBezTo>
                  <a:cubicBezTo>
                    <a:pt x="357" y="76"/>
                    <a:pt x="340" y="62"/>
                    <a:pt x="329" y="62"/>
                  </a:cubicBezTo>
                  <a:cubicBezTo>
                    <a:pt x="324" y="64"/>
                    <a:pt x="320" y="64"/>
                    <a:pt x="315" y="64"/>
                  </a:cubicBezTo>
                  <a:cubicBezTo>
                    <a:pt x="280" y="64"/>
                    <a:pt x="264" y="14"/>
                    <a:pt x="237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1720;p43"/>
            <p:cNvSpPr/>
            <p:nvPr/>
          </p:nvSpPr>
          <p:spPr>
            <a:xfrm>
              <a:off x="3876600" y="4951775"/>
              <a:ext cx="13425" cy="11525"/>
            </a:xfrm>
            <a:custGeom>
              <a:avLst/>
              <a:gdLst/>
              <a:ahLst/>
              <a:cxnLst/>
              <a:rect l="l" t="t" r="r" b="b"/>
              <a:pathLst>
                <a:path w="537" h="461" extrusionOk="0">
                  <a:moveTo>
                    <a:pt x="395" y="0"/>
                  </a:moveTo>
                  <a:cubicBezTo>
                    <a:pt x="386" y="0"/>
                    <a:pt x="377" y="4"/>
                    <a:pt x="370" y="11"/>
                  </a:cubicBezTo>
                  <a:cubicBezTo>
                    <a:pt x="355" y="41"/>
                    <a:pt x="386" y="57"/>
                    <a:pt x="386" y="72"/>
                  </a:cubicBezTo>
                  <a:cubicBezTo>
                    <a:pt x="386" y="103"/>
                    <a:pt x="355" y="103"/>
                    <a:pt x="339" y="103"/>
                  </a:cubicBezTo>
                  <a:cubicBezTo>
                    <a:pt x="339" y="90"/>
                    <a:pt x="339" y="68"/>
                    <a:pt x="323" y="68"/>
                  </a:cubicBezTo>
                  <a:cubicBezTo>
                    <a:pt x="319" y="68"/>
                    <a:pt x="315" y="69"/>
                    <a:pt x="309" y="72"/>
                  </a:cubicBezTo>
                  <a:cubicBezTo>
                    <a:pt x="309" y="88"/>
                    <a:pt x="324" y="118"/>
                    <a:pt x="339" y="134"/>
                  </a:cubicBezTo>
                  <a:cubicBezTo>
                    <a:pt x="339" y="165"/>
                    <a:pt x="324" y="195"/>
                    <a:pt x="309" y="195"/>
                  </a:cubicBezTo>
                  <a:lnTo>
                    <a:pt x="293" y="195"/>
                  </a:lnTo>
                  <a:cubicBezTo>
                    <a:pt x="262" y="195"/>
                    <a:pt x="262" y="180"/>
                    <a:pt x="247" y="165"/>
                  </a:cubicBezTo>
                  <a:cubicBezTo>
                    <a:pt x="216" y="149"/>
                    <a:pt x="201" y="118"/>
                    <a:pt x="170" y="88"/>
                  </a:cubicBezTo>
                  <a:cubicBezTo>
                    <a:pt x="155" y="72"/>
                    <a:pt x="139" y="41"/>
                    <a:pt x="155" y="26"/>
                  </a:cubicBezTo>
                  <a:cubicBezTo>
                    <a:pt x="152" y="23"/>
                    <a:pt x="149" y="22"/>
                    <a:pt x="146" y="22"/>
                  </a:cubicBezTo>
                  <a:cubicBezTo>
                    <a:pt x="134" y="22"/>
                    <a:pt x="127" y="44"/>
                    <a:pt x="139" y="57"/>
                  </a:cubicBezTo>
                  <a:cubicBezTo>
                    <a:pt x="155" y="88"/>
                    <a:pt x="170" y="103"/>
                    <a:pt x="170" y="134"/>
                  </a:cubicBezTo>
                  <a:cubicBezTo>
                    <a:pt x="191" y="144"/>
                    <a:pt x="176" y="162"/>
                    <a:pt x="159" y="162"/>
                  </a:cubicBezTo>
                  <a:cubicBezTo>
                    <a:pt x="152" y="162"/>
                    <a:pt x="144" y="159"/>
                    <a:pt x="139" y="149"/>
                  </a:cubicBezTo>
                  <a:cubicBezTo>
                    <a:pt x="134" y="144"/>
                    <a:pt x="129" y="142"/>
                    <a:pt x="123" y="142"/>
                  </a:cubicBezTo>
                  <a:cubicBezTo>
                    <a:pt x="112" y="142"/>
                    <a:pt x="98" y="149"/>
                    <a:pt x="78" y="149"/>
                  </a:cubicBezTo>
                  <a:cubicBezTo>
                    <a:pt x="62" y="149"/>
                    <a:pt x="47" y="149"/>
                    <a:pt x="31" y="165"/>
                  </a:cubicBezTo>
                  <a:cubicBezTo>
                    <a:pt x="16" y="180"/>
                    <a:pt x="1" y="211"/>
                    <a:pt x="31" y="226"/>
                  </a:cubicBezTo>
                  <a:cubicBezTo>
                    <a:pt x="47" y="242"/>
                    <a:pt x="78" y="242"/>
                    <a:pt x="93" y="257"/>
                  </a:cubicBezTo>
                  <a:cubicBezTo>
                    <a:pt x="108" y="272"/>
                    <a:pt x="124" y="288"/>
                    <a:pt x="139" y="303"/>
                  </a:cubicBezTo>
                  <a:cubicBezTo>
                    <a:pt x="155" y="319"/>
                    <a:pt x="185" y="334"/>
                    <a:pt x="185" y="365"/>
                  </a:cubicBezTo>
                  <a:cubicBezTo>
                    <a:pt x="193" y="380"/>
                    <a:pt x="205" y="384"/>
                    <a:pt x="218" y="384"/>
                  </a:cubicBezTo>
                  <a:cubicBezTo>
                    <a:pt x="232" y="384"/>
                    <a:pt x="247" y="380"/>
                    <a:pt x="262" y="380"/>
                  </a:cubicBezTo>
                  <a:cubicBezTo>
                    <a:pt x="293" y="380"/>
                    <a:pt x="309" y="411"/>
                    <a:pt x="339" y="411"/>
                  </a:cubicBezTo>
                  <a:cubicBezTo>
                    <a:pt x="370" y="411"/>
                    <a:pt x="386" y="442"/>
                    <a:pt x="401" y="457"/>
                  </a:cubicBezTo>
                  <a:cubicBezTo>
                    <a:pt x="405" y="459"/>
                    <a:pt x="409" y="460"/>
                    <a:pt x="411" y="460"/>
                  </a:cubicBezTo>
                  <a:cubicBezTo>
                    <a:pt x="428" y="460"/>
                    <a:pt x="416" y="424"/>
                    <a:pt x="416" y="411"/>
                  </a:cubicBezTo>
                  <a:cubicBezTo>
                    <a:pt x="447" y="396"/>
                    <a:pt x="478" y="380"/>
                    <a:pt x="447" y="349"/>
                  </a:cubicBezTo>
                  <a:cubicBezTo>
                    <a:pt x="478" y="349"/>
                    <a:pt x="494" y="319"/>
                    <a:pt x="478" y="303"/>
                  </a:cubicBezTo>
                  <a:cubicBezTo>
                    <a:pt x="475" y="297"/>
                    <a:pt x="472" y="294"/>
                    <a:pt x="468" y="294"/>
                  </a:cubicBezTo>
                  <a:cubicBezTo>
                    <a:pt x="458" y="294"/>
                    <a:pt x="445" y="321"/>
                    <a:pt x="426" y="321"/>
                  </a:cubicBezTo>
                  <a:cubicBezTo>
                    <a:pt x="423" y="321"/>
                    <a:pt x="420" y="320"/>
                    <a:pt x="416" y="319"/>
                  </a:cubicBezTo>
                  <a:lnTo>
                    <a:pt x="416" y="319"/>
                  </a:lnTo>
                  <a:cubicBezTo>
                    <a:pt x="401" y="334"/>
                    <a:pt x="447" y="365"/>
                    <a:pt x="416" y="365"/>
                  </a:cubicBezTo>
                  <a:cubicBezTo>
                    <a:pt x="413" y="367"/>
                    <a:pt x="410" y="367"/>
                    <a:pt x="406" y="367"/>
                  </a:cubicBezTo>
                  <a:cubicBezTo>
                    <a:pt x="388" y="367"/>
                    <a:pt x="374" y="341"/>
                    <a:pt x="357" y="341"/>
                  </a:cubicBezTo>
                  <a:cubicBezTo>
                    <a:pt x="351" y="341"/>
                    <a:pt x="346" y="343"/>
                    <a:pt x="339" y="349"/>
                  </a:cubicBezTo>
                  <a:cubicBezTo>
                    <a:pt x="339" y="367"/>
                    <a:pt x="329" y="375"/>
                    <a:pt x="317" y="375"/>
                  </a:cubicBezTo>
                  <a:cubicBezTo>
                    <a:pt x="309" y="375"/>
                    <a:pt x="300" y="371"/>
                    <a:pt x="293" y="365"/>
                  </a:cubicBezTo>
                  <a:cubicBezTo>
                    <a:pt x="309" y="334"/>
                    <a:pt x="324" y="334"/>
                    <a:pt x="355" y="319"/>
                  </a:cubicBezTo>
                  <a:cubicBezTo>
                    <a:pt x="370" y="319"/>
                    <a:pt x="370" y="288"/>
                    <a:pt x="386" y="288"/>
                  </a:cubicBezTo>
                  <a:cubicBezTo>
                    <a:pt x="386" y="272"/>
                    <a:pt x="416" y="242"/>
                    <a:pt x="386" y="242"/>
                  </a:cubicBezTo>
                  <a:cubicBezTo>
                    <a:pt x="370" y="242"/>
                    <a:pt x="339" y="226"/>
                    <a:pt x="355" y="195"/>
                  </a:cubicBezTo>
                  <a:cubicBezTo>
                    <a:pt x="355" y="165"/>
                    <a:pt x="370" y="149"/>
                    <a:pt x="401" y="134"/>
                  </a:cubicBezTo>
                  <a:cubicBezTo>
                    <a:pt x="403" y="131"/>
                    <a:pt x="405" y="131"/>
                    <a:pt x="407" y="131"/>
                  </a:cubicBezTo>
                  <a:cubicBezTo>
                    <a:pt x="415" y="131"/>
                    <a:pt x="419" y="152"/>
                    <a:pt x="436" y="152"/>
                  </a:cubicBezTo>
                  <a:cubicBezTo>
                    <a:pt x="439" y="152"/>
                    <a:pt x="443" y="151"/>
                    <a:pt x="447" y="149"/>
                  </a:cubicBezTo>
                  <a:cubicBezTo>
                    <a:pt x="452" y="140"/>
                    <a:pt x="457" y="136"/>
                    <a:pt x="461" y="136"/>
                  </a:cubicBezTo>
                  <a:cubicBezTo>
                    <a:pt x="471" y="136"/>
                    <a:pt x="478" y="154"/>
                    <a:pt x="478" y="165"/>
                  </a:cubicBezTo>
                  <a:cubicBezTo>
                    <a:pt x="482" y="166"/>
                    <a:pt x="485" y="167"/>
                    <a:pt x="488" y="167"/>
                  </a:cubicBezTo>
                  <a:cubicBezTo>
                    <a:pt x="515" y="167"/>
                    <a:pt x="536" y="118"/>
                    <a:pt x="509" y="118"/>
                  </a:cubicBezTo>
                  <a:cubicBezTo>
                    <a:pt x="478" y="118"/>
                    <a:pt x="463" y="88"/>
                    <a:pt x="447" y="72"/>
                  </a:cubicBezTo>
                  <a:cubicBezTo>
                    <a:pt x="447" y="57"/>
                    <a:pt x="447" y="26"/>
                    <a:pt x="432" y="26"/>
                  </a:cubicBezTo>
                  <a:cubicBezTo>
                    <a:pt x="423" y="8"/>
                    <a:pt x="409" y="0"/>
                    <a:pt x="39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1721;p43"/>
            <p:cNvSpPr/>
            <p:nvPr/>
          </p:nvSpPr>
          <p:spPr>
            <a:xfrm>
              <a:off x="3888550" y="4962250"/>
              <a:ext cx="4250" cy="5200"/>
            </a:xfrm>
            <a:custGeom>
              <a:avLst/>
              <a:gdLst/>
              <a:ahLst/>
              <a:cxnLst/>
              <a:rect l="l" t="t" r="r" b="b"/>
              <a:pathLst>
                <a:path w="170" h="208" extrusionOk="0">
                  <a:moveTo>
                    <a:pt x="158" y="1"/>
                  </a:moveTo>
                  <a:cubicBezTo>
                    <a:pt x="144" y="1"/>
                    <a:pt x="123" y="7"/>
                    <a:pt x="123" y="7"/>
                  </a:cubicBezTo>
                  <a:cubicBezTo>
                    <a:pt x="108" y="7"/>
                    <a:pt x="108" y="38"/>
                    <a:pt x="93" y="54"/>
                  </a:cubicBezTo>
                  <a:cubicBezTo>
                    <a:pt x="93" y="54"/>
                    <a:pt x="77" y="84"/>
                    <a:pt x="62" y="84"/>
                  </a:cubicBezTo>
                  <a:cubicBezTo>
                    <a:pt x="62" y="100"/>
                    <a:pt x="46" y="115"/>
                    <a:pt x="46" y="131"/>
                  </a:cubicBezTo>
                  <a:cubicBezTo>
                    <a:pt x="46" y="146"/>
                    <a:pt x="31" y="161"/>
                    <a:pt x="31" y="177"/>
                  </a:cubicBezTo>
                  <a:cubicBezTo>
                    <a:pt x="16" y="192"/>
                    <a:pt x="0" y="192"/>
                    <a:pt x="31" y="208"/>
                  </a:cubicBezTo>
                  <a:cubicBezTo>
                    <a:pt x="46" y="208"/>
                    <a:pt x="62" y="208"/>
                    <a:pt x="62" y="192"/>
                  </a:cubicBezTo>
                  <a:cubicBezTo>
                    <a:pt x="62" y="177"/>
                    <a:pt x="77" y="161"/>
                    <a:pt x="93" y="161"/>
                  </a:cubicBezTo>
                  <a:cubicBezTo>
                    <a:pt x="93" y="146"/>
                    <a:pt x="108" y="131"/>
                    <a:pt x="108" y="115"/>
                  </a:cubicBezTo>
                  <a:cubicBezTo>
                    <a:pt x="123" y="100"/>
                    <a:pt x="139" y="100"/>
                    <a:pt x="139" y="84"/>
                  </a:cubicBezTo>
                  <a:cubicBezTo>
                    <a:pt x="154" y="84"/>
                    <a:pt x="154" y="69"/>
                    <a:pt x="170" y="54"/>
                  </a:cubicBezTo>
                  <a:cubicBezTo>
                    <a:pt x="170" y="38"/>
                    <a:pt x="170" y="23"/>
                    <a:pt x="170" y="7"/>
                  </a:cubicBezTo>
                  <a:cubicBezTo>
                    <a:pt x="170" y="2"/>
                    <a:pt x="164" y="1"/>
                    <a:pt x="158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1722;p43"/>
            <p:cNvSpPr/>
            <p:nvPr/>
          </p:nvSpPr>
          <p:spPr>
            <a:xfrm>
              <a:off x="3891225" y="4965150"/>
              <a:ext cx="2725" cy="2675"/>
            </a:xfrm>
            <a:custGeom>
              <a:avLst/>
              <a:gdLst/>
              <a:ahLst/>
              <a:cxnLst/>
              <a:rect l="l" t="t" r="r" b="b"/>
              <a:pathLst>
                <a:path w="109" h="107" extrusionOk="0">
                  <a:moveTo>
                    <a:pt x="55" y="1"/>
                  </a:moveTo>
                  <a:cubicBezTo>
                    <a:pt x="45" y="1"/>
                    <a:pt x="32" y="15"/>
                    <a:pt x="32" y="15"/>
                  </a:cubicBezTo>
                  <a:cubicBezTo>
                    <a:pt x="16" y="15"/>
                    <a:pt x="1" y="45"/>
                    <a:pt x="1" y="61"/>
                  </a:cubicBezTo>
                  <a:cubicBezTo>
                    <a:pt x="1" y="92"/>
                    <a:pt x="1" y="92"/>
                    <a:pt x="16" y="107"/>
                  </a:cubicBezTo>
                  <a:cubicBezTo>
                    <a:pt x="16" y="107"/>
                    <a:pt x="32" y="76"/>
                    <a:pt x="47" y="76"/>
                  </a:cubicBezTo>
                  <a:cubicBezTo>
                    <a:pt x="47" y="71"/>
                    <a:pt x="51" y="69"/>
                    <a:pt x="56" y="69"/>
                  </a:cubicBezTo>
                  <a:cubicBezTo>
                    <a:pt x="66" y="69"/>
                    <a:pt x="83" y="76"/>
                    <a:pt x="93" y="76"/>
                  </a:cubicBezTo>
                  <a:cubicBezTo>
                    <a:pt x="109" y="76"/>
                    <a:pt x="109" y="61"/>
                    <a:pt x="78" y="45"/>
                  </a:cubicBezTo>
                  <a:cubicBezTo>
                    <a:pt x="78" y="45"/>
                    <a:pt x="78" y="15"/>
                    <a:pt x="63" y="15"/>
                  </a:cubicBezTo>
                  <a:cubicBezTo>
                    <a:pt x="63" y="4"/>
                    <a:pt x="59" y="1"/>
                    <a:pt x="55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1723;p43"/>
            <p:cNvSpPr/>
            <p:nvPr/>
          </p:nvSpPr>
          <p:spPr>
            <a:xfrm>
              <a:off x="3892400" y="4946250"/>
              <a:ext cx="28500" cy="31975"/>
            </a:xfrm>
            <a:custGeom>
              <a:avLst/>
              <a:gdLst/>
              <a:ahLst/>
              <a:cxnLst/>
              <a:rect l="l" t="t" r="r" b="b"/>
              <a:pathLst>
                <a:path w="1140" h="1279" extrusionOk="0">
                  <a:moveTo>
                    <a:pt x="1001" y="0"/>
                  </a:moveTo>
                  <a:cubicBezTo>
                    <a:pt x="986" y="16"/>
                    <a:pt x="1017" y="31"/>
                    <a:pt x="1017" y="47"/>
                  </a:cubicBezTo>
                  <a:cubicBezTo>
                    <a:pt x="1001" y="62"/>
                    <a:pt x="1001" y="62"/>
                    <a:pt x="1001" y="77"/>
                  </a:cubicBezTo>
                  <a:cubicBezTo>
                    <a:pt x="998" y="81"/>
                    <a:pt x="995" y="82"/>
                    <a:pt x="992" y="82"/>
                  </a:cubicBezTo>
                  <a:cubicBezTo>
                    <a:pt x="980" y="82"/>
                    <a:pt x="967" y="62"/>
                    <a:pt x="955" y="62"/>
                  </a:cubicBezTo>
                  <a:cubicBezTo>
                    <a:pt x="953" y="60"/>
                    <a:pt x="952" y="60"/>
                    <a:pt x="951" y="60"/>
                  </a:cubicBezTo>
                  <a:cubicBezTo>
                    <a:pt x="943" y="60"/>
                    <a:pt x="955" y="108"/>
                    <a:pt x="955" y="108"/>
                  </a:cubicBezTo>
                  <a:cubicBezTo>
                    <a:pt x="955" y="124"/>
                    <a:pt x="970" y="139"/>
                    <a:pt x="970" y="154"/>
                  </a:cubicBezTo>
                  <a:cubicBezTo>
                    <a:pt x="970" y="170"/>
                    <a:pt x="970" y="185"/>
                    <a:pt x="986" y="201"/>
                  </a:cubicBezTo>
                  <a:cubicBezTo>
                    <a:pt x="986" y="216"/>
                    <a:pt x="986" y="232"/>
                    <a:pt x="1001" y="247"/>
                  </a:cubicBezTo>
                  <a:cubicBezTo>
                    <a:pt x="1001" y="262"/>
                    <a:pt x="1017" y="262"/>
                    <a:pt x="1017" y="278"/>
                  </a:cubicBezTo>
                  <a:cubicBezTo>
                    <a:pt x="1032" y="278"/>
                    <a:pt x="1047" y="262"/>
                    <a:pt x="1047" y="247"/>
                  </a:cubicBezTo>
                  <a:cubicBezTo>
                    <a:pt x="1047" y="229"/>
                    <a:pt x="1053" y="221"/>
                    <a:pt x="1060" y="221"/>
                  </a:cubicBezTo>
                  <a:cubicBezTo>
                    <a:pt x="1066" y="221"/>
                    <a:pt x="1072" y="225"/>
                    <a:pt x="1078" y="232"/>
                  </a:cubicBezTo>
                  <a:cubicBezTo>
                    <a:pt x="1078" y="232"/>
                    <a:pt x="1063" y="278"/>
                    <a:pt x="1063" y="278"/>
                  </a:cubicBezTo>
                  <a:cubicBezTo>
                    <a:pt x="1063" y="293"/>
                    <a:pt x="1047" y="309"/>
                    <a:pt x="1047" y="324"/>
                  </a:cubicBezTo>
                  <a:cubicBezTo>
                    <a:pt x="1032" y="339"/>
                    <a:pt x="1032" y="355"/>
                    <a:pt x="1001" y="355"/>
                  </a:cubicBezTo>
                  <a:cubicBezTo>
                    <a:pt x="986" y="370"/>
                    <a:pt x="986" y="386"/>
                    <a:pt x="986" y="386"/>
                  </a:cubicBezTo>
                  <a:cubicBezTo>
                    <a:pt x="986" y="401"/>
                    <a:pt x="1017" y="386"/>
                    <a:pt x="1017" y="416"/>
                  </a:cubicBezTo>
                  <a:cubicBezTo>
                    <a:pt x="1017" y="432"/>
                    <a:pt x="1017" y="447"/>
                    <a:pt x="1001" y="463"/>
                  </a:cubicBezTo>
                  <a:cubicBezTo>
                    <a:pt x="1001" y="473"/>
                    <a:pt x="1001" y="484"/>
                    <a:pt x="996" y="484"/>
                  </a:cubicBezTo>
                  <a:cubicBezTo>
                    <a:pt x="994" y="484"/>
                    <a:pt x="990" y="482"/>
                    <a:pt x="986" y="478"/>
                  </a:cubicBezTo>
                  <a:cubicBezTo>
                    <a:pt x="970" y="463"/>
                    <a:pt x="970" y="447"/>
                    <a:pt x="955" y="447"/>
                  </a:cubicBezTo>
                  <a:cubicBezTo>
                    <a:pt x="940" y="432"/>
                    <a:pt x="940" y="416"/>
                    <a:pt x="940" y="401"/>
                  </a:cubicBezTo>
                  <a:cubicBezTo>
                    <a:pt x="924" y="401"/>
                    <a:pt x="909" y="447"/>
                    <a:pt x="909" y="447"/>
                  </a:cubicBezTo>
                  <a:cubicBezTo>
                    <a:pt x="893" y="463"/>
                    <a:pt x="893" y="463"/>
                    <a:pt x="893" y="493"/>
                  </a:cubicBezTo>
                  <a:cubicBezTo>
                    <a:pt x="893" y="501"/>
                    <a:pt x="886" y="505"/>
                    <a:pt x="876" y="505"/>
                  </a:cubicBezTo>
                  <a:cubicBezTo>
                    <a:pt x="867" y="505"/>
                    <a:pt x="855" y="501"/>
                    <a:pt x="847" y="493"/>
                  </a:cubicBezTo>
                  <a:cubicBezTo>
                    <a:pt x="847" y="493"/>
                    <a:pt x="847" y="463"/>
                    <a:pt x="847" y="447"/>
                  </a:cubicBezTo>
                  <a:cubicBezTo>
                    <a:pt x="847" y="447"/>
                    <a:pt x="832" y="478"/>
                    <a:pt x="832" y="493"/>
                  </a:cubicBezTo>
                  <a:cubicBezTo>
                    <a:pt x="832" y="509"/>
                    <a:pt x="816" y="509"/>
                    <a:pt x="801" y="524"/>
                  </a:cubicBezTo>
                  <a:cubicBezTo>
                    <a:pt x="801" y="540"/>
                    <a:pt x="816" y="555"/>
                    <a:pt x="816" y="555"/>
                  </a:cubicBezTo>
                  <a:cubicBezTo>
                    <a:pt x="832" y="586"/>
                    <a:pt x="816" y="586"/>
                    <a:pt x="801" y="586"/>
                  </a:cubicBezTo>
                  <a:cubicBezTo>
                    <a:pt x="770" y="586"/>
                    <a:pt x="755" y="586"/>
                    <a:pt x="755" y="570"/>
                  </a:cubicBezTo>
                  <a:cubicBezTo>
                    <a:pt x="739" y="570"/>
                    <a:pt x="739" y="555"/>
                    <a:pt x="724" y="555"/>
                  </a:cubicBezTo>
                  <a:cubicBezTo>
                    <a:pt x="709" y="555"/>
                    <a:pt x="701" y="551"/>
                    <a:pt x="695" y="551"/>
                  </a:cubicBezTo>
                  <a:cubicBezTo>
                    <a:pt x="689" y="551"/>
                    <a:pt x="686" y="555"/>
                    <a:pt x="678" y="570"/>
                  </a:cubicBezTo>
                  <a:cubicBezTo>
                    <a:pt x="678" y="570"/>
                    <a:pt x="709" y="586"/>
                    <a:pt x="709" y="586"/>
                  </a:cubicBezTo>
                  <a:cubicBezTo>
                    <a:pt x="724" y="617"/>
                    <a:pt x="709" y="617"/>
                    <a:pt x="693" y="617"/>
                  </a:cubicBezTo>
                  <a:cubicBezTo>
                    <a:pt x="686" y="624"/>
                    <a:pt x="678" y="624"/>
                    <a:pt x="670" y="624"/>
                  </a:cubicBezTo>
                  <a:cubicBezTo>
                    <a:pt x="662" y="624"/>
                    <a:pt x="655" y="624"/>
                    <a:pt x="647" y="632"/>
                  </a:cubicBezTo>
                  <a:cubicBezTo>
                    <a:pt x="647" y="632"/>
                    <a:pt x="647" y="647"/>
                    <a:pt x="616" y="647"/>
                  </a:cubicBezTo>
                  <a:lnTo>
                    <a:pt x="570" y="647"/>
                  </a:lnTo>
                  <a:cubicBezTo>
                    <a:pt x="570" y="647"/>
                    <a:pt x="539" y="663"/>
                    <a:pt x="539" y="663"/>
                  </a:cubicBezTo>
                  <a:cubicBezTo>
                    <a:pt x="524" y="678"/>
                    <a:pt x="524" y="678"/>
                    <a:pt x="508" y="694"/>
                  </a:cubicBezTo>
                  <a:cubicBezTo>
                    <a:pt x="493" y="709"/>
                    <a:pt x="478" y="709"/>
                    <a:pt x="462" y="724"/>
                  </a:cubicBezTo>
                  <a:cubicBezTo>
                    <a:pt x="456" y="731"/>
                    <a:pt x="449" y="734"/>
                    <a:pt x="444" y="734"/>
                  </a:cubicBezTo>
                  <a:cubicBezTo>
                    <a:pt x="437" y="734"/>
                    <a:pt x="431" y="727"/>
                    <a:pt x="431" y="709"/>
                  </a:cubicBezTo>
                  <a:cubicBezTo>
                    <a:pt x="447" y="694"/>
                    <a:pt x="447" y="678"/>
                    <a:pt x="462" y="678"/>
                  </a:cubicBezTo>
                  <a:cubicBezTo>
                    <a:pt x="478" y="663"/>
                    <a:pt x="493" y="663"/>
                    <a:pt x="493" y="647"/>
                  </a:cubicBezTo>
                  <a:cubicBezTo>
                    <a:pt x="508" y="632"/>
                    <a:pt x="508" y="617"/>
                    <a:pt x="524" y="601"/>
                  </a:cubicBezTo>
                  <a:cubicBezTo>
                    <a:pt x="524" y="601"/>
                    <a:pt x="508" y="570"/>
                    <a:pt x="508" y="570"/>
                  </a:cubicBezTo>
                  <a:cubicBezTo>
                    <a:pt x="493" y="540"/>
                    <a:pt x="524" y="540"/>
                    <a:pt x="524" y="524"/>
                  </a:cubicBezTo>
                  <a:cubicBezTo>
                    <a:pt x="539" y="509"/>
                    <a:pt x="555" y="509"/>
                    <a:pt x="570" y="509"/>
                  </a:cubicBezTo>
                  <a:lnTo>
                    <a:pt x="616" y="509"/>
                  </a:lnTo>
                  <a:cubicBezTo>
                    <a:pt x="632" y="509"/>
                    <a:pt x="632" y="493"/>
                    <a:pt x="632" y="478"/>
                  </a:cubicBezTo>
                  <a:cubicBezTo>
                    <a:pt x="632" y="463"/>
                    <a:pt x="662" y="447"/>
                    <a:pt x="662" y="447"/>
                  </a:cubicBezTo>
                  <a:cubicBezTo>
                    <a:pt x="678" y="432"/>
                    <a:pt x="678" y="416"/>
                    <a:pt x="693" y="416"/>
                  </a:cubicBezTo>
                  <a:cubicBezTo>
                    <a:pt x="709" y="401"/>
                    <a:pt x="724" y="401"/>
                    <a:pt x="739" y="401"/>
                  </a:cubicBezTo>
                  <a:cubicBezTo>
                    <a:pt x="755" y="386"/>
                    <a:pt x="770" y="370"/>
                    <a:pt x="770" y="370"/>
                  </a:cubicBezTo>
                  <a:cubicBezTo>
                    <a:pt x="786" y="355"/>
                    <a:pt x="755" y="339"/>
                    <a:pt x="755" y="324"/>
                  </a:cubicBezTo>
                  <a:cubicBezTo>
                    <a:pt x="739" y="309"/>
                    <a:pt x="786" y="309"/>
                    <a:pt x="786" y="309"/>
                  </a:cubicBezTo>
                  <a:lnTo>
                    <a:pt x="832" y="309"/>
                  </a:lnTo>
                  <a:cubicBezTo>
                    <a:pt x="847" y="293"/>
                    <a:pt x="847" y="262"/>
                    <a:pt x="847" y="262"/>
                  </a:cubicBezTo>
                  <a:cubicBezTo>
                    <a:pt x="832" y="247"/>
                    <a:pt x="816" y="232"/>
                    <a:pt x="816" y="232"/>
                  </a:cubicBezTo>
                  <a:cubicBezTo>
                    <a:pt x="809" y="224"/>
                    <a:pt x="801" y="220"/>
                    <a:pt x="795" y="220"/>
                  </a:cubicBezTo>
                  <a:cubicBezTo>
                    <a:pt x="789" y="220"/>
                    <a:pt x="786" y="224"/>
                    <a:pt x="786" y="232"/>
                  </a:cubicBezTo>
                  <a:cubicBezTo>
                    <a:pt x="786" y="237"/>
                    <a:pt x="782" y="238"/>
                    <a:pt x="777" y="238"/>
                  </a:cubicBezTo>
                  <a:cubicBezTo>
                    <a:pt x="767" y="238"/>
                    <a:pt x="750" y="232"/>
                    <a:pt x="739" y="232"/>
                  </a:cubicBezTo>
                  <a:cubicBezTo>
                    <a:pt x="729" y="232"/>
                    <a:pt x="726" y="225"/>
                    <a:pt x="720" y="225"/>
                  </a:cubicBezTo>
                  <a:cubicBezTo>
                    <a:pt x="717" y="225"/>
                    <a:pt x="714" y="226"/>
                    <a:pt x="709" y="232"/>
                  </a:cubicBezTo>
                  <a:cubicBezTo>
                    <a:pt x="709" y="247"/>
                    <a:pt x="709" y="251"/>
                    <a:pt x="707" y="251"/>
                  </a:cubicBezTo>
                  <a:cubicBezTo>
                    <a:pt x="705" y="251"/>
                    <a:pt x="701" y="247"/>
                    <a:pt x="693" y="247"/>
                  </a:cubicBezTo>
                  <a:cubicBezTo>
                    <a:pt x="662" y="232"/>
                    <a:pt x="693" y="201"/>
                    <a:pt x="693" y="201"/>
                  </a:cubicBezTo>
                  <a:cubicBezTo>
                    <a:pt x="709" y="185"/>
                    <a:pt x="709" y="185"/>
                    <a:pt x="709" y="154"/>
                  </a:cubicBezTo>
                  <a:cubicBezTo>
                    <a:pt x="709" y="154"/>
                    <a:pt x="678" y="139"/>
                    <a:pt x="678" y="124"/>
                  </a:cubicBezTo>
                  <a:cubicBezTo>
                    <a:pt x="678" y="124"/>
                    <a:pt x="709" y="108"/>
                    <a:pt x="709" y="108"/>
                  </a:cubicBezTo>
                  <a:cubicBezTo>
                    <a:pt x="739" y="108"/>
                    <a:pt x="709" y="93"/>
                    <a:pt x="709" y="93"/>
                  </a:cubicBezTo>
                  <a:cubicBezTo>
                    <a:pt x="700" y="88"/>
                    <a:pt x="693" y="87"/>
                    <a:pt x="688" y="87"/>
                  </a:cubicBezTo>
                  <a:cubicBezTo>
                    <a:pt x="677" y="87"/>
                    <a:pt x="673" y="97"/>
                    <a:pt x="662" y="108"/>
                  </a:cubicBezTo>
                  <a:cubicBezTo>
                    <a:pt x="662" y="139"/>
                    <a:pt x="662" y="139"/>
                    <a:pt x="647" y="154"/>
                  </a:cubicBezTo>
                  <a:cubicBezTo>
                    <a:pt x="616" y="154"/>
                    <a:pt x="616" y="139"/>
                    <a:pt x="601" y="124"/>
                  </a:cubicBezTo>
                  <a:cubicBezTo>
                    <a:pt x="601" y="124"/>
                    <a:pt x="570" y="108"/>
                    <a:pt x="570" y="108"/>
                  </a:cubicBezTo>
                  <a:cubicBezTo>
                    <a:pt x="555" y="108"/>
                    <a:pt x="539" y="93"/>
                    <a:pt x="524" y="93"/>
                  </a:cubicBezTo>
                  <a:cubicBezTo>
                    <a:pt x="508" y="93"/>
                    <a:pt x="508" y="124"/>
                    <a:pt x="493" y="139"/>
                  </a:cubicBezTo>
                  <a:cubicBezTo>
                    <a:pt x="493" y="154"/>
                    <a:pt x="508" y="170"/>
                    <a:pt x="508" y="170"/>
                  </a:cubicBezTo>
                  <a:cubicBezTo>
                    <a:pt x="524" y="185"/>
                    <a:pt x="493" y="216"/>
                    <a:pt x="493" y="216"/>
                  </a:cubicBezTo>
                  <a:cubicBezTo>
                    <a:pt x="485" y="216"/>
                    <a:pt x="478" y="212"/>
                    <a:pt x="472" y="212"/>
                  </a:cubicBezTo>
                  <a:cubicBezTo>
                    <a:pt x="466" y="212"/>
                    <a:pt x="462" y="216"/>
                    <a:pt x="462" y="232"/>
                  </a:cubicBezTo>
                  <a:cubicBezTo>
                    <a:pt x="462" y="247"/>
                    <a:pt x="478" y="262"/>
                    <a:pt x="493" y="262"/>
                  </a:cubicBezTo>
                  <a:cubicBezTo>
                    <a:pt x="508" y="293"/>
                    <a:pt x="493" y="293"/>
                    <a:pt x="478" y="309"/>
                  </a:cubicBezTo>
                  <a:cubicBezTo>
                    <a:pt x="462" y="309"/>
                    <a:pt x="447" y="278"/>
                    <a:pt x="447" y="278"/>
                  </a:cubicBezTo>
                  <a:cubicBezTo>
                    <a:pt x="431" y="278"/>
                    <a:pt x="431" y="324"/>
                    <a:pt x="431" y="324"/>
                  </a:cubicBezTo>
                  <a:cubicBezTo>
                    <a:pt x="431" y="355"/>
                    <a:pt x="416" y="355"/>
                    <a:pt x="401" y="370"/>
                  </a:cubicBezTo>
                  <a:cubicBezTo>
                    <a:pt x="385" y="386"/>
                    <a:pt x="416" y="386"/>
                    <a:pt x="431" y="401"/>
                  </a:cubicBezTo>
                  <a:cubicBezTo>
                    <a:pt x="439" y="401"/>
                    <a:pt x="447" y="397"/>
                    <a:pt x="453" y="397"/>
                  </a:cubicBezTo>
                  <a:cubicBezTo>
                    <a:pt x="458" y="397"/>
                    <a:pt x="462" y="401"/>
                    <a:pt x="462" y="416"/>
                  </a:cubicBezTo>
                  <a:cubicBezTo>
                    <a:pt x="462" y="432"/>
                    <a:pt x="462" y="447"/>
                    <a:pt x="462" y="463"/>
                  </a:cubicBezTo>
                  <a:cubicBezTo>
                    <a:pt x="462" y="467"/>
                    <a:pt x="460" y="469"/>
                    <a:pt x="455" y="469"/>
                  </a:cubicBezTo>
                  <a:cubicBezTo>
                    <a:pt x="445" y="469"/>
                    <a:pt x="427" y="458"/>
                    <a:pt x="416" y="447"/>
                  </a:cubicBezTo>
                  <a:cubicBezTo>
                    <a:pt x="401" y="447"/>
                    <a:pt x="401" y="432"/>
                    <a:pt x="385" y="432"/>
                  </a:cubicBezTo>
                  <a:cubicBezTo>
                    <a:pt x="370" y="416"/>
                    <a:pt x="370" y="401"/>
                    <a:pt x="354" y="401"/>
                  </a:cubicBezTo>
                  <a:cubicBezTo>
                    <a:pt x="351" y="397"/>
                    <a:pt x="349" y="396"/>
                    <a:pt x="348" y="396"/>
                  </a:cubicBezTo>
                  <a:cubicBezTo>
                    <a:pt x="346" y="396"/>
                    <a:pt x="346" y="400"/>
                    <a:pt x="343" y="400"/>
                  </a:cubicBezTo>
                  <a:cubicBezTo>
                    <a:pt x="340" y="400"/>
                    <a:pt x="335" y="397"/>
                    <a:pt x="324" y="386"/>
                  </a:cubicBezTo>
                  <a:cubicBezTo>
                    <a:pt x="308" y="386"/>
                    <a:pt x="324" y="355"/>
                    <a:pt x="293" y="355"/>
                  </a:cubicBezTo>
                  <a:cubicBezTo>
                    <a:pt x="277" y="355"/>
                    <a:pt x="262" y="370"/>
                    <a:pt x="247" y="386"/>
                  </a:cubicBezTo>
                  <a:cubicBezTo>
                    <a:pt x="231" y="401"/>
                    <a:pt x="231" y="386"/>
                    <a:pt x="216" y="416"/>
                  </a:cubicBezTo>
                  <a:cubicBezTo>
                    <a:pt x="216" y="419"/>
                    <a:pt x="215" y="421"/>
                    <a:pt x="214" y="421"/>
                  </a:cubicBezTo>
                  <a:cubicBezTo>
                    <a:pt x="210" y="421"/>
                    <a:pt x="200" y="398"/>
                    <a:pt x="200" y="386"/>
                  </a:cubicBezTo>
                  <a:cubicBezTo>
                    <a:pt x="200" y="370"/>
                    <a:pt x="231" y="355"/>
                    <a:pt x="231" y="355"/>
                  </a:cubicBezTo>
                  <a:cubicBezTo>
                    <a:pt x="247" y="339"/>
                    <a:pt x="247" y="324"/>
                    <a:pt x="262" y="324"/>
                  </a:cubicBezTo>
                  <a:cubicBezTo>
                    <a:pt x="277" y="309"/>
                    <a:pt x="262" y="293"/>
                    <a:pt x="247" y="278"/>
                  </a:cubicBezTo>
                  <a:cubicBezTo>
                    <a:pt x="244" y="275"/>
                    <a:pt x="241" y="274"/>
                    <a:pt x="238" y="274"/>
                  </a:cubicBezTo>
                  <a:cubicBezTo>
                    <a:pt x="226" y="274"/>
                    <a:pt x="216" y="296"/>
                    <a:pt x="216" y="309"/>
                  </a:cubicBezTo>
                  <a:cubicBezTo>
                    <a:pt x="216" y="324"/>
                    <a:pt x="200" y="324"/>
                    <a:pt x="185" y="324"/>
                  </a:cubicBezTo>
                  <a:lnTo>
                    <a:pt x="139" y="324"/>
                  </a:lnTo>
                  <a:cubicBezTo>
                    <a:pt x="108" y="324"/>
                    <a:pt x="139" y="355"/>
                    <a:pt x="154" y="355"/>
                  </a:cubicBezTo>
                  <a:cubicBezTo>
                    <a:pt x="170" y="355"/>
                    <a:pt x="139" y="386"/>
                    <a:pt x="139" y="386"/>
                  </a:cubicBezTo>
                  <a:cubicBezTo>
                    <a:pt x="139" y="416"/>
                    <a:pt x="123" y="416"/>
                    <a:pt x="108" y="416"/>
                  </a:cubicBezTo>
                  <a:lnTo>
                    <a:pt x="62" y="416"/>
                  </a:lnTo>
                  <a:cubicBezTo>
                    <a:pt x="53" y="421"/>
                    <a:pt x="46" y="423"/>
                    <a:pt x="42" y="423"/>
                  </a:cubicBezTo>
                  <a:cubicBezTo>
                    <a:pt x="31" y="423"/>
                    <a:pt x="31" y="412"/>
                    <a:pt x="31" y="401"/>
                  </a:cubicBezTo>
                  <a:cubicBezTo>
                    <a:pt x="16" y="401"/>
                    <a:pt x="0" y="416"/>
                    <a:pt x="31" y="432"/>
                  </a:cubicBezTo>
                  <a:cubicBezTo>
                    <a:pt x="31" y="432"/>
                    <a:pt x="31" y="463"/>
                    <a:pt x="31" y="478"/>
                  </a:cubicBezTo>
                  <a:cubicBezTo>
                    <a:pt x="31" y="493"/>
                    <a:pt x="31" y="493"/>
                    <a:pt x="62" y="509"/>
                  </a:cubicBezTo>
                  <a:cubicBezTo>
                    <a:pt x="77" y="509"/>
                    <a:pt x="93" y="493"/>
                    <a:pt x="93" y="478"/>
                  </a:cubicBezTo>
                  <a:cubicBezTo>
                    <a:pt x="108" y="478"/>
                    <a:pt x="108" y="463"/>
                    <a:pt x="123" y="463"/>
                  </a:cubicBezTo>
                  <a:cubicBezTo>
                    <a:pt x="154" y="463"/>
                    <a:pt x="154" y="463"/>
                    <a:pt x="139" y="478"/>
                  </a:cubicBezTo>
                  <a:cubicBezTo>
                    <a:pt x="123" y="509"/>
                    <a:pt x="139" y="509"/>
                    <a:pt x="154" y="509"/>
                  </a:cubicBezTo>
                  <a:cubicBezTo>
                    <a:pt x="170" y="509"/>
                    <a:pt x="185" y="493"/>
                    <a:pt x="200" y="493"/>
                  </a:cubicBezTo>
                  <a:lnTo>
                    <a:pt x="247" y="493"/>
                  </a:lnTo>
                  <a:cubicBezTo>
                    <a:pt x="254" y="486"/>
                    <a:pt x="262" y="482"/>
                    <a:pt x="268" y="482"/>
                  </a:cubicBezTo>
                  <a:cubicBezTo>
                    <a:pt x="274" y="482"/>
                    <a:pt x="277" y="486"/>
                    <a:pt x="277" y="493"/>
                  </a:cubicBezTo>
                  <a:cubicBezTo>
                    <a:pt x="293" y="493"/>
                    <a:pt x="277" y="540"/>
                    <a:pt x="277" y="540"/>
                  </a:cubicBezTo>
                  <a:cubicBezTo>
                    <a:pt x="270" y="547"/>
                    <a:pt x="262" y="551"/>
                    <a:pt x="254" y="551"/>
                  </a:cubicBezTo>
                  <a:cubicBezTo>
                    <a:pt x="247" y="551"/>
                    <a:pt x="239" y="547"/>
                    <a:pt x="231" y="540"/>
                  </a:cubicBezTo>
                  <a:lnTo>
                    <a:pt x="200" y="540"/>
                  </a:lnTo>
                  <a:cubicBezTo>
                    <a:pt x="170" y="540"/>
                    <a:pt x="170" y="540"/>
                    <a:pt x="154" y="555"/>
                  </a:cubicBezTo>
                  <a:cubicBezTo>
                    <a:pt x="154" y="555"/>
                    <a:pt x="139" y="586"/>
                    <a:pt x="139" y="586"/>
                  </a:cubicBezTo>
                  <a:cubicBezTo>
                    <a:pt x="139" y="617"/>
                    <a:pt x="139" y="632"/>
                    <a:pt x="139" y="647"/>
                  </a:cubicBezTo>
                  <a:cubicBezTo>
                    <a:pt x="139" y="663"/>
                    <a:pt x="154" y="663"/>
                    <a:pt x="154" y="678"/>
                  </a:cubicBezTo>
                  <a:cubicBezTo>
                    <a:pt x="185" y="678"/>
                    <a:pt x="185" y="663"/>
                    <a:pt x="200" y="663"/>
                  </a:cubicBezTo>
                  <a:cubicBezTo>
                    <a:pt x="216" y="663"/>
                    <a:pt x="200" y="694"/>
                    <a:pt x="200" y="694"/>
                  </a:cubicBezTo>
                  <a:cubicBezTo>
                    <a:pt x="185" y="709"/>
                    <a:pt x="185" y="724"/>
                    <a:pt x="170" y="724"/>
                  </a:cubicBezTo>
                  <a:cubicBezTo>
                    <a:pt x="170" y="740"/>
                    <a:pt x="154" y="771"/>
                    <a:pt x="154" y="771"/>
                  </a:cubicBezTo>
                  <a:cubicBezTo>
                    <a:pt x="154" y="801"/>
                    <a:pt x="154" y="801"/>
                    <a:pt x="170" y="817"/>
                  </a:cubicBezTo>
                  <a:cubicBezTo>
                    <a:pt x="170" y="832"/>
                    <a:pt x="185" y="832"/>
                    <a:pt x="216" y="832"/>
                  </a:cubicBezTo>
                  <a:cubicBezTo>
                    <a:pt x="216" y="832"/>
                    <a:pt x="231" y="817"/>
                    <a:pt x="247" y="801"/>
                  </a:cubicBezTo>
                  <a:cubicBezTo>
                    <a:pt x="262" y="801"/>
                    <a:pt x="262" y="832"/>
                    <a:pt x="262" y="848"/>
                  </a:cubicBezTo>
                  <a:lnTo>
                    <a:pt x="262" y="894"/>
                  </a:lnTo>
                  <a:cubicBezTo>
                    <a:pt x="262" y="894"/>
                    <a:pt x="231" y="909"/>
                    <a:pt x="231" y="925"/>
                  </a:cubicBezTo>
                  <a:cubicBezTo>
                    <a:pt x="231" y="940"/>
                    <a:pt x="262" y="940"/>
                    <a:pt x="262" y="940"/>
                  </a:cubicBezTo>
                  <a:cubicBezTo>
                    <a:pt x="272" y="940"/>
                    <a:pt x="276" y="954"/>
                    <a:pt x="277" y="954"/>
                  </a:cubicBezTo>
                  <a:cubicBezTo>
                    <a:pt x="277" y="954"/>
                    <a:pt x="277" y="950"/>
                    <a:pt x="277" y="940"/>
                  </a:cubicBezTo>
                  <a:cubicBezTo>
                    <a:pt x="293" y="925"/>
                    <a:pt x="308" y="925"/>
                    <a:pt x="324" y="925"/>
                  </a:cubicBezTo>
                  <a:cubicBezTo>
                    <a:pt x="339" y="909"/>
                    <a:pt x="339" y="894"/>
                    <a:pt x="354" y="894"/>
                  </a:cubicBezTo>
                  <a:cubicBezTo>
                    <a:pt x="357" y="892"/>
                    <a:pt x="358" y="891"/>
                    <a:pt x="359" y="891"/>
                  </a:cubicBezTo>
                  <a:cubicBezTo>
                    <a:pt x="366" y="891"/>
                    <a:pt x="354" y="927"/>
                    <a:pt x="354" y="940"/>
                  </a:cubicBezTo>
                  <a:cubicBezTo>
                    <a:pt x="354" y="955"/>
                    <a:pt x="370" y="971"/>
                    <a:pt x="385" y="971"/>
                  </a:cubicBezTo>
                  <a:cubicBezTo>
                    <a:pt x="385" y="971"/>
                    <a:pt x="416" y="955"/>
                    <a:pt x="416" y="955"/>
                  </a:cubicBezTo>
                  <a:cubicBezTo>
                    <a:pt x="416" y="940"/>
                    <a:pt x="431" y="940"/>
                    <a:pt x="447" y="940"/>
                  </a:cubicBezTo>
                  <a:cubicBezTo>
                    <a:pt x="462" y="955"/>
                    <a:pt x="478" y="940"/>
                    <a:pt x="478" y="971"/>
                  </a:cubicBezTo>
                  <a:cubicBezTo>
                    <a:pt x="478" y="971"/>
                    <a:pt x="431" y="986"/>
                    <a:pt x="431" y="986"/>
                  </a:cubicBezTo>
                  <a:cubicBezTo>
                    <a:pt x="416" y="986"/>
                    <a:pt x="416" y="1002"/>
                    <a:pt x="401" y="1017"/>
                  </a:cubicBezTo>
                  <a:cubicBezTo>
                    <a:pt x="370" y="1017"/>
                    <a:pt x="385" y="1017"/>
                    <a:pt x="401" y="1032"/>
                  </a:cubicBezTo>
                  <a:cubicBezTo>
                    <a:pt x="416" y="1048"/>
                    <a:pt x="431" y="1048"/>
                    <a:pt x="431" y="1063"/>
                  </a:cubicBezTo>
                  <a:cubicBezTo>
                    <a:pt x="447" y="1063"/>
                    <a:pt x="462" y="1079"/>
                    <a:pt x="462" y="1094"/>
                  </a:cubicBezTo>
                  <a:cubicBezTo>
                    <a:pt x="470" y="1102"/>
                    <a:pt x="478" y="1102"/>
                    <a:pt x="483" y="1102"/>
                  </a:cubicBezTo>
                  <a:cubicBezTo>
                    <a:pt x="489" y="1102"/>
                    <a:pt x="493" y="1102"/>
                    <a:pt x="493" y="1109"/>
                  </a:cubicBezTo>
                  <a:cubicBezTo>
                    <a:pt x="493" y="1125"/>
                    <a:pt x="462" y="1140"/>
                    <a:pt x="462" y="1140"/>
                  </a:cubicBezTo>
                  <a:cubicBezTo>
                    <a:pt x="447" y="1156"/>
                    <a:pt x="431" y="1156"/>
                    <a:pt x="462" y="1171"/>
                  </a:cubicBezTo>
                  <a:lnTo>
                    <a:pt x="508" y="1171"/>
                  </a:lnTo>
                  <a:cubicBezTo>
                    <a:pt x="539" y="1171"/>
                    <a:pt x="524" y="1186"/>
                    <a:pt x="539" y="1202"/>
                  </a:cubicBezTo>
                  <a:lnTo>
                    <a:pt x="585" y="1202"/>
                  </a:lnTo>
                  <a:cubicBezTo>
                    <a:pt x="601" y="1217"/>
                    <a:pt x="601" y="1248"/>
                    <a:pt x="601" y="1248"/>
                  </a:cubicBezTo>
                  <a:cubicBezTo>
                    <a:pt x="601" y="1263"/>
                    <a:pt x="616" y="1263"/>
                    <a:pt x="632" y="1279"/>
                  </a:cubicBezTo>
                  <a:lnTo>
                    <a:pt x="678" y="1279"/>
                  </a:lnTo>
                  <a:cubicBezTo>
                    <a:pt x="693" y="1279"/>
                    <a:pt x="709" y="1263"/>
                    <a:pt x="709" y="1248"/>
                  </a:cubicBezTo>
                  <a:cubicBezTo>
                    <a:pt x="724" y="1248"/>
                    <a:pt x="739" y="1233"/>
                    <a:pt x="739" y="1217"/>
                  </a:cubicBezTo>
                  <a:cubicBezTo>
                    <a:pt x="739" y="1202"/>
                    <a:pt x="739" y="1202"/>
                    <a:pt x="739" y="1171"/>
                  </a:cubicBezTo>
                  <a:cubicBezTo>
                    <a:pt x="739" y="1156"/>
                    <a:pt x="755" y="1156"/>
                    <a:pt x="770" y="1156"/>
                  </a:cubicBezTo>
                  <a:cubicBezTo>
                    <a:pt x="778" y="1148"/>
                    <a:pt x="786" y="1148"/>
                    <a:pt x="793" y="1148"/>
                  </a:cubicBezTo>
                  <a:cubicBezTo>
                    <a:pt x="801" y="1148"/>
                    <a:pt x="809" y="1148"/>
                    <a:pt x="816" y="1140"/>
                  </a:cubicBezTo>
                  <a:cubicBezTo>
                    <a:pt x="832" y="1140"/>
                    <a:pt x="832" y="1125"/>
                    <a:pt x="847" y="1109"/>
                  </a:cubicBezTo>
                  <a:cubicBezTo>
                    <a:pt x="847" y="1104"/>
                    <a:pt x="851" y="1103"/>
                    <a:pt x="856" y="1103"/>
                  </a:cubicBezTo>
                  <a:cubicBezTo>
                    <a:pt x="866" y="1103"/>
                    <a:pt x="883" y="1109"/>
                    <a:pt x="893" y="1109"/>
                  </a:cubicBezTo>
                  <a:cubicBezTo>
                    <a:pt x="909" y="1109"/>
                    <a:pt x="924" y="1109"/>
                    <a:pt x="940" y="1094"/>
                  </a:cubicBezTo>
                  <a:lnTo>
                    <a:pt x="986" y="1094"/>
                  </a:lnTo>
                  <a:cubicBezTo>
                    <a:pt x="1017" y="1094"/>
                    <a:pt x="986" y="1079"/>
                    <a:pt x="986" y="1063"/>
                  </a:cubicBezTo>
                  <a:cubicBezTo>
                    <a:pt x="970" y="1063"/>
                    <a:pt x="955" y="1048"/>
                    <a:pt x="955" y="1048"/>
                  </a:cubicBezTo>
                  <a:cubicBezTo>
                    <a:pt x="940" y="1032"/>
                    <a:pt x="940" y="1017"/>
                    <a:pt x="924" y="1017"/>
                  </a:cubicBezTo>
                  <a:cubicBezTo>
                    <a:pt x="909" y="1002"/>
                    <a:pt x="909" y="986"/>
                    <a:pt x="909" y="971"/>
                  </a:cubicBezTo>
                  <a:cubicBezTo>
                    <a:pt x="909" y="968"/>
                    <a:pt x="910" y="967"/>
                    <a:pt x="912" y="967"/>
                  </a:cubicBezTo>
                  <a:cubicBezTo>
                    <a:pt x="920" y="967"/>
                    <a:pt x="940" y="986"/>
                    <a:pt x="940" y="986"/>
                  </a:cubicBezTo>
                  <a:cubicBezTo>
                    <a:pt x="955" y="1002"/>
                    <a:pt x="955" y="1002"/>
                    <a:pt x="970" y="1017"/>
                  </a:cubicBezTo>
                  <a:cubicBezTo>
                    <a:pt x="1001" y="1017"/>
                    <a:pt x="1017" y="1002"/>
                    <a:pt x="1017" y="1002"/>
                  </a:cubicBezTo>
                  <a:cubicBezTo>
                    <a:pt x="1032" y="986"/>
                    <a:pt x="1032" y="986"/>
                    <a:pt x="1032" y="955"/>
                  </a:cubicBezTo>
                  <a:cubicBezTo>
                    <a:pt x="1032" y="940"/>
                    <a:pt x="1032" y="925"/>
                    <a:pt x="1032" y="909"/>
                  </a:cubicBezTo>
                  <a:cubicBezTo>
                    <a:pt x="1032" y="894"/>
                    <a:pt x="1047" y="878"/>
                    <a:pt x="1047" y="878"/>
                  </a:cubicBezTo>
                  <a:cubicBezTo>
                    <a:pt x="1063" y="863"/>
                    <a:pt x="1078" y="863"/>
                    <a:pt x="1094" y="863"/>
                  </a:cubicBezTo>
                  <a:cubicBezTo>
                    <a:pt x="1094" y="863"/>
                    <a:pt x="1094" y="832"/>
                    <a:pt x="1094" y="817"/>
                  </a:cubicBezTo>
                  <a:cubicBezTo>
                    <a:pt x="1094" y="812"/>
                    <a:pt x="1091" y="810"/>
                    <a:pt x="1087" y="810"/>
                  </a:cubicBezTo>
                  <a:cubicBezTo>
                    <a:pt x="1078" y="810"/>
                    <a:pt x="1063" y="821"/>
                    <a:pt x="1063" y="832"/>
                  </a:cubicBezTo>
                  <a:lnTo>
                    <a:pt x="1032" y="832"/>
                  </a:lnTo>
                  <a:cubicBezTo>
                    <a:pt x="1027" y="827"/>
                    <a:pt x="1022" y="825"/>
                    <a:pt x="1017" y="825"/>
                  </a:cubicBezTo>
                  <a:cubicBezTo>
                    <a:pt x="1006" y="825"/>
                    <a:pt x="996" y="832"/>
                    <a:pt x="986" y="832"/>
                  </a:cubicBezTo>
                  <a:cubicBezTo>
                    <a:pt x="970" y="848"/>
                    <a:pt x="986" y="863"/>
                    <a:pt x="955" y="863"/>
                  </a:cubicBezTo>
                  <a:cubicBezTo>
                    <a:pt x="940" y="863"/>
                    <a:pt x="940" y="832"/>
                    <a:pt x="940" y="817"/>
                  </a:cubicBezTo>
                  <a:cubicBezTo>
                    <a:pt x="940" y="801"/>
                    <a:pt x="940" y="786"/>
                    <a:pt x="940" y="771"/>
                  </a:cubicBezTo>
                  <a:cubicBezTo>
                    <a:pt x="940" y="755"/>
                    <a:pt x="970" y="755"/>
                    <a:pt x="986" y="755"/>
                  </a:cubicBezTo>
                  <a:lnTo>
                    <a:pt x="1032" y="755"/>
                  </a:lnTo>
                  <a:cubicBezTo>
                    <a:pt x="1047" y="755"/>
                    <a:pt x="1063" y="740"/>
                    <a:pt x="1063" y="724"/>
                  </a:cubicBezTo>
                  <a:cubicBezTo>
                    <a:pt x="1094" y="724"/>
                    <a:pt x="1094" y="724"/>
                    <a:pt x="1078" y="709"/>
                  </a:cubicBezTo>
                  <a:cubicBezTo>
                    <a:pt x="1078" y="709"/>
                    <a:pt x="1047" y="694"/>
                    <a:pt x="1032" y="694"/>
                  </a:cubicBezTo>
                  <a:cubicBezTo>
                    <a:pt x="1022" y="694"/>
                    <a:pt x="1025" y="700"/>
                    <a:pt x="1024" y="700"/>
                  </a:cubicBezTo>
                  <a:cubicBezTo>
                    <a:pt x="1024" y="700"/>
                    <a:pt x="1022" y="699"/>
                    <a:pt x="1017" y="694"/>
                  </a:cubicBezTo>
                  <a:cubicBezTo>
                    <a:pt x="1001" y="694"/>
                    <a:pt x="1017" y="647"/>
                    <a:pt x="1017" y="647"/>
                  </a:cubicBezTo>
                  <a:cubicBezTo>
                    <a:pt x="1017" y="647"/>
                    <a:pt x="1032" y="647"/>
                    <a:pt x="1047" y="632"/>
                  </a:cubicBezTo>
                  <a:cubicBezTo>
                    <a:pt x="1047" y="601"/>
                    <a:pt x="1032" y="601"/>
                    <a:pt x="1032" y="586"/>
                  </a:cubicBezTo>
                  <a:cubicBezTo>
                    <a:pt x="1032" y="555"/>
                    <a:pt x="1047" y="555"/>
                    <a:pt x="1047" y="540"/>
                  </a:cubicBezTo>
                  <a:cubicBezTo>
                    <a:pt x="1063" y="509"/>
                    <a:pt x="1047" y="509"/>
                    <a:pt x="1047" y="478"/>
                  </a:cubicBezTo>
                  <a:cubicBezTo>
                    <a:pt x="1047" y="463"/>
                    <a:pt x="1047" y="447"/>
                    <a:pt x="1047" y="432"/>
                  </a:cubicBezTo>
                  <a:cubicBezTo>
                    <a:pt x="1063" y="416"/>
                    <a:pt x="1063" y="416"/>
                    <a:pt x="1063" y="401"/>
                  </a:cubicBezTo>
                  <a:cubicBezTo>
                    <a:pt x="1063" y="386"/>
                    <a:pt x="1063" y="355"/>
                    <a:pt x="1063" y="339"/>
                  </a:cubicBezTo>
                  <a:cubicBezTo>
                    <a:pt x="1063" y="324"/>
                    <a:pt x="1063" y="309"/>
                    <a:pt x="1078" y="309"/>
                  </a:cubicBezTo>
                  <a:cubicBezTo>
                    <a:pt x="1094" y="293"/>
                    <a:pt x="1094" y="278"/>
                    <a:pt x="1109" y="278"/>
                  </a:cubicBezTo>
                  <a:cubicBezTo>
                    <a:pt x="1124" y="262"/>
                    <a:pt x="1124" y="247"/>
                    <a:pt x="1124" y="232"/>
                  </a:cubicBezTo>
                  <a:cubicBezTo>
                    <a:pt x="1124" y="216"/>
                    <a:pt x="1109" y="216"/>
                    <a:pt x="1094" y="216"/>
                  </a:cubicBezTo>
                  <a:cubicBezTo>
                    <a:pt x="1078" y="201"/>
                    <a:pt x="1124" y="185"/>
                    <a:pt x="1124" y="185"/>
                  </a:cubicBezTo>
                  <a:cubicBezTo>
                    <a:pt x="1140" y="170"/>
                    <a:pt x="1140" y="154"/>
                    <a:pt x="1140" y="139"/>
                  </a:cubicBezTo>
                  <a:cubicBezTo>
                    <a:pt x="1124" y="124"/>
                    <a:pt x="1109" y="124"/>
                    <a:pt x="1109" y="108"/>
                  </a:cubicBezTo>
                  <a:cubicBezTo>
                    <a:pt x="1109" y="93"/>
                    <a:pt x="1109" y="62"/>
                    <a:pt x="1109" y="62"/>
                  </a:cubicBezTo>
                  <a:cubicBezTo>
                    <a:pt x="1109" y="47"/>
                    <a:pt x="1124" y="47"/>
                    <a:pt x="1124" y="16"/>
                  </a:cubicBezTo>
                  <a:cubicBezTo>
                    <a:pt x="1124" y="11"/>
                    <a:pt x="1121" y="9"/>
                    <a:pt x="1116" y="9"/>
                  </a:cubicBezTo>
                  <a:cubicBezTo>
                    <a:pt x="1106" y="9"/>
                    <a:pt x="1089" y="16"/>
                    <a:pt x="1078" y="16"/>
                  </a:cubicBezTo>
                  <a:cubicBezTo>
                    <a:pt x="1063" y="16"/>
                    <a:pt x="1047" y="16"/>
                    <a:pt x="103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1724;p43"/>
            <p:cNvSpPr/>
            <p:nvPr/>
          </p:nvSpPr>
          <p:spPr>
            <a:xfrm>
              <a:off x="3912800" y="4975350"/>
              <a:ext cx="9275" cy="7025"/>
            </a:xfrm>
            <a:custGeom>
              <a:avLst/>
              <a:gdLst/>
              <a:ahLst/>
              <a:cxnLst/>
              <a:rect l="l" t="t" r="r" b="b"/>
              <a:pathLst>
                <a:path w="371" h="281" extrusionOk="0">
                  <a:moveTo>
                    <a:pt x="278" y="0"/>
                  </a:moveTo>
                  <a:cubicBezTo>
                    <a:pt x="267" y="0"/>
                    <a:pt x="257" y="7"/>
                    <a:pt x="247" y="7"/>
                  </a:cubicBezTo>
                  <a:cubicBezTo>
                    <a:pt x="247" y="7"/>
                    <a:pt x="247" y="38"/>
                    <a:pt x="247" y="53"/>
                  </a:cubicBezTo>
                  <a:cubicBezTo>
                    <a:pt x="247" y="84"/>
                    <a:pt x="247" y="84"/>
                    <a:pt x="216" y="99"/>
                  </a:cubicBezTo>
                  <a:cubicBezTo>
                    <a:pt x="206" y="99"/>
                    <a:pt x="196" y="93"/>
                    <a:pt x="185" y="93"/>
                  </a:cubicBezTo>
                  <a:cubicBezTo>
                    <a:pt x="180" y="93"/>
                    <a:pt x="175" y="94"/>
                    <a:pt x="170" y="99"/>
                  </a:cubicBezTo>
                  <a:cubicBezTo>
                    <a:pt x="170" y="99"/>
                    <a:pt x="154" y="130"/>
                    <a:pt x="139" y="130"/>
                  </a:cubicBezTo>
                  <a:cubicBezTo>
                    <a:pt x="133" y="143"/>
                    <a:pt x="126" y="148"/>
                    <a:pt x="121" y="148"/>
                  </a:cubicBezTo>
                  <a:cubicBezTo>
                    <a:pt x="113" y="148"/>
                    <a:pt x="108" y="139"/>
                    <a:pt x="108" y="130"/>
                  </a:cubicBezTo>
                  <a:cubicBezTo>
                    <a:pt x="108" y="127"/>
                    <a:pt x="106" y="126"/>
                    <a:pt x="103" y="126"/>
                  </a:cubicBezTo>
                  <a:cubicBezTo>
                    <a:pt x="92" y="126"/>
                    <a:pt x="62" y="146"/>
                    <a:pt x="62" y="146"/>
                  </a:cubicBezTo>
                  <a:cubicBezTo>
                    <a:pt x="54" y="153"/>
                    <a:pt x="51" y="153"/>
                    <a:pt x="47" y="153"/>
                  </a:cubicBezTo>
                  <a:cubicBezTo>
                    <a:pt x="43" y="153"/>
                    <a:pt x="39" y="153"/>
                    <a:pt x="31" y="161"/>
                  </a:cubicBezTo>
                  <a:cubicBezTo>
                    <a:pt x="31" y="176"/>
                    <a:pt x="0" y="161"/>
                    <a:pt x="16" y="192"/>
                  </a:cubicBezTo>
                  <a:cubicBezTo>
                    <a:pt x="31" y="192"/>
                    <a:pt x="47" y="161"/>
                    <a:pt x="62" y="161"/>
                  </a:cubicBezTo>
                  <a:cubicBezTo>
                    <a:pt x="62" y="153"/>
                    <a:pt x="66" y="150"/>
                    <a:pt x="72" y="150"/>
                  </a:cubicBezTo>
                  <a:cubicBezTo>
                    <a:pt x="77" y="150"/>
                    <a:pt x="85" y="153"/>
                    <a:pt x="93" y="161"/>
                  </a:cubicBezTo>
                  <a:cubicBezTo>
                    <a:pt x="104" y="172"/>
                    <a:pt x="107" y="183"/>
                    <a:pt x="113" y="183"/>
                  </a:cubicBezTo>
                  <a:cubicBezTo>
                    <a:pt x="116" y="183"/>
                    <a:pt x="119" y="181"/>
                    <a:pt x="124" y="176"/>
                  </a:cubicBezTo>
                  <a:cubicBezTo>
                    <a:pt x="131" y="176"/>
                    <a:pt x="139" y="173"/>
                    <a:pt x="145" y="173"/>
                  </a:cubicBezTo>
                  <a:cubicBezTo>
                    <a:pt x="151" y="173"/>
                    <a:pt x="154" y="176"/>
                    <a:pt x="154" y="192"/>
                  </a:cubicBezTo>
                  <a:cubicBezTo>
                    <a:pt x="139" y="223"/>
                    <a:pt x="154" y="238"/>
                    <a:pt x="154" y="238"/>
                  </a:cubicBezTo>
                  <a:cubicBezTo>
                    <a:pt x="154" y="253"/>
                    <a:pt x="185" y="253"/>
                    <a:pt x="201" y="253"/>
                  </a:cubicBezTo>
                  <a:cubicBezTo>
                    <a:pt x="216" y="253"/>
                    <a:pt x="216" y="238"/>
                    <a:pt x="231" y="238"/>
                  </a:cubicBezTo>
                  <a:cubicBezTo>
                    <a:pt x="231" y="238"/>
                    <a:pt x="262" y="253"/>
                    <a:pt x="262" y="269"/>
                  </a:cubicBezTo>
                  <a:lnTo>
                    <a:pt x="308" y="269"/>
                  </a:lnTo>
                  <a:cubicBezTo>
                    <a:pt x="316" y="277"/>
                    <a:pt x="320" y="280"/>
                    <a:pt x="324" y="280"/>
                  </a:cubicBezTo>
                  <a:cubicBezTo>
                    <a:pt x="328" y="280"/>
                    <a:pt x="332" y="277"/>
                    <a:pt x="339" y="269"/>
                  </a:cubicBezTo>
                  <a:cubicBezTo>
                    <a:pt x="355" y="269"/>
                    <a:pt x="370" y="269"/>
                    <a:pt x="370" y="253"/>
                  </a:cubicBezTo>
                  <a:cubicBezTo>
                    <a:pt x="370" y="238"/>
                    <a:pt x="355" y="238"/>
                    <a:pt x="339" y="238"/>
                  </a:cubicBezTo>
                  <a:cubicBezTo>
                    <a:pt x="337" y="240"/>
                    <a:pt x="336" y="241"/>
                    <a:pt x="334" y="241"/>
                  </a:cubicBezTo>
                  <a:cubicBezTo>
                    <a:pt x="328" y="241"/>
                    <a:pt x="337" y="207"/>
                    <a:pt x="324" y="207"/>
                  </a:cubicBezTo>
                  <a:cubicBezTo>
                    <a:pt x="308" y="192"/>
                    <a:pt x="308" y="192"/>
                    <a:pt x="308" y="161"/>
                  </a:cubicBezTo>
                  <a:lnTo>
                    <a:pt x="339" y="161"/>
                  </a:lnTo>
                  <a:cubicBezTo>
                    <a:pt x="339" y="146"/>
                    <a:pt x="324" y="130"/>
                    <a:pt x="324" y="115"/>
                  </a:cubicBezTo>
                  <a:cubicBezTo>
                    <a:pt x="339" y="99"/>
                    <a:pt x="339" y="99"/>
                    <a:pt x="324" y="84"/>
                  </a:cubicBezTo>
                  <a:cubicBezTo>
                    <a:pt x="324" y="69"/>
                    <a:pt x="324" y="53"/>
                    <a:pt x="324" y="38"/>
                  </a:cubicBezTo>
                  <a:cubicBezTo>
                    <a:pt x="324" y="22"/>
                    <a:pt x="308" y="7"/>
                    <a:pt x="293" y="7"/>
                  </a:cubicBezTo>
                  <a:cubicBezTo>
                    <a:pt x="288" y="2"/>
                    <a:pt x="283" y="0"/>
                    <a:pt x="278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1725;p43"/>
            <p:cNvSpPr/>
            <p:nvPr/>
          </p:nvSpPr>
          <p:spPr>
            <a:xfrm>
              <a:off x="3915100" y="5004225"/>
              <a:ext cx="3300" cy="2200"/>
            </a:xfrm>
            <a:custGeom>
              <a:avLst/>
              <a:gdLst/>
              <a:ahLst/>
              <a:cxnLst/>
              <a:rect l="l" t="t" r="r" b="b"/>
              <a:pathLst>
                <a:path w="132" h="88" extrusionOk="0">
                  <a:moveTo>
                    <a:pt x="76" y="1"/>
                  </a:moveTo>
                  <a:cubicBezTo>
                    <a:pt x="71" y="1"/>
                    <a:pt x="67" y="3"/>
                    <a:pt x="62" y="7"/>
                  </a:cubicBezTo>
                  <a:cubicBezTo>
                    <a:pt x="47" y="7"/>
                    <a:pt x="32" y="38"/>
                    <a:pt x="32" y="53"/>
                  </a:cubicBezTo>
                  <a:cubicBezTo>
                    <a:pt x="1" y="69"/>
                    <a:pt x="16" y="69"/>
                    <a:pt x="32" y="84"/>
                  </a:cubicBezTo>
                  <a:lnTo>
                    <a:pt x="124" y="84"/>
                  </a:lnTo>
                  <a:cubicBezTo>
                    <a:pt x="126" y="86"/>
                    <a:pt x="128" y="87"/>
                    <a:pt x="128" y="87"/>
                  </a:cubicBezTo>
                  <a:cubicBezTo>
                    <a:pt x="131" y="87"/>
                    <a:pt x="109" y="53"/>
                    <a:pt x="109" y="53"/>
                  </a:cubicBezTo>
                  <a:cubicBezTo>
                    <a:pt x="93" y="38"/>
                    <a:pt x="93" y="53"/>
                    <a:pt x="93" y="23"/>
                  </a:cubicBezTo>
                  <a:cubicBezTo>
                    <a:pt x="93" y="12"/>
                    <a:pt x="86" y="1"/>
                    <a:pt x="7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1726;p43"/>
            <p:cNvSpPr/>
            <p:nvPr/>
          </p:nvSpPr>
          <p:spPr>
            <a:xfrm>
              <a:off x="3952850" y="5011925"/>
              <a:ext cx="4250" cy="2125"/>
            </a:xfrm>
            <a:custGeom>
              <a:avLst/>
              <a:gdLst/>
              <a:ahLst/>
              <a:cxnLst/>
              <a:rect l="l" t="t" r="r" b="b"/>
              <a:pathLst>
                <a:path w="170" h="85" extrusionOk="0">
                  <a:moveTo>
                    <a:pt x="35" y="0"/>
                  </a:moveTo>
                  <a:cubicBezTo>
                    <a:pt x="21" y="0"/>
                    <a:pt x="0" y="7"/>
                    <a:pt x="0" y="7"/>
                  </a:cubicBezTo>
                  <a:cubicBezTo>
                    <a:pt x="0" y="23"/>
                    <a:pt x="0" y="53"/>
                    <a:pt x="16" y="53"/>
                  </a:cubicBezTo>
                  <a:cubicBezTo>
                    <a:pt x="16" y="69"/>
                    <a:pt x="31" y="69"/>
                    <a:pt x="47" y="69"/>
                  </a:cubicBezTo>
                  <a:cubicBezTo>
                    <a:pt x="62" y="69"/>
                    <a:pt x="77" y="84"/>
                    <a:pt x="93" y="84"/>
                  </a:cubicBezTo>
                  <a:cubicBezTo>
                    <a:pt x="108" y="84"/>
                    <a:pt x="124" y="84"/>
                    <a:pt x="139" y="69"/>
                  </a:cubicBezTo>
                  <a:cubicBezTo>
                    <a:pt x="139" y="53"/>
                    <a:pt x="154" y="38"/>
                    <a:pt x="154" y="38"/>
                  </a:cubicBezTo>
                  <a:cubicBezTo>
                    <a:pt x="170" y="23"/>
                    <a:pt x="139" y="7"/>
                    <a:pt x="139" y="7"/>
                  </a:cubicBezTo>
                  <a:cubicBezTo>
                    <a:pt x="139" y="4"/>
                    <a:pt x="138" y="3"/>
                    <a:pt x="136" y="3"/>
                  </a:cubicBezTo>
                  <a:cubicBezTo>
                    <a:pt x="127" y="3"/>
                    <a:pt x="105" y="23"/>
                    <a:pt x="93" y="23"/>
                  </a:cubicBezTo>
                  <a:cubicBezTo>
                    <a:pt x="77" y="23"/>
                    <a:pt x="77" y="23"/>
                    <a:pt x="62" y="38"/>
                  </a:cubicBezTo>
                  <a:cubicBezTo>
                    <a:pt x="59" y="41"/>
                    <a:pt x="57" y="42"/>
                    <a:pt x="55" y="42"/>
                  </a:cubicBezTo>
                  <a:cubicBezTo>
                    <a:pt x="47" y="42"/>
                    <a:pt x="47" y="20"/>
                    <a:pt x="47" y="7"/>
                  </a:cubicBezTo>
                  <a:cubicBezTo>
                    <a:pt x="47" y="2"/>
                    <a:pt x="41" y="0"/>
                    <a:pt x="35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1727;p43"/>
            <p:cNvSpPr/>
            <p:nvPr/>
          </p:nvSpPr>
          <p:spPr>
            <a:xfrm>
              <a:off x="3955550" y="5009025"/>
              <a:ext cx="1175" cy="550"/>
            </a:xfrm>
            <a:custGeom>
              <a:avLst/>
              <a:gdLst/>
              <a:ahLst/>
              <a:cxnLst/>
              <a:rect l="l" t="t" r="r" b="b"/>
              <a:pathLst>
                <a:path w="47" h="22" extrusionOk="0">
                  <a:moveTo>
                    <a:pt x="31" y="0"/>
                  </a:moveTo>
                  <a:cubicBezTo>
                    <a:pt x="16" y="0"/>
                    <a:pt x="0" y="0"/>
                    <a:pt x="16" y="15"/>
                  </a:cubicBezTo>
                  <a:cubicBezTo>
                    <a:pt x="20" y="20"/>
                    <a:pt x="25" y="22"/>
                    <a:pt x="29" y="22"/>
                  </a:cubicBezTo>
                  <a:cubicBezTo>
                    <a:pt x="39" y="22"/>
                    <a:pt x="46" y="11"/>
                    <a:pt x="46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1728;p43"/>
            <p:cNvSpPr/>
            <p:nvPr/>
          </p:nvSpPr>
          <p:spPr>
            <a:xfrm>
              <a:off x="3955550" y="5010550"/>
              <a:ext cx="1550" cy="800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46" y="1"/>
                  </a:moveTo>
                  <a:cubicBezTo>
                    <a:pt x="46" y="1"/>
                    <a:pt x="0" y="16"/>
                    <a:pt x="31" y="31"/>
                  </a:cubicBezTo>
                  <a:cubicBezTo>
                    <a:pt x="62" y="31"/>
                    <a:pt x="62" y="16"/>
                    <a:pt x="4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1729;p43"/>
            <p:cNvSpPr/>
            <p:nvPr/>
          </p:nvSpPr>
          <p:spPr>
            <a:xfrm>
              <a:off x="3957075" y="5009400"/>
              <a:ext cx="3625" cy="2325"/>
            </a:xfrm>
            <a:custGeom>
              <a:avLst/>
              <a:gdLst/>
              <a:ahLst/>
              <a:cxnLst/>
              <a:rect l="l" t="t" r="r" b="b"/>
              <a:pathLst>
                <a:path w="145" h="93" extrusionOk="0">
                  <a:moveTo>
                    <a:pt x="32" y="0"/>
                  </a:moveTo>
                  <a:cubicBezTo>
                    <a:pt x="1" y="0"/>
                    <a:pt x="1" y="0"/>
                    <a:pt x="1" y="31"/>
                  </a:cubicBezTo>
                  <a:cubicBezTo>
                    <a:pt x="1" y="31"/>
                    <a:pt x="16" y="47"/>
                    <a:pt x="16" y="62"/>
                  </a:cubicBezTo>
                  <a:cubicBezTo>
                    <a:pt x="16" y="77"/>
                    <a:pt x="1" y="77"/>
                    <a:pt x="16" y="93"/>
                  </a:cubicBezTo>
                  <a:lnTo>
                    <a:pt x="62" y="93"/>
                  </a:lnTo>
                  <a:cubicBezTo>
                    <a:pt x="62" y="93"/>
                    <a:pt x="78" y="77"/>
                    <a:pt x="93" y="62"/>
                  </a:cubicBezTo>
                  <a:cubicBezTo>
                    <a:pt x="109" y="62"/>
                    <a:pt x="109" y="62"/>
                    <a:pt x="124" y="47"/>
                  </a:cubicBezTo>
                  <a:cubicBezTo>
                    <a:pt x="124" y="31"/>
                    <a:pt x="124" y="31"/>
                    <a:pt x="139" y="16"/>
                  </a:cubicBezTo>
                  <a:cubicBezTo>
                    <a:pt x="144" y="11"/>
                    <a:pt x="143" y="9"/>
                    <a:pt x="138" y="9"/>
                  </a:cubicBezTo>
                  <a:cubicBezTo>
                    <a:pt x="129" y="9"/>
                    <a:pt x="109" y="16"/>
                    <a:pt x="109" y="16"/>
                  </a:cubicBezTo>
                  <a:lnTo>
                    <a:pt x="78" y="16"/>
                  </a:lnTo>
                  <a:cubicBezTo>
                    <a:pt x="93" y="16"/>
                    <a:pt x="47" y="16"/>
                    <a:pt x="3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1730;p43"/>
            <p:cNvSpPr/>
            <p:nvPr/>
          </p:nvSpPr>
          <p:spPr>
            <a:xfrm>
              <a:off x="3962475" y="5010175"/>
              <a:ext cx="1550" cy="800"/>
            </a:xfrm>
            <a:custGeom>
              <a:avLst/>
              <a:gdLst/>
              <a:ahLst/>
              <a:cxnLst/>
              <a:rect l="l" t="t" r="r" b="b"/>
              <a:pathLst>
                <a:path w="62" h="32" extrusionOk="0">
                  <a:moveTo>
                    <a:pt x="47" y="0"/>
                  </a:moveTo>
                  <a:cubicBezTo>
                    <a:pt x="31" y="0"/>
                    <a:pt x="0" y="0"/>
                    <a:pt x="31" y="31"/>
                  </a:cubicBezTo>
                  <a:cubicBezTo>
                    <a:pt x="47" y="31"/>
                    <a:pt x="62" y="31"/>
                    <a:pt x="62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1731;p43"/>
            <p:cNvSpPr/>
            <p:nvPr/>
          </p:nvSpPr>
          <p:spPr>
            <a:xfrm>
              <a:off x="3963250" y="5011225"/>
              <a:ext cx="1050" cy="675"/>
            </a:xfrm>
            <a:custGeom>
              <a:avLst/>
              <a:gdLst/>
              <a:ahLst/>
              <a:cxnLst/>
              <a:rect l="l" t="t" r="r" b="b"/>
              <a:pathLst>
                <a:path w="42" h="27" extrusionOk="0">
                  <a:moveTo>
                    <a:pt x="14" y="0"/>
                  </a:moveTo>
                  <a:cubicBezTo>
                    <a:pt x="10" y="0"/>
                    <a:pt x="0" y="20"/>
                    <a:pt x="0" y="20"/>
                  </a:cubicBezTo>
                  <a:cubicBezTo>
                    <a:pt x="9" y="24"/>
                    <a:pt x="17" y="26"/>
                    <a:pt x="23" y="26"/>
                  </a:cubicBezTo>
                  <a:cubicBezTo>
                    <a:pt x="37" y="26"/>
                    <a:pt x="42" y="15"/>
                    <a:pt x="31" y="4"/>
                  </a:cubicBezTo>
                  <a:lnTo>
                    <a:pt x="16" y="4"/>
                  </a:ln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1732;p43"/>
            <p:cNvSpPr/>
            <p:nvPr/>
          </p:nvSpPr>
          <p:spPr>
            <a:xfrm>
              <a:off x="4029475" y="4943825"/>
              <a:ext cx="9275" cy="7950"/>
            </a:xfrm>
            <a:custGeom>
              <a:avLst/>
              <a:gdLst/>
              <a:ahLst/>
              <a:cxnLst/>
              <a:rect l="l" t="t" r="r" b="b"/>
              <a:pathLst>
                <a:path w="371" h="318" extrusionOk="0">
                  <a:moveTo>
                    <a:pt x="351" y="1"/>
                  </a:moveTo>
                  <a:cubicBezTo>
                    <a:pt x="343" y="1"/>
                    <a:pt x="321" y="20"/>
                    <a:pt x="308" y="20"/>
                  </a:cubicBezTo>
                  <a:cubicBezTo>
                    <a:pt x="278" y="20"/>
                    <a:pt x="278" y="51"/>
                    <a:pt x="278" y="67"/>
                  </a:cubicBezTo>
                  <a:cubicBezTo>
                    <a:pt x="273" y="76"/>
                    <a:pt x="267" y="78"/>
                    <a:pt x="261" y="78"/>
                  </a:cubicBezTo>
                  <a:cubicBezTo>
                    <a:pt x="255" y="78"/>
                    <a:pt x="248" y="76"/>
                    <a:pt x="243" y="76"/>
                  </a:cubicBezTo>
                  <a:cubicBezTo>
                    <a:pt x="236" y="76"/>
                    <a:pt x="231" y="80"/>
                    <a:pt x="231" y="97"/>
                  </a:cubicBezTo>
                  <a:cubicBezTo>
                    <a:pt x="231" y="128"/>
                    <a:pt x="185" y="128"/>
                    <a:pt x="170" y="144"/>
                  </a:cubicBezTo>
                  <a:cubicBezTo>
                    <a:pt x="139" y="159"/>
                    <a:pt x="124" y="159"/>
                    <a:pt x="93" y="159"/>
                  </a:cubicBezTo>
                  <a:cubicBezTo>
                    <a:pt x="77" y="159"/>
                    <a:pt x="47" y="190"/>
                    <a:pt x="31" y="190"/>
                  </a:cubicBezTo>
                  <a:cubicBezTo>
                    <a:pt x="0" y="221"/>
                    <a:pt x="31" y="251"/>
                    <a:pt x="31" y="267"/>
                  </a:cubicBezTo>
                  <a:cubicBezTo>
                    <a:pt x="47" y="282"/>
                    <a:pt x="47" y="313"/>
                    <a:pt x="47" y="313"/>
                  </a:cubicBezTo>
                  <a:cubicBezTo>
                    <a:pt x="50" y="316"/>
                    <a:pt x="53" y="317"/>
                    <a:pt x="57" y="317"/>
                  </a:cubicBezTo>
                  <a:cubicBezTo>
                    <a:pt x="73" y="317"/>
                    <a:pt x="93" y="298"/>
                    <a:pt x="93" y="298"/>
                  </a:cubicBezTo>
                  <a:cubicBezTo>
                    <a:pt x="108" y="282"/>
                    <a:pt x="139" y="267"/>
                    <a:pt x="170" y="267"/>
                  </a:cubicBezTo>
                  <a:lnTo>
                    <a:pt x="247" y="267"/>
                  </a:lnTo>
                  <a:cubicBezTo>
                    <a:pt x="264" y="267"/>
                    <a:pt x="277" y="277"/>
                    <a:pt x="285" y="277"/>
                  </a:cubicBezTo>
                  <a:cubicBezTo>
                    <a:pt x="290" y="277"/>
                    <a:pt x="293" y="271"/>
                    <a:pt x="293" y="251"/>
                  </a:cubicBezTo>
                  <a:cubicBezTo>
                    <a:pt x="293" y="236"/>
                    <a:pt x="293" y="221"/>
                    <a:pt x="293" y="205"/>
                  </a:cubicBezTo>
                  <a:lnTo>
                    <a:pt x="293" y="144"/>
                  </a:lnTo>
                  <a:cubicBezTo>
                    <a:pt x="293" y="113"/>
                    <a:pt x="308" y="97"/>
                    <a:pt x="324" y="82"/>
                  </a:cubicBezTo>
                  <a:cubicBezTo>
                    <a:pt x="324" y="67"/>
                    <a:pt x="308" y="51"/>
                    <a:pt x="339" y="36"/>
                  </a:cubicBezTo>
                  <a:cubicBezTo>
                    <a:pt x="355" y="36"/>
                    <a:pt x="370" y="5"/>
                    <a:pt x="355" y="5"/>
                  </a:cubicBezTo>
                  <a:cubicBezTo>
                    <a:pt x="355" y="2"/>
                    <a:pt x="353" y="1"/>
                    <a:pt x="35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1733;p43"/>
            <p:cNvSpPr/>
            <p:nvPr/>
          </p:nvSpPr>
          <p:spPr>
            <a:xfrm>
              <a:off x="3930900" y="5007850"/>
              <a:ext cx="2325" cy="1350"/>
            </a:xfrm>
            <a:custGeom>
              <a:avLst/>
              <a:gdLst/>
              <a:ahLst/>
              <a:cxnLst/>
              <a:rect l="l" t="t" r="r" b="b"/>
              <a:pathLst>
                <a:path w="93" h="54" extrusionOk="0">
                  <a:moveTo>
                    <a:pt x="31" y="1"/>
                  </a:moveTo>
                  <a:cubicBezTo>
                    <a:pt x="0" y="1"/>
                    <a:pt x="0" y="16"/>
                    <a:pt x="31" y="16"/>
                  </a:cubicBezTo>
                  <a:cubicBezTo>
                    <a:pt x="47" y="16"/>
                    <a:pt x="62" y="32"/>
                    <a:pt x="62" y="47"/>
                  </a:cubicBezTo>
                  <a:cubicBezTo>
                    <a:pt x="66" y="52"/>
                    <a:pt x="71" y="53"/>
                    <a:pt x="75" y="53"/>
                  </a:cubicBezTo>
                  <a:cubicBezTo>
                    <a:pt x="85" y="53"/>
                    <a:pt x="93" y="43"/>
                    <a:pt x="93" y="32"/>
                  </a:cubicBezTo>
                  <a:cubicBezTo>
                    <a:pt x="93" y="16"/>
                    <a:pt x="89" y="12"/>
                    <a:pt x="83" y="12"/>
                  </a:cubicBezTo>
                  <a:cubicBezTo>
                    <a:pt x="77" y="12"/>
                    <a:pt x="70" y="16"/>
                    <a:pt x="62" y="16"/>
                  </a:cubicBezTo>
                  <a:cubicBezTo>
                    <a:pt x="62" y="16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1734;p43"/>
            <p:cNvSpPr/>
            <p:nvPr/>
          </p:nvSpPr>
          <p:spPr>
            <a:xfrm>
              <a:off x="3935125" y="5006700"/>
              <a:ext cx="1950" cy="2125"/>
            </a:xfrm>
            <a:custGeom>
              <a:avLst/>
              <a:gdLst/>
              <a:ahLst/>
              <a:cxnLst/>
              <a:rect l="l" t="t" r="r" b="b"/>
              <a:pathLst>
                <a:path w="78" h="85" extrusionOk="0">
                  <a:moveTo>
                    <a:pt x="16" y="1"/>
                  </a:moveTo>
                  <a:cubicBezTo>
                    <a:pt x="1" y="1"/>
                    <a:pt x="16" y="31"/>
                    <a:pt x="32" y="31"/>
                  </a:cubicBezTo>
                  <a:cubicBezTo>
                    <a:pt x="47" y="47"/>
                    <a:pt x="47" y="62"/>
                    <a:pt x="62" y="78"/>
                  </a:cubicBezTo>
                  <a:cubicBezTo>
                    <a:pt x="62" y="82"/>
                    <a:pt x="64" y="84"/>
                    <a:pt x="66" y="84"/>
                  </a:cubicBezTo>
                  <a:cubicBezTo>
                    <a:pt x="70" y="84"/>
                    <a:pt x="78" y="73"/>
                    <a:pt x="78" y="62"/>
                  </a:cubicBezTo>
                  <a:cubicBezTo>
                    <a:pt x="78" y="62"/>
                    <a:pt x="78" y="62"/>
                    <a:pt x="78" y="47"/>
                  </a:cubicBezTo>
                  <a:cubicBezTo>
                    <a:pt x="78" y="47"/>
                    <a:pt x="62" y="31"/>
                    <a:pt x="47" y="16"/>
                  </a:cubicBezTo>
                  <a:cubicBezTo>
                    <a:pt x="47" y="1"/>
                    <a:pt x="32" y="1"/>
                    <a:pt x="16" y="1"/>
                  </a:cubicBezTo>
                  <a:close/>
                </a:path>
              </a:pathLst>
            </a:custGeom>
            <a:solidFill>
              <a:srgbClr val="D3D3D3"/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1735;p43"/>
            <p:cNvSpPr/>
            <p:nvPr/>
          </p:nvSpPr>
          <p:spPr>
            <a:xfrm>
              <a:off x="4294400" y="4649375"/>
              <a:ext cx="586075" cy="782450"/>
            </a:xfrm>
            <a:custGeom>
              <a:avLst/>
              <a:gdLst/>
              <a:ahLst/>
              <a:cxnLst/>
              <a:rect l="l" t="t" r="r" b="b"/>
              <a:pathLst>
                <a:path w="23443" h="31298" fill="none" extrusionOk="0">
                  <a:moveTo>
                    <a:pt x="23443" y="31298"/>
                  </a:moveTo>
                  <a:lnTo>
                    <a:pt x="0" y="31267"/>
                  </a:lnTo>
                  <a:lnTo>
                    <a:pt x="62" y="0"/>
                  </a:lnTo>
                  <a:lnTo>
                    <a:pt x="23443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7A7A7A"/>
              </a:solidFill>
              <a:prstDash val="solid"/>
              <a:miter lim="154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1736;p43"/>
            <p:cNvSpPr/>
            <p:nvPr/>
          </p:nvSpPr>
          <p:spPr>
            <a:xfrm>
              <a:off x="3387200" y="842650"/>
              <a:ext cx="462100" cy="727025"/>
            </a:xfrm>
            <a:custGeom>
              <a:avLst/>
              <a:gdLst/>
              <a:ahLst/>
              <a:cxnLst/>
              <a:rect l="l" t="t" r="r" b="b"/>
              <a:pathLst>
                <a:path w="18484" h="29081" extrusionOk="0">
                  <a:moveTo>
                    <a:pt x="18360" y="1"/>
                  </a:moveTo>
                  <a:lnTo>
                    <a:pt x="10058" y="62"/>
                  </a:lnTo>
                  <a:lnTo>
                    <a:pt x="9349" y="16"/>
                  </a:lnTo>
                  <a:lnTo>
                    <a:pt x="8780" y="756"/>
                  </a:lnTo>
                  <a:lnTo>
                    <a:pt x="8086" y="586"/>
                  </a:lnTo>
                  <a:lnTo>
                    <a:pt x="6900" y="401"/>
                  </a:lnTo>
                  <a:lnTo>
                    <a:pt x="5730" y="540"/>
                  </a:lnTo>
                  <a:lnTo>
                    <a:pt x="5653" y="894"/>
                  </a:lnTo>
                  <a:lnTo>
                    <a:pt x="5006" y="771"/>
                  </a:lnTo>
                  <a:lnTo>
                    <a:pt x="4682" y="632"/>
                  </a:lnTo>
                  <a:lnTo>
                    <a:pt x="4390" y="694"/>
                  </a:lnTo>
                  <a:lnTo>
                    <a:pt x="4220" y="1295"/>
                  </a:lnTo>
                  <a:cubicBezTo>
                    <a:pt x="4220" y="1295"/>
                    <a:pt x="4251" y="1942"/>
                    <a:pt x="4190" y="2034"/>
                  </a:cubicBezTo>
                  <a:cubicBezTo>
                    <a:pt x="4128" y="2111"/>
                    <a:pt x="3912" y="2434"/>
                    <a:pt x="3912" y="2434"/>
                  </a:cubicBezTo>
                  <a:lnTo>
                    <a:pt x="3342" y="3790"/>
                  </a:lnTo>
                  <a:lnTo>
                    <a:pt x="3219" y="5207"/>
                  </a:lnTo>
                  <a:cubicBezTo>
                    <a:pt x="3296" y="5792"/>
                    <a:pt x="3404" y="6393"/>
                    <a:pt x="2880" y="6547"/>
                  </a:cubicBezTo>
                  <a:cubicBezTo>
                    <a:pt x="2942" y="6670"/>
                    <a:pt x="2850" y="6793"/>
                    <a:pt x="2880" y="6870"/>
                  </a:cubicBezTo>
                  <a:cubicBezTo>
                    <a:pt x="3081" y="7363"/>
                    <a:pt x="2495" y="7579"/>
                    <a:pt x="2326" y="7918"/>
                  </a:cubicBezTo>
                  <a:cubicBezTo>
                    <a:pt x="2203" y="8657"/>
                    <a:pt x="1925" y="9504"/>
                    <a:pt x="1848" y="9982"/>
                  </a:cubicBezTo>
                  <a:cubicBezTo>
                    <a:pt x="1848" y="10558"/>
                    <a:pt x="1659" y="10633"/>
                    <a:pt x="1450" y="10633"/>
                  </a:cubicBezTo>
                  <a:cubicBezTo>
                    <a:pt x="1414" y="10633"/>
                    <a:pt x="1377" y="10631"/>
                    <a:pt x="1340" y="10628"/>
                  </a:cubicBezTo>
                  <a:lnTo>
                    <a:pt x="1063" y="12600"/>
                  </a:lnTo>
                  <a:lnTo>
                    <a:pt x="1494" y="13124"/>
                  </a:lnTo>
                  <a:cubicBezTo>
                    <a:pt x="847" y="14017"/>
                    <a:pt x="462" y="13971"/>
                    <a:pt x="0" y="14202"/>
                  </a:cubicBezTo>
                  <a:lnTo>
                    <a:pt x="62" y="14541"/>
                  </a:lnTo>
                  <a:lnTo>
                    <a:pt x="139" y="15542"/>
                  </a:lnTo>
                  <a:lnTo>
                    <a:pt x="401" y="15788"/>
                  </a:lnTo>
                  <a:lnTo>
                    <a:pt x="647" y="16558"/>
                  </a:lnTo>
                  <a:cubicBezTo>
                    <a:pt x="616" y="17175"/>
                    <a:pt x="570" y="17791"/>
                    <a:pt x="539" y="18407"/>
                  </a:cubicBezTo>
                  <a:lnTo>
                    <a:pt x="431" y="19423"/>
                  </a:lnTo>
                  <a:cubicBezTo>
                    <a:pt x="801" y="19778"/>
                    <a:pt x="1494" y="20332"/>
                    <a:pt x="1525" y="20486"/>
                  </a:cubicBezTo>
                  <a:lnTo>
                    <a:pt x="1525" y="21225"/>
                  </a:lnTo>
                  <a:cubicBezTo>
                    <a:pt x="1802" y="21503"/>
                    <a:pt x="2126" y="21687"/>
                    <a:pt x="1972" y="22072"/>
                  </a:cubicBezTo>
                  <a:cubicBezTo>
                    <a:pt x="1925" y="22966"/>
                    <a:pt x="2603" y="22519"/>
                    <a:pt x="1879" y="23228"/>
                  </a:cubicBezTo>
                  <a:lnTo>
                    <a:pt x="2141" y="23798"/>
                  </a:lnTo>
                  <a:lnTo>
                    <a:pt x="2095" y="24537"/>
                  </a:lnTo>
                  <a:lnTo>
                    <a:pt x="2095" y="24537"/>
                  </a:lnTo>
                  <a:lnTo>
                    <a:pt x="3419" y="24321"/>
                  </a:lnTo>
                  <a:lnTo>
                    <a:pt x="4575" y="24275"/>
                  </a:lnTo>
                  <a:lnTo>
                    <a:pt x="5545" y="24229"/>
                  </a:lnTo>
                  <a:lnTo>
                    <a:pt x="6331" y="24429"/>
                  </a:lnTo>
                  <a:cubicBezTo>
                    <a:pt x="6509" y="24613"/>
                    <a:pt x="6623" y="24672"/>
                    <a:pt x="6710" y="24672"/>
                  </a:cubicBezTo>
                  <a:cubicBezTo>
                    <a:pt x="6866" y="24672"/>
                    <a:pt x="6942" y="24486"/>
                    <a:pt x="7165" y="24486"/>
                  </a:cubicBezTo>
                  <a:cubicBezTo>
                    <a:pt x="7205" y="24486"/>
                    <a:pt x="7250" y="24492"/>
                    <a:pt x="7301" y="24506"/>
                  </a:cubicBezTo>
                  <a:cubicBezTo>
                    <a:pt x="7566" y="24798"/>
                    <a:pt x="7706" y="24944"/>
                    <a:pt x="7994" y="24944"/>
                  </a:cubicBezTo>
                  <a:cubicBezTo>
                    <a:pt x="8192" y="24944"/>
                    <a:pt x="8461" y="24875"/>
                    <a:pt x="8887" y="24737"/>
                  </a:cubicBezTo>
                  <a:cubicBezTo>
                    <a:pt x="8995" y="24799"/>
                    <a:pt x="9180" y="24768"/>
                    <a:pt x="9134" y="25076"/>
                  </a:cubicBezTo>
                  <a:cubicBezTo>
                    <a:pt x="9303" y="25369"/>
                    <a:pt x="9596" y="25569"/>
                    <a:pt x="10120" y="25584"/>
                  </a:cubicBezTo>
                  <a:lnTo>
                    <a:pt x="11460" y="25569"/>
                  </a:lnTo>
                  <a:lnTo>
                    <a:pt x="12569" y="25569"/>
                  </a:lnTo>
                  <a:cubicBezTo>
                    <a:pt x="12646" y="25985"/>
                    <a:pt x="12507" y="26508"/>
                    <a:pt x="12907" y="26786"/>
                  </a:cubicBezTo>
                  <a:cubicBezTo>
                    <a:pt x="13431" y="27063"/>
                    <a:pt x="14417" y="26878"/>
                    <a:pt x="13755" y="28064"/>
                  </a:cubicBezTo>
                  <a:cubicBezTo>
                    <a:pt x="13801" y="28172"/>
                    <a:pt x="13739" y="28403"/>
                    <a:pt x="13785" y="28557"/>
                  </a:cubicBezTo>
                  <a:cubicBezTo>
                    <a:pt x="13832" y="28696"/>
                    <a:pt x="13909" y="28819"/>
                    <a:pt x="13924" y="28973"/>
                  </a:cubicBezTo>
                  <a:lnTo>
                    <a:pt x="16296" y="29081"/>
                  </a:lnTo>
                  <a:cubicBezTo>
                    <a:pt x="17251" y="24275"/>
                    <a:pt x="17867" y="19454"/>
                    <a:pt x="18483" y="14649"/>
                  </a:cubicBezTo>
                  <a:lnTo>
                    <a:pt x="18360" y="1"/>
                  </a:lnTo>
                  <a:close/>
                </a:path>
              </a:pathLst>
            </a:custGeom>
            <a:solidFill>
              <a:schemeClr val="tx2">
                <a:lumMod val="95000"/>
              </a:schemeClr>
            </a:solidFill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442" name="Gráfico 4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764328"/>
              </p:ext>
            </p:extLst>
          </p:nvPr>
        </p:nvGraphicFramePr>
        <p:xfrm>
          <a:off x="2785135" y="1498060"/>
          <a:ext cx="7115408" cy="442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10191361" y="4435407"/>
            <a:ext cx="418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latin typeface="Calibri" panose="020F0502020204030204" pitchFamily="34" charset="0"/>
              </a:rPr>
              <a:t>1°</a:t>
            </a:r>
            <a:endParaRPr lang="es-AR" b="1" dirty="0">
              <a:latin typeface="Calibri" panose="020F0502020204030204" pitchFamily="34" charset="0"/>
            </a:endParaRPr>
          </a:p>
        </p:txBody>
      </p:sp>
      <p:sp>
        <p:nvSpPr>
          <p:cNvPr id="449" name="CuadroTexto 448"/>
          <p:cNvSpPr txBox="1"/>
          <p:nvPr/>
        </p:nvSpPr>
        <p:spPr>
          <a:xfrm>
            <a:off x="10157130" y="5075870"/>
            <a:ext cx="418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latin typeface="Calibri" panose="020F0502020204030204" pitchFamily="34" charset="0"/>
              </a:rPr>
              <a:t>2°</a:t>
            </a:r>
            <a:endParaRPr lang="es-AR" b="1" dirty="0">
              <a:latin typeface="Calibri" panose="020F0502020204030204" pitchFamily="34" charset="0"/>
            </a:endParaRPr>
          </a:p>
        </p:txBody>
      </p:sp>
      <p:sp>
        <p:nvSpPr>
          <p:cNvPr id="450" name="CuadroTexto 449"/>
          <p:cNvSpPr txBox="1"/>
          <p:nvPr/>
        </p:nvSpPr>
        <p:spPr>
          <a:xfrm>
            <a:off x="10557427" y="5870635"/>
            <a:ext cx="418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latin typeface="Calibri" panose="020F0502020204030204" pitchFamily="34" charset="0"/>
              </a:rPr>
              <a:t>3°</a:t>
            </a:r>
            <a:endParaRPr lang="es-AR" b="1" dirty="0">
              <a:latin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785135" y="1654216"/>
            <a:ext cx="358659" cy="1335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222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08746" y="200422"/>
            <a:ext cx="675106" cy="675106"/>
            <a:chOff x="55583" y="1104189"/>
            <a:chExt cx="675106" cy="675106"/>
          </a:xfrm>
        </p:grpSpPr>
        <p:sp>
          <p:nvSpPr>
            <p:cNvPr id="6" name="Google Shape;156;p20"/>
            <p:cNvSpPr txBox="1"/>
            <p:nvPr/>
          </p:nvSpPr>
          <p:spPr>
            <a:xfrm>
              <a:off x="131323" y="1226458"/>
              <a:ext cx="535567" cy="4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000" b="1" dirty="0" smtClean="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5</a:t>
              </a:r>
              <a:endParaRPr sz="2000" b="1" i="0" u="none" strike="noStrike" cap="none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7" name="Google Shape;157;p20"/>
            <p:cNvSpPr/>
            <p:nvPr/>
          </p:nvSpPr>
          <p:spPr>
            <a:xfrm>
              <a:off x="55583" y="1104189"/>
              <a:ext cx="675106" cy="675106"/>
            </a:xfrm>
            <a:custGeom>
              <a:avLst/>
              <a:gdLst/>
              <a:ahLst/>
              <a:cxnLst/>
              <a:rect l="l" t="t" r="r" b="b"/>
              <a:pathLst>
                <a:path w="45500" h="45500" fill="none" extrusionOk="0">
                  <a:moveTo>
                    <a:pt x="45500" y="22750"/>
                  </a:moveTo>
                  <a:cubicBezTo>
                    <a:pt x="45500" y="35326"/>
                    <a:pt x="35292" y="45500"/>
                    <a:pt x="22750" y="45500"/>
                  </a:cubicBezTo>
                  <a:cubicBezTo>
                    <a:pt x="10174" y="45500"/>
                    <a:pt x="0" y="35326"/>
                    <a:pt x="0" y="22750"/>
                  </a:cubicBezTo>
                  <a:cubicBezTo>
                    <a:pt x="0" y="10208"/>
                    <a:pt x="10174" y="1"/>
                    <a:pt x="22750" y="1"/>
                  </a:cubicBezTo>
                  <a:cubicBezTo>
                    <a:pt x="35292" y="1"/>
                    <a:pt x="45500" y="10208"/>
                    <a:pt x="45500" y="2275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58;p20"/>
          <p:cNvSpPr txBox="1"/>
          <p:nvPr/>
        </p:nvSpPr>
        <p:spPr>
          <a:xfrm>
            <a:off x="36297" y="997797"/>
            <a:ext cx="2685637" cy="13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AR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MERCADOS</a:t>
            </a:r>
          </a:p>
          <a:p>
            <a:pPr lvl="0">
              <a:buClr>
                <a:schemeClr val="dk1"/>
              </a:buClr>
              <a:buSzPts val="1100"/>
            </a:pPr>
            <a:endParaRPr lang="es-AR" sz="2400" b="1" i="0" u="none" cap="none" dirty="0">
              <a:solidFill>
                <a:srgbClr val="FFFFFF"/>
              </a:solidFill>
              <a:latin typeface="Lora"/>
              <a:ea typeface="Encode Sans"/>
              <a:cs typeface="Encode Sans"/>
              <a:sym typeface="Lora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s-AR" sz="1600" b="1" dirty="0" smtClean="0">
                <a:solidFill>
                  <a:srgbClr val="FFFFFF"/>
                </a:solidFill>
                <a:latin typeface="Lora"/>
                <a:ea typeface="Encode Sans"/>
                <a:cs typeface="Encode Sans"/>
                <a:sym typeface="Lora"/>
              </a:rPr>
              <a:t>MERCADO EXTERNO</a:t>
            </a:r>
            <a:endParaRPr sz="1600" b="1" i="0" u="non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781" y="237480"/>
            <a:ext cx="8976967" cy="553754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80" y="155157"/>
            <a:ext cx="888267" cy="1153686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7506057" y="5848696"/>
            <a:ext cx="3868221" cy="882304"/>
            <a:chOff x="8020479" y="5791808"/>
            <a:chExt cx="3881422" cy="945952"/>
          </a:xfrm>
        </p:grpSpPr>
        <p:sp>
          <p:nvSpPr>
            <p:cNvPr id="11" name="Google Shape;1163;p42"/>
            <p:cNvSpPr/>
            <p:nvPr/>
          </p:nvSpPr>
          <p:spPr>
            <a:xfrm>
              <a:off x="9535930" y="5791808"/>
              <a:ext cx="2365971" cy="945952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rgbClr val="FFCC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sym typeface="Arial"/>
              </a:endParaRPr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0552622" y="6044734"/>
              <a:ext cx="11658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0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0,9%</a:t>
              </a:r>
              <a:endParaRPr lang="es-AR" sz="2000" b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Google Shape;1162;p42"/>
            <p:cNvSpPr/>
            <p:nvPr/>
          </p:nvSpPr>
          <p:spPr>
            <a:xfrm>
              <a:off x="8084479" y="5791808"/>
              <a:ext cx="2579581" cy="945952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8020479" y="5998567"/>
              <a:ext cx="244518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3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Relación exportaciones totales lana y derivados orgánico </a:t>
              </a:r>
              <a:r>
                <a:rPr lang="es-AR" sz="1300" b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/ total</a:t>
              </a:r>
            </a:p>
          </p:txBody>
        </p:sp>
      </p:grpSp>
      <p:sp>
        <p:nvSpPr>
          <p:cNvPr id="15" name="CuadroTexto 14"/>
          <p:cNvSpPr txBox="1"/>
          <p:nvPr/>
        </p:nvSpPr>
        <p:spPr>
          <a:xfrm>
            <a:off x="3272289" y="5935110"/>
            <a:ext cx="3817421" cy="692497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s-AR" sz="1300" b="1" dirty="0" smtClean="0">
                <a:latin typeface="Calibri" panose="020F0502020204030204" pitchFamily="34" charset="0"/>
              </a:rPr>
              <a:t>2023 - </a:t>
            </a:r>
            <a:r>
              <a:rPr lang="es-AR" sz="1300" b="1" dirty="0">
                <a:latin typeface="Calibri" panose="020F0502020204030204" pitchFamily="34" charset="0"/>
              </a:rPr>
              <a:t>Exportación total lana y derivas</a:t>
            </a:r>
            <a:endParaRPr lang="es-AR" sz="1300" b="1" dirty="0" smtClean="0">
              <a:latin typeface="Calibri" panose="020F0502020204030204" pitchFamily="34" charset="0"/>
            </a:endParaRPr>
          </a:p>
          <a:p>
            <a:r>
              <a:rPr lang="es-AR" sz="1300" dirty="0" smtClean="0">
                <a:latin typeface="Calibri" panose="020F0502020204030204" pitchFamily="34" charset="0"/>
              </a:rPr>
              <a:t>General a nivel país:		12.686 </a:t>
            </a:r>
            <a:r>
              <a:rPr lang="es-AR" sz="1300" dirty="0" err="1" smtClean="0">
                <a:latin typeface="Calibri" panose="020F0502020204030204" pitchFamily="34" charset="0"/>
              </a:rPr>
              <a:t>tn</a:t>
            </a:r>
            <a:endParaRPr lang="es-AR" sz="1300" dirty="0" smtClean="0">
              <a:latin typeface="Calibri" panose="020F0502020204030204" pitchFamily="34" charset="0"/>
            </a:endParaRPr>
          </a:p>
          <a:p>
            <a:r>
              <a:rPr lang="es-AR" sz="1300" dirty="0" smtClean="0">
                <a:latin typeface="Calibri" panose="020F0502020204030204" pitchFamily="34" charset="0"/>
              </a:rPr>
              <a:t>Orgánico:			1.098 </a:t>
            </a:r>
            <a:r>
              <a:rPr lang="es-AR" sz="1300" dirty="0" err="1" smtClean="0">
                <a:latin typeface="Calibri" panose="020F0502020204030204" pitchFamily="34" charset="0"/>
              </a:rPr>
              <a:t>tn</a:t>
            </a:r>
            <a:endParaRPr lang="es-AR" sz="13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5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08746" y="200422"/>
            <a:ext cx="675106" cy="675106"/>
            <a:chOff x="55583" y="1104189"/>
            <a:chExt cx="675106" cy="675106"/>
          </a:xfrm>
        </p:grpSpPr>
        <p:sp>
          <p:nvSpPr>
            <p:cNvPr id="6" name="Google Shape;156;p20"/>
            <p:cNvSpPr txBox="1"/>
            <p:nvPr/>
          </p:nvSpPr>
          <p:spPr>
            <a:xfrm>
              <a:off x="131323" y="1226458"/>
              <a:ext cx="535567" cy="4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000" b="1" dirty="0" smtClean="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5</a:t>
              </a:r>
              <a:endParaRPr sz="2000" b="1" i="0" u="none" strike="noStrike" cap="none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7" name="Google Shape;157;p20"/>
            <p:cNvSpPr/>
            <p:nvPr/>
          </p:nvSpPr>
          <p:spPr>
            <a:xfrm>
              <a:off x="55583" y="1104189"/>
              <a:ext cx="675106" cy="675106"/>
            </a:xfrm>
            <a:custGeom>
              <a:avLst/>
              <a:gdLst/>
              <a:ahLst/>
              <a:cxnLst/>
              <a:rect l="l" t="t" r="r" b="b"/>
              <a:pathLst>
                <a:path w="45500" h="45500" fill="none" extrusionOk="0">
                  <a:moveTo>
                    <a:pt x="45500" y="22750"/>
                  </a:moveTo>
                  <a:cubicBezTo>
                    <a:pt x="45500" y="35326"/>
                    <a:pt x="35292" y="45500"/>
                    <a:pt x="22750" y="45500"/>
                  </a:cubicBezTo>
                  <a:cubicBezTo>
                    <a:pt x="10174" y="45500"/>
                    <a:pt x="0" y="35326"/>
                    <a:pt x="0" y="22750"/>
                  </a:cubicBezTo>
                  <a:cubicBezTo>
                    <a:pt x="0" y="10208"/>
                    <a:pt x="10174" y="1"/>
                    <a:pt x="22750" y="1"/>
                  </a:cubicBezTo>
                  <a:cubicBezTo>
                    <a:pt x="35292" y="1"/>
                    <a:pt x="45500" y="10208"/>
                    <a:pt x="45500" y="2275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58;p20"/>
          <p:cNvSpPr txBox="1"/>
          <p:nvPr/>
        </p:nvSpPr>
        <p:spPr>
          <a:xfrm>
            <a:off x="36297" y="997797"/>
            <a:ext cx="2685637" cy="13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AR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MERCADOS</a:t>
            </a:r>
          </a:p>
          <a:p>
            <a:pPr lvl="0">
              <a:buClr>
                <a:schemeClr val="dk1"/>
              </a:buClr>
              <a:buSzPts val="1100"/>
            </a:pPr>
            <a:endParaRPr lang="es-AR" sz="2400" b="1" i="0" u="none" cap="none" dirty="0">
              <a:solidFill>
                <a:srgbClr val="FFFFFF"/>
              </a:solidFill>
              <a:latin typeface="Lora"/>
              <a:ea typeface="Encode Sans"/>
              <a:cs typeface="Encode Sans"/>
              <a:sym typeface="Lora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s-AR" sz="1600" b="1" dirty="0" smtClean="0">
                <a:solidFill>
                  <a:srgbClr val="FFFFFF"/>
                </a:solidFill>
                <a:latin typeface="Lora"/>
                <a:ea typeface="Encode Sans"/>
                <a:cs typeface="Encode Sans"/>
                <a:sym typeface="Lora"/>
              </a:rPr>
              <a:t>MERCADO EXTERNO</a:t>
            </a:r>
            <a:endParaRPr sz="1600" b="1" i="0" u="non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39" y="875528"/>
            <a:ext cx="9320945" cy="541520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80" y="155157"/>
            <a:ext cx="888267" cy="11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08746" y="200422"/>
            <a:ext cx="675106" cy="675106"/>
            <a:chOff x="55583" y="1104189"/>
            <a:chExt cx="675106" cy="675106"/>
          </a:xfrm>
        </p:grpSpPr>
        <p:sp>
          <p:nvSpPr>
            <p:cNvPr id="6" name="Google Shape;156;p20"/>
            <p:cNvSpPr txBox="1"/>
            <p:nvPr/>
          </p:nvSpPr>
          <p:spPr>
            <a:xfrm>
              <a:off x="131323" y="1226458"/>
              <a:ext cx="535567" cy="4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000" b="1" i="0" u="none" strike="noStrike" cap="none" dirty="0" smtClean="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7</a:t>
              </a:r>
              <a:endParaRPr sz="2000" b="1" i="0" u="none" strike="noStrike" cap="none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7" name="Google Shape;157;p20"/>
            <p:cNvSpPr/>
            <p:nvPr/>
          </p:nvSpPr>
          <p:spPr>
            <a:xfrm>
              <a:off x="55583" y="1104189"/>
              <a:ext cx="675106" cy="675106"/>
            </a:xfrm>
            <a:custGeom>
              <a:avLst/>
              <a:gdLst/>
              <a:ahLst/>
              <a:cxnLst/>
              <a:rect l="l" t="t" r="r" b="b"/>
              <a:pathLst>
                <a:path w="45500" h="45500" fill="none" extrusionOk="0">
                  <a:moveTo>
                    <a:pt x="45500" y="22750"/>
                  </a:moveTo>
                  <a:cubicBezTo>
                    <a:pt x="45500" y="35326"/>
                    <a:pt x="35292" y="45500"/>
                    <a:pt x="22750" y="45500"/>
                  </a:cubicBezTo>
                  <a:cubicBezTo>
                    <a:pt x="10174" y="45500"/>
                    <a:pt x="0" y="35326"/>
                    <a:pt x="0" y="22750"/>
                  </a:cubicBezTo>
                  <a:cubicBezTo>
                    <a:pt x="0" y="10208"/>
                    <a:pt x="10174" y="1"/>
                    <a:pt x="22750" y="1"/>
                  </a:cubicBezTo>
                  <a:cubicBezTo>
                    <a:pt x="35292" y="1"/>
                    <a:pt x="45500" y="10208"/>
                    <a:pt x="45500" y="2275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58;p20"/>
          <p:cNvSpPr txBox="1"/>
          <p:nvPr/>
        </p:nvSpPr>
        <p:spPr>
          <a:xfrm>
            <a:off x="36297" y="997797"/>
            <a:ext cx="2685637" cy="13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AR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MERCADOS</a:t>
            </a:r>
          </a:p>
          <a:p>
            <a:pPr lvl="0">
              <a:buClr>
                <a:schemeClr val="dk1"/>
              </a:buClr>
              <a:buSzPts val="1100"/>
            </a:pPr>
            <a:endParaRPr lang="es-AR" sz="2400" b="1" i="0" u="none" cap="none" dirty="0">
              <a:solidFill>
                <a:srgbClr val="FFFFFF"/>
              </a:solidFill>
              <a:latin typeface="Lora"/>
              <a:ea typeface="Encode Sans"/>
              <a:cs typeface="Encode Sans"/>
              <a:sym typeface="Lora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s-AR" sz="1600" b="1" dirty="0" smtClean="0">
                <a:solidFill>
                  <a:srgbClr val="FFFFFF"/>
                </a:solidFill>
                <a:latin typeface="Lora"/>
                <a:ea typeface="Encode Sans"/>
                <a:cs typeface="Encode Sans"/>
                <a:sym typeface="Lora"/>
              </a:rPr>
              <a:t>MERCADO EXTERNO</a:t>
            </a:r>
            <a:endParaRPr sz="1600" b="1" i="0" u="non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80" y="155157"/>
            <a:ext cx="888267" cy="115368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953959" y="200422"/>
            <a:ext cx="430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PRECIO</a:t>
            </a:r>
            <a:r>
              <a:rPr lang="es-AR" sz="1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s-AR" sz="1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PROMEDIO DE EXPORTACIÓN 2023</a:t>
            </a:r>
            <a:endParaRPr lang="es-AR" sz="20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700720" y="4240182"/>
            <a:ext cx="6700936" cy="203132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s-AR" sz="1800" i="1" dirty="0" smtClean="0">
                <a:latin typeface="Calibri" panose="020F0502020204030204" pitchFamily="34" charset="0"/>
              </a:rPr>
              <a:t>PRECIO PROMEDIO DE EXPORTACIÓN ORGÁNICA:</a:t>
            </a:r>
          </a:p>
          <a:p>
            <a:endParaRPr lang="es-AR" dirty="0" smtClean="0">
              <a:latin typeface="Calibri" panose="020F0502020204030204" pitchFamily="34" charset="0"/>
            </a:endParaRPr>
          </a:p>
          <a:p>
            <a:r>
              <a:rPr lang="es-AR" sz="2000" dirty="0">
                <a:latin typeface="Calibri" panose="020F0502020204030204" pitchFamily="34" charset="0"/>
              </a:rPr>
              <a:t>LANA </a:t>
            </a:r>
            <a:r>
              <a:rPr lang="es-AR" sz="2000" dirty="0" smtClean="0">
                <a:latin typeface="Calibri" panose="020F0502020204030204" pitchFamily="34" charset="0"/>
              </a:rPr>
              <a:t>SUCIA:	</a:t>
            </a:r>
            <a:r>
              <a:rPr lang="es-AR" sz="2000" dirty="0" smtClean="0">
                <a:latin typeface="Calibri" panose="020F0502020204030204" pitchFamily="34" charset="0"/>
              </a:rPr>
              <a:t>U$S/</a:t>
            </a:r>
            <a:r>
              <a:rPr lang="es-AR" sz="2000" dirty="0" err="1" smtClean="0">
                <a:latin typeface="Calibri" panose="020F0502020204030204" pitchFamily="34" charset="0"/>
              </a:rPr>
              <a:t>tn</a:t>
            </a:r>
            <a:r>
              <a:rPr lang="es-AR" sz="20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es-AR" sz="2000" dirty="0">
                <a:latin typeface="Calibri" panose="020F0502020204030204" pitchFamily="34" charset="0"/>
              </a:rPr>
              <a:t>LANA </a:t>
            </a:r>
            <a:r>
              <a:rPr lang="es-AR" sz="2000" dirty="0" smtClean="0">
                <a:latin typeface="Calibri" panose="020F0502020204030204" pitchFamily="34" charset="0"/>
              </a:rPr>
              <a:t>LAVADA</a:t>
            </a:r>
            <a:r>
              <a:rPr lang="es-AR" sz="2000" dirty="0" smtClean="0">
                <a:latin typeface="Calibri" panose="020F0502020204030204" pitchFamily="34" charset="0"/>
              </a:rPr>
              <a:t>:	U$S/</a:t>
            </a:r>
            <a:r>
              <a:rPr lang="es-AR" sz="2000" dirty="0" err="1" smtClean="0">
                <a:latin typeface="Calibri" panose="020F0502020204030204" pitchFamily="34" charset="0"/>
              </a:rPr>
              <a:t>tn</a:t>
            </a:r>
            <a:r>
              <a:rPr lang="es-AR" sz="2000" dirty="0">
                <a:latin typeface="Calibri" panose="020F0502020204030204" pitchFamily="34" charset="0"/>
              </a:rPr>
              <a:t>.</a:t>
            </a:r>
          </a:p>
          <a:p>
            <a:r>
              <a:rPr lang="es-AR" sz="2000" dirty="0">
                <a:latin typeface="Calibri" panose="020F0502020204030204" pitchFamily="34" charset="0"/>
              </a:rPr>
              <a:t>LANA </a:t>
            </a:r>
            <a:r>
              <a:rPr lang="es-AR" sz="2000" dirty="0" smtClean="0">
                <a:latin typeface="Calibri" panose="020F0502020204030204" pitchFamily="34" charset="0"/>
              </a:rPr>
              <a:t>PEINADA:	U$S/</a:t>
            </a:r>
            <a:r>
              <a:rPr lang="es-AR" sz="2000" dirty="0" err="1" smtClean="0">
                <a:latin typeface="Calibri" panose="020F0502020204030204" pitchFamily="34" charset="0"/>
              </a:rPr>
              <a:t>tn</a:t>
            </a:r>
            <a:r>
              <a:rPr lang="es-AR" sz="2000" dirty="0">
                <a:latin typeface="Calibri" panose="020F0502020204030204" pitchFamily="34" charset="0"/>
              </a:rPr>
              <a:t>.</a:t>
            </a:r>
          </a:p>
          <a:p>
            <a:endParaRPr lang="es-AR" sz="2000" dirty="0">
              <a:latin typeface="Calibri" panose="020F0502020204030204" pitchFamily="34" charset="0"/>
            </a:endParaRPr>
          </a:p>
          <a:p>
            <a:r>
              <a:rPr lang="es-AR" b="0" dirty="0" smtClean="0">
                <a:latin typeface="Calibri" panose="020F0502020204030204" pitchFamily="34" charset="0"/>
              </a:rPr>
              <a:t>(</a:t>
            </a:r>
            <a:r>
              <a:rPr lang="es-AR" dirty="0">
                <a:solidFill>
                  <a:srgbClr val="FF0000"/>
                </a:solidFill>
                <a:latin typeface="Calibri" panose="020F0502020204030204" pitchFamily="34" charset="0"/>
              </a:rPr>
              <a:t>+30% </a:t>
            </a:r>
            <a:r>
              <a:rPr lang="es-AR" b="0" dirty="0" smtClean="0">
                <a:latin typeface="Calibri" panose="020F0502020204030204" pitchFamily="34" charset="0"/>
              </a:rPr>
              <a:t>respecto precio de convencional)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240743" y="795791"/>
            <a:ext cx="3397827" cy="951918"/>
            <a:chOff x="3282373" y="1904487"/>
            <a:chExt cx="3397827" cy="951918"/>
          </a:xfrm>
        </p:grpSpPr>
        <p:sp>
          <p:nvSpPr>
            <p:cNvPr id="10" name="Google Shape;1163;p42"/>
            <p:cNvSpPr/>
            <p:nvPr/>
          </p:nvSpPr>
          <p:spPr>
            <a:xfrm>
              <a:off x="4177894" y="1904487"/>
              <a:ext cx="2502306" cy="951918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r">
                <a:buSzPts val="1400"/>
              </a:pPr>
              <a:r>
                <a:rPr lang="es-AR" sz="1600" dirty="0" smtClean="0">
                  <a:latin typeface="Calibri" panose="020F0502020204030204" pitchFamily="34" charset="0"/>
                </a:rPr>
                <a:t>3072,31 U$S/</a:t>
              </a:r>
              <a:r>
                <a:rPr lang="es-AR" sz="1600" dirty="0" err="1" smtClean="0">
                  <a:latin typeface="Calibri" panose="020F0502020204030204" pitchFamily="34" charset="0"/>
                </a:rPr>
                <a:t>tn</a:t>
              </a:r>
              <a:endParaRPr sz="16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sym typeface="Arial"/>
              </a:endParaRPr>
            </a:p>
          </p:txBody>
        </p:sp>
        <p:sp>
          <p:nvSpPr>
            <p:cNvPr id="12" name="Google Shape;1162;p42"/>
            <p:cNvSpPr/>
            <p:nvPr/>
          </p:nvSpPr>
          <p:spPr>
            <a:xfrm>
              <a:off x="3354264" y="1904487"/>
              <a:ext cx="1742670" cy="951918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535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sym typeface="Arial"/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3282373" y="2089892"/>
              <a:ext cx="19035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1600" b="1" dirty="0" smtClean="0">
                  <a:solidFill>
                    <a:schemeClr val="bg1"/>
                  </a:solidFill>
                  <a:latin typeface="Calibri" panose="020F0502020204030204" pitchFamily="34" charset="0"/>
                </a:rPr>
                <a:t>LANA SUCIA CONVENCIONAL</a:t>
              </a:r>
              <a:endParaRPr lang="es-AR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5240743" y="1820427"/>
            <a:ext cx="3397827" cy="945952"/>
            <a:chOff x="7411697" y="1345821"/>
            <a:chExt cx="3540324" cy="945952"/>
          </a:xfrm>
        </p:grpSpPr>
        <p:sp>
          <p:nvSpPr>
            <p:cNvPr id="23" name="Google Shape;1163;p42"/>
            <p:cNvSpPr/>
            <p:nvPr/>
          </p:nvSpPr>
          <p:spPr>
            <a:xfrm>
              <a:off x="8586050" y="1345821"/>
              <a:ext cx="2365971" cy="945952"/>
            </a:xfrm>
            <a:custGeom>
              <a:avLst/>
              <a:gdLst/>
              <a:ahLst/>
              <a:cxnLst/>
              <a:rect l="l" t="t" r="r" b="b"/>
              <a:pathLst>
                <a:path w="13170" h="3708" extrusionOk="0">
                  <a:moveTo>
                    <a:pt x="0" y="0"/>
                  </a:moveTo>
                  <a:lnTo>
                    <a:pt x="1408" y="1853"/>
                  </a:lnTo>
                  <a:lnTo>
                    <a:pt x="0" y="3707"/>
                  </a:lnTo>
                  <a:lnTo>
                    <a:pt x="13169" y="3707"/>
                  </a:lnTo>
                  <a:lnTo>
                    <a:pt x="13169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r">
                <a:buSzPts val="1400"/>
              </a:pPr>
              <a:r>
                <a:rPr lang="es-AR" sz="1600" dirty="0">
                  <a:latin typeface="Calibri" panose="020F0502020204030204" pitchFamily="34" charset="0"/>
                </a:rPr>
                <a:t>6129,77</a:t>
              </a:r>
              <a:r>
                <a:rPr lang="es-AR" sz="1600" dirty="0"/>
                <a:t> </a:t>
              </a:r>
              <a:r>
                <a:rPr lang="es-AR" sz="1600" dirty="0" smtClean="0">
                  <a:latin typeface="Calibri" panose="020F0502020204030204" pitchFamily="34" charset="0"/>
                </a:rPr>
                <a:t>U$S/</a:t>
              </a:r>
              <a:r>
                <a:rPr lang="es-AR" sz="1600" dirty="0" err="1" smtClean="0">
                  <a:latin typeface="Calibri" panose="020F0502020204030204" pitchFamily="34" charset="0"/>
                </a:rPr>
                <a:t>tn</a:t>
              </a:r>
              <a:endParaRPr lang="es-AR" sz="1600" dirty="0">
                <a:latin typeface="Calibri" panose="020F0502020204030204" pitchFamily="34" charset="0"/>
              </a:endParaRPr>
            </a:p>
          </p:txBody>
        </p:sp>
        <p:sp>
          <p:nvSpPr>
            <p:cNvPr id="24" name="Google Shape;1162;p42"/>
            <p:cNvSpPr/>
            <p:nvPr/>
          </p:nvSpPr>
          <p:spPr>
            <a:xfrm>
              <a:off x="7467599" y="1345821"/>
              <a:ext cx="1847653" cy="945952"/>
            </a:xfrm>
            <a:custGeom>
              <a:avLst/>
              <a:gdLst/>
              <a:ahLst/>
              <a:cxnLst/>
              <a:rect l="l" t="t" r="r" b="b"/>
              <a:pathLst>
                <a:path w="4789" h="3708" extrusionOk="0">
                  <a:moveTo>
                    <a:pt x="1" y="0"/>
                  </a:moveTo>
                  <a:lnTo>
                    <a:pt x="1" y="3707"/>
                  </a:lnTo>
                  <a:lnTo>
                    <a:pt x="3381" y="3707"/>
                  </a:lnTo>
                  <a:lnTo>
                    <a:pt x="4789" y="1853"/>
                  </a:lnTo>
                  <a:lnTo>
                    <a:pt x="3381" y="0"/>
                  </a:lnTo>
                  <a:close/>
                </a:path>
              </a:pathLst>
            </a:custGeom>
            <a:solidFill>
              <a:srgbClr val="535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200" b="0" i="0" u="none" strike="noStrike" cap="none">
                <a:solidFill>
                  <a:srgbClr val="000000"/>
                </a:solidFill>
                <a:latin typeface="Calibri" panose="020F0502020204030204" pitchFamily="34" charset="0"/>
                <a:sym typeface="Arial"/>
              </a:endParaRP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7411697" y="1492168"/>
              <a:ext cx="19035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 sz="1600" b="1">
                  <a:solidFill>
                    <a:schemeClr val="bg1"/>
                  </a:solidFill>
                  <a:latin typeface="Calibri" panose="020F0502020204030204" pitchFamily="34" charset="0"/>
                </a:defRPr>
              </a:lvl1pPr>
            </a:lstStyle>
            <a:p>
              <a:r>
                <a:rPr lang="es-AR" dirty="0" smtClean="0"/>
                <a:t>LANA LAVADA</a:t>
              </a:r>
              <a:endParaRPr lang="es-AR" dirty="0" smtClean="0"/>
            </a:p>
            <a:p>
              <a:r>
                <a:rPr lang="es-AR" dirty="0" smtClean="0"/>
                <a:t>CONVENCIONAL</a:t>
              </a:r>
              <a:endParaRPr lang="es-AR" dirty="0"/>
            </a:p>
          </p:txBody>
        </p:sp>
      </p:grpSp>
      <p:sp>
        <p:nvSpPr>
          <p:cNvPr id="27" name="Google Shape;1163;p42"/>
          <p:cNvSpPr/>
          <p:nvPr/>
        </p:nvSpPr>
        <p:spPr>
          <a:xfrm>
            <a:off x="6367829" y="2916751"/>
            <a:ext cx="2270741" cy="945952"/>
          </a:xfrm>
          <a:custGeom>
            <a:avLst/>
            <a:gdLst/>
            <a:ahLst/>
            <a:cxnLst/>
            <a:rect l="l" t="t" r="r" b="b"/>
            <a:pathLst>
              <a:path w="13170" h="3708" extrusionOk="0">
                <a:moveTo>
                  <a:pt x="0" y="0"/>
                </a:moveTo>
                <a:lnTo>
                  <a:pt x="1408" y="1853"/>
                </a:lnTo>
                <a:lnTo>
                  <a:pt x="0" y="3707"/>
                </a:lnTo>
                <a:lnTo>
                  <a:pt x="13169" y="3707"/>
                </a:lnTo>
                <a:lnTo>
                  <a:pt x="13169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>
              <a:buSzPts val="1400"/>
            </a:pPr>
            <a:r>
              <a:rPr lang="es-AR" sz="1600" dirty="0" smtClean="0">
                <a:latin typeface="Calibri" panose="020F0502020204030204" pitchFamily="34" charset="0"/>
              </a:rPr>
              <a:t>8287,86 U$S/</a:t>
            </a:r>
            <a:r>
              <a:rPr lang="es-AR" sz="1600" dirty="0" err="1" smtClean="0">
                <a:latin typeface="Calibri" panose="020F0502020204030204" pitchFamily="34" charset="0"/>
              </a:rPr>
              <a:t>tn</a:t>
            </a:r>
            <a:r>
              <a:rPr lang="es-AR" sz="1600" dirty="0" smtClean="0">
                <a:latin typeface="Calibri" panose="020F0502020204030204" pitchFamily="34" charset="0"/>
              </a:rPr>
              <a:t> </a:t>
            </a:r>
            <a:endParaRPr lang="es-AR" sz="1600" dirty="0">
              <a:latin typeface="Calibri" panose="020F0502020204030204" pitchFamily="34" charset="0"/>
            </a:endParaRPr>
          </a:p>
        </p:txBody>
      </p:sp>
      <p:sp>
        <p:nvSpPr>
          <p:cNvPr id="28" name="Google Shape;1162;p42"/>
          <p:cNvSpPr/>
          <p:nvPr/>
        </p:nvSpPr>
        <p:spPr>
          <a:xfrm>
            <a:off x="5294396" y="2916751"/>
            <a:ext cx="1739946" cy="945952"/>
          </a:xfrm>
          <a:custGeom>
            <a:avLst/>
            <a:gdLst/>
            <a:ahLst/>
            <a:cxnLst/>
            <a:rect l="l" t="t" r="r" b="b"/>
            <a:pathLst>
              <a:path w="4789" h="3708" extrusionOk="0">
                <a:moveTo>
                  <a:pt x="1" y="0"/>
                </a:moveTo>
                <a:lnTo>
                  <a:pt x="1" y="3707"/>
                </a:lnTo>
                <a:lnTo>
                  <a:pt x="3381" y="3707"/>
                </a:lnTo>
                <a:lnTo>
                  <a:pt x="4789" y="1853"/>
                </a:lnTo>
                <a:lnTo>
                  <a:pt x="3381" y="0"/>
                </a:lnTo>
                <a:close/>
              </a:path>
            </a:pathLst>
          </a:custGeom>
          <a:solidFill>
            <a:srgbClr val="5355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5240743" y="3063098"/>
            <a:ext cx="182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6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s-AR" dirty="0" smtClean="0"/>
              <a:t>LANA PEINADA</a:t>
            </a:r>
            <a:endParaRPr lang="es-AR" dirty="0" smtClean="0"/>
          </a:p>
          <a:p>
            <a:r>
              <a:rPr lang="es-AR" dirty="0" smtClean="0"/>
              <a:t>CONVENCIONAL</a:t>
            </a:r>
            <a:endParaRPr lang="es-AR" dirty="0"/>
          </a:p>
        </p:txBody>
      </p:sp>
      <p:sp>
        <p:nvSpPr>
          <p:cNvPr id="11" name="Rectángulo 10"/>
          <p:cNvSpPr/>
          <p:nvPr/>
        </p:nvSpPr>
        <p:spPr>
          <a:xfrm>
            <a:off x="0" y="0"/>
            <a:ext cx="8794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latin typeface="Century Gothic" panose="020B0502020202020204" pitchFamily="34" charset="0"/>
              </a:rPr>
              <a:t>8287,86</a:t>
            </a:r>
            <a:r>
              <a:rPr lang="es-A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17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08746" y="200422"/>
            <a:ext cx="675106" cy="675106"/>
            <a:chOff x="55583" y="1104189"/>
            <a:chExt cx="675106" cy="675106"/>
          </a:xfrm>
        </p:grpSpPr>
        <p:sp>
          <p:nvSpPr>
            <p:cNvPr id="6" name="Google Shape;156;p20"/>
            <p:cNvSpPr txBox="1"/>
            <p:nvPr/>
          </p:nvSpPr>
          <p:spPr>
            <a:xfrm>
              <a:off x="131323" y="1226458"/>
              <a:ext cx="535567" cy="473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s-AR" sz="2000" b="1" i="0" u="none" strike="noStrike" cap="none" dirty="0" smtClean="0">
                  <a:solidFill>
                    <a:srgbClr val="FFFFFF"/>
                  </a:solidFill>
                  <a:latin typeface="Lora"/>
                  <a:ea typeface="Lora"/>
                  <a:cs typeface="Lora"/>
                  <a:sym typeface="Lora"/>
                </a:rPr>
                <a:t>8</a:t>
              </a:r>
              <a:endParaRPr sz="2000" b="1" i="0" u="none" strike="noStrike" cap="none" dirty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endParaRPr>
            </a:p>
          </p:txBody>
        </p:sp>
        <p:sp>
          <p:nvSpPr>
            <p:cNvPr id="7" name="Google Shape;157;p20"/>
            <p:cNvSpPr/>
            <p:nvPr/>
          </p:nvSpPr>
          <p:spPr>
            <a:xfrm>
              <a:off x="55583" y="1104189"/>
              <a:ext cx="675106" cy="675106"/>
            </a:xfrm>
            <a:custGeom>
              <a:avLst/>
              <a:gdLst/>
              <a:ahLst/>
              <a:cxnLst/>
              <a:rect l="l" t="t" r="r" b="b"/>
              <a:pathLst>
                <a:path w="45500" h="45500" fill="none" extrusionOk="0">
                  <a:moveTo>
                    <a:pt x="45500" y="22750"/>
                  </a:moveTo>
                  <a:cubicBezTo>
                    <a:pt x="45500" y="35326"/>
                    <a:pt x="35292" y="45500"/>
                    <a:pt x="22750" y="45500"/>
                  </a:cubicBezTo>
                  <a:cubicBezTo>
                    <a:pt x="10174" y="45500"/>
                    <a:pt x="0" y="35326"/>
                    <a:pt x="0" y="22750"/>
                  </a:cubicBezTo>
                  <a:cubicBezTo>
                    <a:pt x="0" y="10208"/>
                    <a:pt x="10174" y="1"/>
                    <a:pt x="22750" y="1"/>
                  </a:cubicBezTo>
                  <a:cubicBezTo>
                    <a:pt x="35292" y="1"/>
                    <a:pt x="45500" y="10208"/>
                    <a:pt x="45500" y="2275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58;p20"/>
          <p:cNvSpPr txBox="1"/>
          <p:nvPr/>
        </p:nvSpPr>
        <p:spPr>
          <a:xfrm>
            <a:off x="36297" y="997797"/>
            <a:ext cx="2685637" cy="134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s-AR" sz="2400" b="1" dirty="0" smtClean="0">
                <a:solidFill>
                  <a:srgbClr val="FFFFFF"/>
                </a:solidFill>
                <a:latin typeface="Lora"/>
                <a:ea typeface="Lora"/>
                <a:cs typeface="Lora"/>
                <a:sym typeface="Lora"/>
              </a:rPr>
              <a:t>MERCADOS</a:t>
            </a:r>
          </a:p>
          <a:p>
            <a:pPr lvl="0">
              <a:buClr>
                <a:schemeClr val="dk1"/>
              </a:buClr>
              <a:buSzPts val="1100"/>
            </a:pPr>
            <a:endParaRPr lang="es-AR" sz="2400" b="1" i="0" u="none" cap="none" dirty="0">
              <a:solidFill>
                <a:srgbClr val="FFFFFF"/>
              </a:solidFill>
              <a:latin typeface="Lora"/>
              <a:ea typeface="Encode Sans"/>
              <a:cs typeface="Encode Sans"/>
              <a:sym typeface="Lora"/>
            </a:endParaRPr>
          </a:p>
          <a:p>
            <a:pPr lvl="0">
              <a:buClr>
                <a:schemeClr val="dk1"/>
              </a:buClr>
              <a:buSzPts val="1100"/>
            </a:pPr>
            <a:r>
              <a:rPr lang="es-AR" sz="1600" b="1" dirty="0" smtClean="0">
                <a:solidFill>
                  <a:srgbClr val="FFFFFF"/>
                </a:solidFill>
                <a:latin typeface="Lora"/>
                <a:ea typeface="Encode Sans"/>
                <a:cs typeface="Encode Sans"/>
                <a:sym typeface="Lora"/>
              </a:rPr>
              <a:t>MERCADO INTERNO</a:t>
            </a:r>
            <a:endParaRPr sz="1600" b="1" i="0" u="non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380" y="155157"/>
            <a:ext cx="888267" cy="115368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3979334" y="2038710"/>
            <a:ext cx="662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800" b="1" i="1" dirty="0" smtClean="0">
                <a:latin typeface="Calibri" panose="020F0502020204030204" pitchFamily="34" charset="0"/>
              </a:rPr>
              <a:t>Respecto al Mercado Interno de productos de la Cadena Ovina Orgánica, desde el año 2010 solo se destinaron:</a:t>
            </a:r>
          </a:p>
          <a:p>
            <a:pPr algn="ctr"/>
            <a:endParaRPr lang="es-AR" sz="1800" dirty="0">
              <a:latin typeface="Calibri" panose="020F0502020204030204" pitchFamily="34" charset="0"/>
            </a:endParaRPr>
          </a:p>
          <a:p>
            <a:pPr algn="ctr"/>
            <a:r>
              <a:rPr lang="es-AR" sz="1800" dirty="0" smtClean="0">
                <a:latin typeface="Calibri" panose="020F0502020204030204" pitchFamily="34" charset="0"/>
              </a:rPr>
              <a:t>- 2022: 3.450 kg de carne ovina orgánica</a:t>
            </a:r>
          </a:p>
          <a:p>
            <a:pPr algn="ctr"/>
            <a:r>
              <a:rPr lang="es-AR" sz="1800" dirty="0" smtClean="0">
                <a:latin typeface="Calibri" panose="020F0502020204030204" pitchFamily="34" charset="0"/>
              </a:rPr>
              <a:t>- 2023: 296 kg de lana orgánica</a:t>
            </a:r>
            <a:endParaRPr lang="es-AR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271</Words>
  <Application>Microsoft Office PowerPoint</Application>
  <PresentationFormat>Panorámica</PresentationFormat>
  <Paragraphs>129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Calibri</vt:lpstr>
      <vt:lpstr>Century Gothic</vt:lpstr>
      <vt:lpstr>Lora</vt:lpstr>
      <vt:lpstr>Avenir</vt:lpstr>
      <vt:lpstr>Encode Sans</vt:lpstr>
      <vt:lpstr>Arial</vt:lpstr>
      <vt:lpstr>AccentBoxVTI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Facundo Soria</dc:creator>
  <cp:lastModifiedBy>Adrian Ezequiel Rosolen</cp:lastModifiedBy>
  <cp:revision>117</cp:revision>
  <dcterms:modified xsi:type="dcterms:W3CDTF">2024-08-27T19:24:14Z</dcterms:modified>
</cp:coreProperties>
</file>